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1" r:id="rId2"/>
    <p:sldId id="39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熊本県の花、鳥、木、魚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0ADBB7A-0B76-4A3E-B409-85A5FFE0A4E2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ヒバリ（県の鳥）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4BEC336-DC07-4906-B96F-4A5C273DC5B7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クスノキ（県の木）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E2EB04F-2835-4D10-BF46-7967713B59DF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リンドウ（県の花）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01D9368-B20A-4C6D-BC5F-7366D35A12F7}"/>
              </a:ext>
            </a:extLst>
          </p:cNvPr>
          <p:cNvGrpSpPr/>
          <p:nvPr/>
        </p:nvGrpSpPr>
        <p:grpSpPr>
          <a:xfrm>
            <a:off x="737563" y="4362264"/>
            <a:ext cx="2520296" cy="1679830"/>
            <a:chOff x="737563" y="4362264"/>
            <a:chExt cx="2520296" cy="1679830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C534EA9-E8FE-400B-B09C-8E0C054F54DD}"/>
                </a:ext>
              </a:extLst>
            </p:cNvPr>
            <p:cNvSpPr/>
            <p:nvPr/>
          </p:nvSpPr>
          <p:spPr>
            <a:xfrm rot="19800000">
              <a:off x="737563" y="4366386"/>
              <a:ext cx="1276372" cy="480996"/>
            </a:xfrm>
            <a:custGeom>
              <a:avLst/>
              <a:gdLst>
                <a:gd name="connsiteX0" fmla="*/ 1553260 w 1553260"/>
                <a:gd name="connsiteY0" fmla="*/ 0 h 789379"/>
                <a:gd name="connsiteX1" fmla="*/ 69539 w 1553260"/>
                <a:gd name="connsiteY1" fmla="*/ 564497 h 789379"/>
                <a:gd name="connsiteX2" fmla="*/ 135322 w 1553260"/>
                <a:gd name="connsiteY2" fmla="*/ 727563 h 789379"/>
                <a:gd name="connsiteX3" fmla="*/ 161203 w 1553260"/>
                <a:gd name="connsiteY3" fmla="*/ 754132 h 789379"/>
                <a:gd name="connsiteX4" fmla="*/ 157571 w 1553260"/>
                <a:gd name="connsiteY4" fmla="*/ 757387 h 789379"/>
                <a:gd name="connsiteX5" fmla="*/ 128895 w 1553260"/>
                <a:gd name="connsiteY5" fmla="*/ 789379 h 789379"/>
                <a:gd name="connsiteX6" fmla="*/ 122063 w 1553260"/>
                <a:gd name="connsiteY6" fmla="*/ 784225 h 789379"/>
                <a:gd name="connsiteX7" fmla="*/ 0 w 1553260"/>
                <a:gd name="connsiteY7" fmla="*/ 564497 h 789379"/>
                <a:gd name="connsiteX8" fmla="*/ 1553260 w 1553260"/>
                <a:gd name="connsiteY8" fmla="*/ 0 h 78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3260" h="789379">
                  <a:moveTo>
                    <a:pt x="1553260" y="0"/>
                  </a:moveTo>
                  <a:cubicBezTo>
                    <a:pt x="723062" y="13824"/>
                    <a:pt x="69539" y="262464"/>
                    <a:pt x="69539" y="564497"/>
                  </a:cubicBezTo>
                  <a:cubicBezTo>
                    <a:pt x="69539" y="621128"/>
                    <a:pt x="92515" y="675882"/>
                    <a:pt x="135322" y="727563"/>
                  </a:cubicBezTo>
                  <a:lnTo>
                    <a:pt x="161203" y="754132"/>
                  </a:lnTo>
                  <a:lnTo>
                    <a:pt x="157571" y="757387"/>
                  </a:lnTo>
                  <a:lnTo>
                    <a:pt x="128895" y="789379"/>
                  </a:lnTo>
                  <a:lnTo>
                    <a:pt x="122063" y="784225"/>
                  </a:lnTo>
                  <a:cubicBezTo>
                    <a:pt x="43464" y="716689"/>
                    <a:pt x="0" y="642438"/>
                    <a:pt x="0" y="564497"/>
                  </a:cubicBezTo>
                  <a:cubicBezTo>
                    <a:pt x="0" y="252734"/>
                    <a:pt x="695418" y="0"/>
                    <a:pt x="15532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9117B20-07D0-4A28-90D3-0D6C1C2B30FF}"/>
                </a:ext>
              </a:extLst>
            </p:cNvPr>
            <p:cNvSpPr/>
            <p:nvPr/>
          </p:nvSpPr>
          <p:spPr>
            <a:xfrm rot="20486457">
              <a:off x="862127" y="4374201"/>
              <a:ext cx="1409449" cy="496127"/>
            </a:xfrm>
            <a:custGeom>
              <a:avLst/>
              <a:gdLst>
                <a:gd name="connsiteX0" fmla="*/ 1553260 w 1553260"/>
                <a:gd name="connsiteY0" fmla="*/ 0 h 789379"/>
                <a:gd name="connsiteX1" fmla="*/ 69539 w 1553260"/>
                <a:gd name="connsiteY1" fmla="*/ 564497 h 789379"/>
                <a:gd name="connsiteX2" fmla="*/ 135322 w 1553260"/>
                <a:gd name="connsiteY2" fmla="*/ 727563 h 789379"/>
                <a:gd name="connsiteX3" fmla="*/ 161203 w 1553260"/>
                <a:gd name="connsiteY3" fmla="*/ 754132 h 789379"/>
                <a:gd name="connsiteX4" fmla="*/ 157571 w 1553260"/>
                <a:gd name="connsiteY4" fmla="*/ 757387 h 789379"/>
                <a:gd name="connsiteX5" fmla="*/ 128895 w 1553260"/>
                <a:gd name="connsiteY5" fmla="*/ 789379 h 789379"/>
                <a:gd name="connsiteX6" fmla="*/ 122063 w 1553260"/>
                <a:gd name="connsiteY6" fmla="*/ 784225 h 789379"/>
                <a:gd name="connsiteX7" fmla="*/ 0 w 1553260"/>
                <a:gd name="connsiteY7" fmla="*/ 564497 h 789379"/>
                <a:gd name="connsiteX8" fmla="*/ 1553260 w 1553260"/>
                <a:gd name="connsiteY8" fmla="*/ 0 h 78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3260" h="789379">
                  <a:moveTo>
                    <a:pt x="1553260" y="0"/>
                  </a:moveTo>
                  <a:cubicBezTo>
                    <a:pt x="723062" y="13824"/>
                    <a:pt x="69539" y="262464"/>
                    <a:pt x="69539" y="564497"/>
                  </a:cubicBezTo>
                  <a:cubicBezTo>
                    <a:pt x="69539" y="621128"/>
                    <a:pt x="92515" y="675882"/>
                    <a:pt x="135322" y="727563"/>
                  </a:cubicBezTo>
                  <a:lnTo>
                    <a:pt x="161203" y="754132"/>
                  </a:lnTo>
                  <a:lnTo>
                    <a:pt x="157571" y="757387"/>
                  </a:lnTo>
                  <a:lnTo>
                    <a:pt x="128895" y="789379"/>
                  </a:lnTo>
                  <a:lnTo>
                    <a:pt x="122063" y="784225"/>
                  </a:lnTo>
                  <a:cubicBezTo>
                    <a:pt x="43464" y="716689"/>
                    <a:pt x="0" y="642438"/>
                    <a:pt x="0" y="564497"/>
                  </a:cubicBezTo>
                  <a:cubicBezTo>
                    <a:pt x="0" y="252734"/>
                    <a:pt x="695418" y="0"/>
                    <a:pt x="15532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2B160E2-3295-403A-9906-7FBB238A046B}"/>
                </a:ext>
              </a:extLst>
            </p:cNvPr>
            <p:cNvGrpSpPr/>
            <p:nvPr/>
          </p:nvGrpSpPr>
          <p:grpSpPr>
            <a:xfrm rot="900000">
              <a:off x="1509518" y="4874527"/>
              <a:ext cx="1153961" cy="569950"/>
              <a:chOff x="3436374" y="4571992"/>
              <a:chExt cx="1732458" cy="984587"/>
            </a:xfr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3500000" scaled="1"/>
            </a:gradFill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1CB2608-CCE8-4671-A369-C7142C1C2B14}"/>
                  </a:ext>
                </a:extLst>
              </p:cNvPr>
              <p:cNvSpPr/>
              <p:nvPr/>
            </p:nvSpPr>
            <p:spPr>
              <a:xfrm rot="17714383">
                <a:off x="4458183" y="4797640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698A07CB-681F-4A8A-974B-CEE8BFDCE2A0}"/>
                  </a:ext>
                </a:extLst>
              </p:cNvPr>
              <p:cNvSpPr/>
              <p:nvPr/>
            </p:nvSpPr>
            <p:spPr>
              <a:xfrm rot="8773380">
                <a:off x="3838715" y="4773089"/>
                <a:ext cx="563111" cy="451701"/>
              </a:xfrm>
              <a:custGeom>
                <a:avLst/>
                <a:gdLst>
                  <a:gd name="connsiteX0" fmla="*/ 583651 w 638037"/>
                  <a:gd name="connsiteY0" fmla="*/ 426334 h 511803"/>
                  <a:gd name="connsiteX1" fmla="*/ 376843 w 638037"/>
                  <a:gd name="connsiteY1" fmla="*/ 261194 h 511803"/>
                  <a:gd name="connsiteX2" fmla="*/ 189740 w 638037"/>
                  <a:gd name="connsiteY2" fmla="*/ 4158 h 511803"/>
                  <a:gd name="connsiteX3" fmla="*/ 190052 w 638037"/>
                  <a:gd name="connsiteY3" fmla="*/ 312 h 511803"/>
                  <a:gd name="connsiteX4" fmla="*/ 193898 w 638037"/>
                  <a:gd name="connsiteY4" fmla="*/ 0 h 511803"/>
                  <a:gd name="connsiteX5" fmla="*/ 450934 w 638037"/>
                  <a:gd name="connsiteY5" fmla="*/ 187104 h 511803"/>
                  <a:gd name="connsiteX6" fmla="*/ 638037 w 638037"/>
                  <a:gd name="connsiteY6" fmla="*/ 444139 h 511803"/>
                  <a:gd name="connsiteX7" fmla="*/ 637724 w 638037"/>
                  <a:gd name="connsiteY7" fmla="*/ 447985 h 511803"/>
                  <a:gd name="connsiteX8" fmla="*/ 633879 w 638037"/>
                  <a:gd name="connsiteY8" fmla="*/ 448297 h 511803"/>
                  <a:gd name="connsiteX9" fmla="*/ 583651 w 638037"/>
                  <a:gd name="connsiteY9" fmla="*/ 426334 h 511803"/>
                  <a:gd name="connsiteX10" fmla="*/ 2499 w 638037"/>
                  <a:gd name="connsiteY10" fmla="*/ 462353 h 511803"/>
                  <a:gd name="connsiteX11" fmla="*/ 0 w 638037"/>
                  <a:gd name="connsiteY11" fmla="*/ 459413 h 511803"/>
                  <a:gd name="connsiteX12" fmla="*/ 2499 w 638037"/>
                  <a:gd name="connsiteY12" fmla="*/ 456473 h 511803"/>
                  <a:gd name="connsiteX13" fmla="*/ 316552 w 638037"/>
                  <a:gd name="connsiteY13" fmla="*/ 407023 h 511803"/>
                  <a:gd name="connsiteX14" fmla="*/ 630606 w 638037"/>
                  <a:gd name="connsiteY14" fmla="*/ 456473 h 511803"/>
                  <a:gd name="connsiteX15" fmla="*/ 633105 w 638037"/>
                  <a:gd name="connsiteY15" fmla="*/ 459413 h 511803"/>
                  <a:gd name="connsiteX16" fmla="*/ 630606 w 638037"/>
                  <a:gd name="connsiteY16" fmla="*/ 462353 h 511803"/>
                  <a:gd name="connsiteX17" fmla="*/ 316552 w 638037"/>
                  <a:gd name="connsiteY17" fmla="*/ 511803 h 511803"/>
                  <a:gd name="connsiteX18" fmla="*/ 2499 w 638037"/>
                  <a:gd name="connsiteY18" fmla="*/ 462353 h 511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8037" h="511803">
                    <a:moveTo>
                      <a:pt x="583651" y="426334"/>
                    </a:moveTo>
                    <a:cubicBezTo>
                      <a:pt x="526723" y="394854"/>
                      <a:pt x="451715" y="336066"/>
                      <a:pt x="376843" y="261194"/>
                    </a:cubicBezTo>
                    <a:cubicBezTo>
                      <a:pt x="277014" y="161365"/>
                      <a:pt x="205779" y="61294"/>
                      <a:pt x="189740" y="4158"/>
                    </a:cubicBezTo>
                    <a:lnTo>
                      <a:pt x="190052" y="312"/>
                    </a:lnTo>
                    <a:lnTo>
                      <a:pt x="193898" y="0"/>
                    </a:lnTo>
                    <a:cubicBezTo>
                      <a:pt x="251034" y="16039"/>
                      <a:pt x="351105" y="87274"/>
                      <a:pt x="450934" y="187104"/>
                    </a:cubicBezTo>
                    <a:cubicBezTo>
                      <a:pt x="550763" y="286933"/>
                      <a:pt x="621998" y="387003"/>
                      <a:pt x="638037" y="444139"/>
                    </a:cubicBezTo>
                    <a:lnTo>
                      <a:pt x="637724" y="447985"/>
                    </a:lnTo>
                    <a:lnTo>
                      <a:pt x="633879" y="448297"/>
                    </a:lnTo>
                    <a:cubicBezTo>
                      <a:pt x="619595" y="444287"/>
                      <a:pt x="602627" y="436828"/>
                      <a:pt x="583651" y="426334"/>
                    </a:cubicBezTo>
                    <a:close/>
                    <a:moveTo>
                      <a:pt x="2499" y="462353"/>
                    </a:moveTo>
                    <a:lnTo>
                      <a:pt x="0" y="459413"/>
                    </a:lnTo>
                    <a:lnTo>
                      <a:pt x="2499" y="456473"/>
                    </a:lnTo>
                    <a:cubicBezTo>
                      <a:pt x="54241" y="427413"/>
                      <a:pt x="175372" y="407023"/>
                      <a:pt x="316552" y="407023"/>
                    </a:cubicBezTo>
                    <a:cubicBezTo>
                      <a:pt x="457732" y="407023"/>
                      <a:pt x="578864" y="427413"/>
                      <a:pt x="630606" y="456473"/>
                    </a:cubicBezTo>
                    <a:lnTo>
                      <a:pt x="633105" y="459413"/>
                    </a:lnTo>
                    <a:lnTo>
                      <a:pt x="630606" y="462353"/>
                    </a:lnTo>
                    <a:cubicBezTo>
                      <a:pt x="578864" y="491413"/>
                      <a:pt x="457732" y="511803"/>
                      <a:pt x="316552" y="511803"/>
                    </a:cubicBezTo>
                    <a:cubicBezTo>
                      <a:pt x="175372" y="511803"/>
                      <a:pt x="54241" y="491413"/>
                      <a:pt x="2499" y="46235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5F6C086F-6928-4125-951F-8EE41B163518}"/>
                  </a:ext>
                </a:extLst>
              </p:cNvPr>
              <p:cNvSpPr/>
              <p:nvPr/>
            </p:nvSpPr>
            <p:spPr>
              <a:xfrm rot="7200000">
                <a:off x="3102173" y="4906193"/>
                <a:ext cx="979825" cy="311424"/>
              </a:xfrm>
              <a:custGeom>
                <a:avLst/>
                <a:gdLst>
                  <a:gd name="connsiteX0" fmla="*/ 694 w 1146060"/>
                  <a:gd name="connsiteY0" fmla="*/ 5092 h 364260"/>
                  <a:gd name="connsiteX1" fmla="*/ 0 w 1146060"/>
                  <a:gd name="connsiteY1" fmla="*/ 1296 h 364260"/>
                  <a:gd name="connsiteX2" fmla="*/ 3634 w 1146060"/>
                  <a:gd name="connsiteY2" fmla="*/ 0 h 364260"/>
                  <a:gd name="connsiteX3" fmla="*/ 300337 w 1146060"/>
                  <a:gd name="connsiteY3" fmla="*/ 114201 h 364260"/>
                  <a:gd name="connsiteX4" fmla="*/ 513376 w 1146060"/>
                  <a:gd name="connsiteY4" fmla="*/ 271222 h 364260"/>
                  <a:gd name="connsiteX5" fmla="*/ 536816 w 1146060"/>
                  <a:gd name="connsiteY5" fmla="*/ 300566 h 364260"/>
                  <a:gd name="connsiteX6" fmla="*/ 566500 w 1146060"/>
                  <a:gd name="connsiteY6" fmla="*/ 288944 h 364260"/>
                  <a:gd name="connsiteX7" fmla="*/ 829507 w 1146060"/>
                  <a:gd name="connsiteY7" fmla="*/ 259480 h 364260"/>
                  <a:gd name="connsiteX8" fmla="*/ 1143561 w 1146060"/>
                  <a:gd name="connsiteY8" fmla="*/ 308930 h 364260"/>
                  <a:gd name="connsiteX9" fmla="*/ 1146060 w 1146060"/>
                  <a:gd name="connsiteY9" fmla="*/ 311870 h 364260"/>
                  <a:gd name="connsiteX10" fmla="*/ 1143561 w 1146060"/>
                  <a:gd name="connsiteY10" fmla="*/ 314810 h 364260"/>
                  <a:gd name="connsiteX11" fmla="*/ 829507 w 1146060"/>
                  <a:gd name="connsiteY11" fmla="*/ 364260 h 364260"/>
                  <a:gd name="connsiteX12" fmla="*/ 515454 w 1146060"/>
                  <a:gd name="connsiteY12" fmla="*/ 314810 h 364260"/>
                  <a:gd name="connsiteX13" fmla="*/ 515367 w 1146060"/>
                  <a:gd name="connsiteY13" fmla="*/ 314707 h 364260"/>
                  <a:gd name="connsiteX14" fmla="*/ 490450 w 1146060"/>
                  <a:gd name="connsiteY14" fmla="*/ 310931 h 364260"/>
                  <a:gd name="connsiteX15" fmla="*/ 247946 w 1146060"/>
                  <a:gd name="connsiteY15" fmla="*/ 204944 h 364260"/>
                  <a:gd name="connsiteX16" fmla="*/ 694 w 1146060"/>
                  <a:gd name="connsiteY16" fmla="*/ 5092 h 36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6060" h="364260">
                    <a:moveTo>
                      <a:pt x="694" y="5092"/>
                    </a:moveTo>
                    <a:lnTo>
                      <a:pt x="0" y="1296"/>
                    </a:lnTo>
                    <a:lnTo>
                      <a:pt x="3634" y="0"/>
                    </a:lnTo>
                    <a:cubicBezTo>
                      <a:pt x="62974" y="704"/>
                      <a:pt x="178071" y="43611"/>
                      <a:pt x="300337" y="114201"/>
                    </a:cubicBezTo>
                    <a:cubicBezTo>
                      <a:pt x="392036" y="167144"/>
                      <a:pt x="468234" y="224381"/>
                      <a:pt x="513376" y="271222"/>
                    </a:cubicBezTo>
                    <a:lnTo>
                      <a:pt x="536816" y="300566"/>
                    </a:lnTo>
                    <a:lnTo>
                      <a:pt x="566500" y="288944"/>
                    </a:lnTo>
                    <a:cubicBezTo>
                      <a:pt x="629015" y="270949"/>
                      <a:pt x="723622" y="259480"/>
                      <a:pt x="829507" y="259480"/>
                    </a:cubicBezTo>
                    <a:cubicBezTo>
                      <a:pt x="970687" y="259480"/>
                      <a:pt x="1091819" y="279870"/>
                      <a:pt x="1143561" y="308930"/>
                    </a:cubicBezTo>
                    <a:lnTo>
                      <a:pt x="1146060" y="311870"/>
                    </a:lnTo>
                    <a:lnTo>
                      <a:pt x="1143561" y="314810"/>
                    </a:lnTo>
                    <a:cubicBezTo>
                      <a:pt x="1091819" y="343870"/>
                      <a:pt x="970687" y="364260"/>
                      <a:pt x="829507" y="364260"/>
                    </a:cubicBezTo>
                    <a:cubicBezTo>
                      <a:pt x="688327" y="364260"/>
                      <a:pt x="567196" y="343870"/>
                      <a:pt x="515454" y="314810"/>
                    </a:cubicBezTo>
                    <a:lnTo>
                      <a:pt x="515367" y="314707"/>
                    </a:lnTo>
                    <a:lnTo>
                      <a:pt x="490450" y="310931"/>
                    </a:lnTo>
                    <a:cubicBezTo>
                      <a:pt x="427313" y="295257"/>
                      <a:pt x="339645" y="257886"/>
                      <a:pt x="247946" y="204944"/>
                    </a:cubicBezTo>
                    <a:cubicBezTo>
                      <a:pt x="125681" y="134354"/>
                      <a:pt x="30974" y="56130"/>
                      <a:pt x="694" y="509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8125ABB6-8BC9-49A9-84BD-1592D924B184}"/>
                  </a:ext>
                </a:extLst>
              </p:cNvPr>
              <p:cNvSpPr/>
              <p:nvPr/>
            </p:nvSpPr>
            <p:spPr>
              <a:xfrm rot="6461992">
                <a:off x="3302198" y="4910955"/>
                <a:ext cx="979825" cy="311424"/>
              </a:xfrm>
              <a:custGeom>
                <a:avLst/>
                <a:gdLst>
                  <a:gd name="connsiteX0" fmla="*/ 694 w 1146060"/>
                  <a:gd name="connsiteY0" fmla="*/ 5092 h 364260"/>
                  <a:gd name="connsiteX1" fmla="*/ 0 w 1146060"/>
                  <a:gd name="connsiteY1" fmla="*/ 1296 h 364260"/>
                  <a:gd name="connsiteX2" fmla="*/ 3634 w 1146060"/>
                  <a:gd name="connsiteY2" fmla="*/ 0 h 364260"/>
                  <a:gd name="connsiteX3" fmla="*/ 300337 w 1146060"/>
                  <a:gd name="connsiteY3" fmla="*/ 114201 h 364260"/>
                  <a:gd name="connsiteX4" fmla="*/ 513376 w 1146060"/>
                  <a:gd name="connsiteY4" fmla="*/ 271222 h 364260"/>
                  <a:gd name="connsiteX5" fmla="*/ 536816 w 1146060"/>
                  <a:gd name="connsiteY5" fmla="*/ 300566 h 364260"/>
                  <a:gd name="connsiteX6" fmla="*/ 566500 w 1146060"/>
                  <a:gd name="connsiteY6" fmla="*/ 288944 h 364260"/>
                  <a:gd name="connsiteX7" fmla="*/ 829507 w 1146060"/>
                  <a:gd name="connsiteY7" fmla="*/ 259480 h 364260"/>
                  <a:gd name="connsiteX8" fmla="*/ 1143561 w 1146060"/>
                  <a:gd name="connsiteY8" fmla="*/ 308930 h 364260"/>
                  <a:gd name="connsiteX9" fmla="*/ 1146060 w 1146060"/>
                  <a:gd name="connsiteY9" fmla="*/ 311870 h 364260"/>
                  <a:gd name="connsiteX10" fmla="*/ 1143561 w 1146060"/>
                  <a:gd name="connsiteY10" fmla="*/ 314810 h 364260"/>
                  <a:gd name="connsiteX11" fmla="*/ 829507 w 1146060"/>
                  <a:gd name="connsiteY11" fmla="*/ 364260 h 364260"/>
                  <a:gd name="connsiteX12" fmla="*/ 515454 w 1146060"/>
                  <a:gd name="connsiteY12" fmla="*/ 314810 h 364260"/>
                  <a:gd name="connsiteX13" fmla="*/ 515367 w 1146060"/>
                  <a:gd name="connsiteY13" fmla="*/ 314707 h 364260"/>
                  <a:gd name="connsiteX14" fmla="*/ 490450 w 1146060"/>
                  <a:gd name="connsiteY14" fmla="*/ 310931 h 364260"/>
                  <a:gd name="connsiteX15" fmla="*/ 247946 w 1146060"/>
                  <a:gd name="connsiteY15" fmla="*/ 204944 h 364260"/>
                  <a:gd name="connsiteX16" fmla="*/ 694 w 1146060"/>
                  <a:gd name="connsiteY16" fmla="*/ 5092 h 36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6060" h="364260">
                    <a:moveTo>
                      <a:pt x="694" y="5092"/>
                    </a:moveTo>
                    <a:lnTo>
                      <a:pt x="0" y="1296"/>
                    </a:lnTo>
                    <a:lnTo>
                      <a:pt x="3634" y="0"/>
                    </a:lnTo>
                    <a:cubicBezTo>
                      <a:pt x="62974" y="704"/>
                      <a:pt x="178071" y="43611"/>
                      <a:pt x="300337" y="114201"/>
                    </a:cubicBezTo>
                    <a:cubicBezTo>
                      <a:pt x="392036" y="167144"/>
                      <a:pt x="468234" y="224381"/>
                      <a:pt x="513376" y="271222"/>
                    </a:cubicBezTo>
                    <a:lnTo>
                      <a:pt x="536816" y="300566"/>
                    </a:lnTo>
                    <a:lnTo>
                      <a:pt x="566500" y="288944"/>
                    </a:lnTo>
                    <a:cubicBezTo>
                      <a:pt x="629015" y="270949"/>
                      <a:pt x="723622" y="259480"/>
                      <a:pt x="829507" y="259480"/>
                    </a:cubicBezTo>
                    <a:cubicBezTo>
                      <a:pt x="970687" y="259480"/>
                      <a:pt x="1091819" y="279870"/>
                      <a:pt x="1143561" y="308930"/>
                    </a:cubicBezTo>
                    <a:lnTo>
                      <a:pt x="1146060" y="311870"/>
                    </a:lnTo>
                    <a:lnTo>
                      <a:pt x="1143561" y="314810"/>
                    </a:lnTo>
                    <a:cubicBezTo>
                      <a:pt x="1091819" y="343870"/>
                      <a:pt x="970687" y="364260"/>
                      <a:pt x="829507" y="364260"/>
                    </a:cubicBezTo>
                    <a:cubicBezTo>
                      <a:pt x="688327" y="364260"/>
                      <a:pt x="567196" y="343870"/>
                      <a:pt x="515454" y="314810"/>
                    </a:cubicBezTo>
                    <a:lnTo>
                      <a:pt x="515367" y="314707"/>
                    </a:lnTo>
                    <a:lnTo>
                      <a:pt x="490450" y="310931"/>
                    </a:lnTo>
                    <a:cubicBezTo>
                      <a:pt x="427313" y="295257"/>
                      <a:pt x="339645" y="257886"/>
                      <a:pt x="247946" y="204944"/>
                    </a:cubicBezTo>
                    <a:cubicBezTo>
                      <a:pt x="125681" y="134354"/>
                      <a:pt x="30974" y="56130"/>
                      <a:pt x="694" y="509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6D60195E-A174-4352-B6CE-C3CFB0CCDA39}"/>
                  </a:ext>
                </a:extLst>
              </p:cNvPr>
              <p:cNvSpPr/>
              <p:nvPr/>
            </p:nvSpPr>
            <p:spPr>
              <a:xfrm rot="7200000">
                <a:off x="4071630" y="4761154"/>
                <a:ext cx="563111" cy="451701"/>
              </a:xfrm>
              <a:custGeom>
                <a:avLst/>
                <a:gdLst>
                  <a:gd name="connsiteX0" fmla="*/ 583651 w 638037"/>
                  <a:gd name="connsiteY0" fmla="*/ 426334 h 511803"/>
                  <a:gd name="connsiteX1" fmla="*/ 376843 w 638037"/>
                  <a:gd name="connsiteY1" fmla="*/ 261194 h 511803"/>
                  <a:gd name="connsiteX2" fmla="*/ 189740 w 638037"/>
                  <a:gd name="connsiteY2" fmla="*/ 4158 h 511803"/>
                  <a:gd name="connsiteX3" fmla="*/ 190052 w 638037"/>
                  <a:gd name="connsiteY3" fmla="*/ 312 h 511803"/>
                  <a:gd name="connsiteX4" fmla="*/ 193898 w 638037"/>
                  <a:gd name="connsiteY4" fmla="*/ 0 h 511803"/>
                  <a:gd name="connsiteX5" fmla="*/ 450934 w 638037"/>
                  <a:gd name="connsiteY5" fmla="*/ 187104 h 511803"/>
                  <a:gd name="connsiteX6" fmla="*/ 638037 w 638037"/>
                  <a:gd name="connsiteY6" fmla="*/ 444139 h 511803"/>
                  <a:gd name="connsiteX7" fmla="*/ 637724 w 638037"/>
                  <a:gd name="connsiteY7" fmla="*/ 447985 h 511803"/>
                  <a:gd name="connsiteX8" fmla="*/ 633879 w 638037"/>
                  <a:gd name="connsiteY8" fmla="*/ 448297 h 511803"/>
                  <a:gd name="connsiteX9" fmla="*/ 583651 w 638037"/>
                  <a:gd name="connsiteY9" fmla="*/ 426334 h 511803"/>
                  <a:gd name="connsiteX10" fmla="*/ 2499 w 638037"/>
                  <a:gd name="connsiteY10" fmla="*/ 462353 h 511803"/>
                  <a:gd name="connsiteX11" fmla="*/ 0 w 638037"/>
                  <a:gd name="connsiteY11" fmla="*/ 459413 h 511803"/>
                  <a:gd name="connsiteX12" fmla="*/ 2499 w 638037"/>
                  <a:gd name="connsiteY12" fmla="*/ 456473 h 511803"/>
                  <a:gd name="connsiteX13" fmla="*/ 316552 w 638037"/>
                  <a:gd name="connsiteY13" fmla="*/ 407023 h 511803"/>
                  <a:gd name="connsiteX14" fmla="*/ 630606 w 638037"/>
                  <a:gd name="connsiteY14" fmla="*/ 456473 h 511803"/>
                  <a:gd name="connsiteX15" fmla="*/ 633105 w 638037"/>
                  <a:gd name="connsiteY15" fmla="*/ 459413 h 511803"/>
                  <a:gd name="connsiteX16" fmla="*/ 630606 w 638037"/>
                  <a:gd name="connsiteY16" fmla="*/ 462353 h 511803"/>
                  <a:gd name="connsiteX17" fmla="*/ 316552 w 638037"/>
                  <a:gd name="connsiteY17" fmla="*/ 511803 h 511803"/>
                  <a:gd name="connsiteX18" fmla="*/ 2499 w 638037"/>
                  <a:gd name="connsiteY18" fmla="*/ 462353 h 511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8037" h="511803">
                    <a:moveTo>
                      <a:pt x="583651" y="426334"/>
                    </a:moveTo>
                    <a:cubicBezTo>
                      <a:pt x="526723" y="394854"/>
                      <a:pt x="451715" y="336066"/>
                      <a:pt x="376843" y="261194"/>
                    </a:cubicBezTo>
                    <a:cubicBezTo>
                      <a:pt x="277014" y="161365"/>
                      <a:pt x="205779" y="61294"/>
                      <a:pt x="189740" y="4158"/>
                    </a:cubicBezTo>
                    <a:lnTo>
                      <a:pt x="190052" y="312"/>
                    </a:lnTo>
                    <a:lnTo>
                      <a:pt x="193898" y="0"/>
                    </a:lnTo>
                    <a:cubicBezTo>
                      <a:pt x="251034" y="16039"/>
                      <a:pt x="351105" y="87274"/>
                      <a:pt x="450934" y="187104"/>
                    </a:cubicBezTo>
                    <a:cubicBezTo>
                      <a:pt x="550763" y="286933"/>
                      <a:pt x="621998" y="387003"/>
                      <a:pt x="638037" y="444139"/>
                    </a:cubicBezTo>
                    <a:lnTo>
                      <a:pt x="637724" y="447985"/>
                    </a:lnTo>
                    <a:lnTo>
                      <a:pt x="633879" y="448297"/>
                    </a:lnTo>
                    <a:cubicBezTo>
                      <a:pt x="619595" y="444287"/>
                      <a:pt x="602627" y="436828"/>
                      <a:pt x="583651" y="426334"/>
                    </a:cubicBezTo>
                    <a:close/>
                    <a:moveTo>
                      <a:pt x="2499" y="462353"/>
                    </a:moveTo>
                    <a:lnTo>
                      <a:pt x="0" y="459413"/>
                    </a:lnTo>
                    <a:lnTo>
                      <a:pt x="2499" y="456473"/>
                    </a:lnTo>
                    <a:cubicBezTo>
                      <a:pt x="54241" y="427413"/>
                      <a:pt x="175372" y="407023"/>
                      <a:pt x="316552" y="407023"/>
                    </a:cubicBezTo>
                    <a:cubicBezTo>
                      <a:pt x="457732" y="407023"/>
                      <a:pt x="578864" y="427413"/>
                      <a:pt x="630606" y="456473"/>
                    </a:cubicBezTo>
                    <a:lnTo>
                      <a:pt x="633105" y="459413"/>
                    </a:lnTo>
                    <a:lnTo>
                      <a:pt x="630606" y="462353"/>
                    </a:lnTo>
                    <a:cubicBezTo>
                      <a:pt x="578864" y="491413"/>
                      <a:pt x="457732" y="511803"/>
                      <a:pt x="316552" y="511803"/>
                    </a:cubicBezTo>
                    <a:cubicBezTo>
                      <a:pt x="175372" y="511803"/>
                      <a:pt x="54241" y="491413"/>
                      <a:pt x="2499" y="46235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43A93081-E8E5-48A3-AAC4-9550D0F3E62F}"/>
                  </a:ext>
                </a:extLst>
              </p:cNvPr>
              <p:cNvSpPr/>
              <p:nvPr/>
            </p:nvSpPr>
            <p:spPr>
              <a:xfrm rot="7200000">
                <a:off x="4214505" y="4746866"/>
                <a:ext cx="563111" cy="451701"/>
              </a:xfrm>
              <a:custGeom>
                <a:avLst/>
                <a:gdLst>
                  <a:gd name="connsiteX0" fmla="*/ 583651 w 638037"/>
                  <a:gd name="connsiteY0" fmla="*/ 426334 h 511803"/>
                  <a:gd name="connsiteX1" fmla="*/ 376843 w 638037"/>
                  <a:gd name="connsiteY1" fmla="*/ 261194 h 511803"/>
                  <a:gd name="connsiteX2" fmla="*/ 189740 w 638037"/>
                  <a:gd name="connsiteY2" fmla="*/ 4158 h 511803"/>
                  <a:gd name="connsiteX3" fmla="*/ 190052 w 638037"/>
                  <a:gd name="connsiteY3" fmla="*/ 312 h 511803"/>
                  <a:gd name="connsiteX4" fmla="*/ 193898 w 638037"/>
                  <a:gd name="connsiteY4" fmla="*/ 0 h 511803"/>
                  <a:gd name="connsiteX5" fmla="*/ 450934 w 638037"/>
                  <a:gd name="connsiteY5" fmla="*/ 187104 h 511803"/>
                  <a:gd name="connsiteX6" fmla="*/ 638037 w 638037"/>
                  <a:gd name="connsiteY6" fmla="*/ 444139 h 511803"/>
                  <a:gd name="connsiteX7" fmla="*/ 637724 w 638037"/>
                  <a:gd name="connsiteY7" fmla="*/ 447985 h 511803"/>
                  <a:gd name="connsiteX8" fmla="*/ 633879 w 638037"/>
                  <a:gd name="connsiteY8" fmla="*/ 448297 h 511803"/>
                  <a:gd name="connsiteX9" fmla="*/ 583651 w 638037"/>
                  <a:gd name="connsiteY9" fmla="*/ 426334 h 511803"/>
                  <a:gd name="connsiteX10" fmla="*/ 2499 w 638037"/>
                  <a:gd name="connsiteY10" fmla="*/ 462353 h 511803"/>
                  <a:gd name="connsiteX11" fmla="*/ 0 w 638037"/>
                  <a:gd name="connsiteY11" fmla="*/ 459413 h 511803"/>
                  <a:gd name="connsiteX12" fmla="*/ 2499 w 638037"/>
                  <a:gd name="connsiteY12" fmla="*/ 456473 h 511803"/>
                  <a:gd name="connsiteX13" fmla="*/ 316552 w 638037"/>
                  <a:gd name="connsiteY13" fmla="*/ 407023 h 511803"/>
                  <a:gd name="connsiteX14" fmla="*/ 630606 w 638037"/>
                  <a:gd name="connsiteY14" fmla="*/ 456473 h 511803"/>
                  <a:gd name="connsiteX15" fmla="*/ 633105 w 638037"/>
                  <a:gd name="connsiteY15" fmla="*/ 459413 h 511803"/>
                  <a:gd name="connsiteX16" fmla="*/ 630606 w 638037"/>
                  <a:gd name="connsiteY16" fmla="*/ 462353 h 511803"/>
                  <a:gd name="connsiteX17" fmla="*/ 316552 w 638037"/>
                  <a:gd name="connsiteY17" fmla="*/ 511803 h 511803"/>
                  <a:gd name="connsiteX18" fmla="*/ 2499 w 638037"/>
                  <a:gd name="connsiteY18" fmla="*/ 462353 h 511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8037" h="511803">
                    <a:moveTo>
                      <a:pt x="583651" y="426334"/>
                    </a:moveTo>
                    <a:cubicBezTo>
                      <a:pt x="526723" y="394854"/>
                      <a:pt x="451715" y="336066"/>
                      <a:pt x="376843" y="261194"/>
                    </a:cubicBezTo>
                    <a:cubicBezTo>
                      <a:pt x="277014" y="161365"/>
                      <a:pt x="205779" y="61294"/>
                      <a:pt x="189740" y="4158"/>
                    </a:cubicBezTo>
                    <a:lnTo>
                      <a:pt x="190052" y="312"/>
                    </a:lnTo>
                    <a:lnTo>
                      <a:pt x="193898" y="0"/>
                    </a:lnTo>
                    <a:cubicBezTo>
                      <a:pt x="251034" y="16039"/>
                      <a:pt x="351105" y="87274"/>
                      <a:pt x="450934" y="187104"/>
                    </a:cubicBezTo>
                    <a:cubicBezTo>
                      <a:pt x="550763" y="286933"/>
                      <a:pt x="621998" y="387003"/>
                      <a:pt x="638037" y="444139"/>
                    </a:cubicBezTo>
                    <a:lnTo>
                      <a:pt x="637724" y="447985"/>
                    </a:lnTo>
                    <a:lnTo>
                      <a:pt x="633879" y="448297"/>
                    </a:lnTo>
                    <a:cubicBezTo>
                      <a:pt x="619595" y="444287"/>
                      <a:pt x="602627" y="436828"/>
                      <a:pt x="583651" y="426334"/>
                    </a:cubicBezTo>
                    <a:close/>
                    <a:moveTo>
                      <a:pt x="2499" y="462353"/>
                    </a:moveTo>
                    <a:lnTo>
                      <a:pt x="0" y="459413"/>
                    </a:lnTo>
                    <a:lnTo>
                      <a:pt x="2499" y="456473"/>
                    </a:lnTo>
                    <a:cubicBezTo>
                      <a:pt x="54241" y="427413"/>
                      <a:pt x="175372" y="407023"/>
                      <a:pt x="316552" y="407023"/>
                    </a:cubicBezTo>
                    <a:cubicBezTo>
                      <a:pt x="457732" y="407023"/>
                      <a:pt x="578864" y="427413"/>
                      <a:pt x="630606" y="456473"/>
                    </a:cubicBezTo>
                    <a:lnTo>
                      <a:pt x="633105" y="459413"/>
                    </a:lnTo>
                    <a:lnTo>
                      <a:pt x="630606" y="462353"/>
                    </a:lnTo>
                    <a:cubicBezTo>
                      <a:pt x="578864" y="491413"/>
                      <a:pt x="457732" y="511803"/>
                      <a:pt x="316552" y="511803"/>
                    </a:cubicBezTo>
                    <a:cubicBezTo>
                      <a:pt x="175372" y="511803"/>
                      <a:pt x="54241" y="491413"/>
                      <a:pt x="2499" y="46235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17D65A91-3A26-4DA9-B85A-96CC660E83E8}"/>
                  </a:ext>
                </a:extLst>
              </p:cNvPr>
              <p:cNvSpPr/>
              <p:nvPr/>
            </p:nvSpPr>
            <p:spPr>
              <a:xfrm rot="17714383">
                <a:off x="4572482" y="4821452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53773F7F-C66C-4E00-8575-0ECF0A3B77FF}"/>
                  </a:ext>
                </a:extLst>
              </p:cNvPr>
              <p:cNvSpPr/>
              <p:nvPr/>
            </p:nvSpPr>
            <p:spPr>
              <a:xfrm rot="16756430">
                <a:off x="4682020" y="4897652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7DA2A747-357D-4E4D-89E7-921923C7F4F7}"/>
                  </a:ext>
                </a:extLst>
              </p:cNvPr>
              <p:cNvSpPr/>
              <p:nvPr/>
            </p:nvSpPr>
            <p:spPr>
              <a:xfrm rot="16756430">
                <a:off x="4791557" y="4911940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D6D95A2-EF6A-475A-92AB-933C75BA1762}"/>
                  </a:ext>
                </a:extLst>
              </p:cNvPr>
              <p:cNvSpPr/>
              <p:nvPr/>
            </p:nvSpPr>
            <p:spPr>
              <a:xfrm rot="17714383">
                <a:off x="4329595" y="4740490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14EF16A1-E0FF-4608-ABAC-E24FC73259CC}"/>
                  </a:ext>
                </a:extLst>
              </p:cNvPr>
              <p:cNvSpPr/>
              <p:nvPr/>
            </p:nvSpPr>
            <p:spPr>
              <a:xfrm rot="16756430">
                <a:off x="4901094" y="4964327"/>
                <a:ext cx="413148" cy="122328"/>
              </a:xfrm>
              <a:custGeom>
                <a:avLst/>
                <a:gdLst>
                  <a:gd name="connsiteX0" fmla="*/ 323878 w 647757"/>
                  <a:gd name="connsiteY0" fmla="*/ 0 h 91684"/>
                  <a:gd name="connsiteX1" fmla="*/ 637932 w 647757"/>
                  <a:gd name="connsiteY1" fmla="*/ 74311 h 91684"/>
                  <a:gd name="connsiteX2" fmla="*/ 647757 w 647757"/>
                  <a:gd name="connsiteY2" fmla="*/ 91684 h 91684"/>
                  <a:gd name="connsiteX3" fmla="*/ 505620 w 647757"/>
                  <a:gd name="connsiteY3" fmla="*/ 66712 h 91684"/>
                  <a:gd name="connsiteX4" fmla="*/ 323878 w 647757"/>
                  <a:gd name="connsiteY4" fmla="*/ 57150 h 91684"/>
                  <a:gd name="connsiteX5" fmla="*/ 142136 w 647757"/>
                  <a:gd name="connsiteY5" fmla="*/ 66712 h 91684"/>
                  <a:gd name="connsiteX6" fmla="*/ 0 w 647757"/>
                  <a:gd name="connsiteY6" fmla="*/ 91684 h 91684"/>
                  <a:gd name="connsiteX7" fmla="*/ 9825 w 647757"/>
                  <a:gd name="connsiteY7" fmla="*/ 74311 h 91684"/>
                  <a:gd name="connsiteX8" fmla="*/ 323878 w 647757"/>
                  <a:gd name="connsiteY8" fmla="*/ 0 h 91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57" h="91684">
                    <a:moveTo>
                      <a:pt x="323878" y="0"/>
                    </a:moveTo>
                    <a:cubicBezTo>
                      <a:pt x="465058" y="0"/>
                      <a:pt x="586190" y="30642"/>
                      <a:pt x="637932" y="74311"/>
                    </a:cubicBezTo>
                    <a:lnTo>
                      <a:pt x="647757" y="91684"/>
                    </a:lnTo>
                    <a:lnTo>
                      <a:pt x="505620" y="66712"/>
                    </a:lnTo>
                    <a:cubicBezTo>
                      <a:pt x="449760" y="60555"/>
                      <a:pt x="388345" y="57150"/>
                      <a:pt x="323878" y="57150"/>
                    </a:cubicBezTo>
                    <a:cubicBezTo>
                      <a:pt x="259412" y="57150"/>
                      <a:pt x="197996" y="60555"/>
                      <a:pt x="142136" y="66712"/>
                    </a:cubicBezTo>
                    <a:lnTo>
                      <a:pt x="0" y="91684"/>
                    </a:lnTo>
                    <a:lnTo>
                      <a:pt x="9825" y="74311"/>
                    </a:lnTo>
                    <a:cubicBezTo>
                      <a:pt x="61567" y="30642"/>
                      <a:pt x="182698" y="0"/>
                      <a:pt x="32387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B9F6881-77CE-4AE3-AF84-D11898F40A89}"/>
                </a:ext>
              </a:extLst>
            </p:cNvPr>
            <p:cNvGrpSpPr/>
            <p:nvPr/>
          </p:nvGrpSpPr>
          <p:grpSpPr>
            <a:xfrm rot="900000">
              <a:off x="1712974" y="5718571"/>
              <a:ext cx="647466" cy="222159"/>
              <a:chOff x="3070304" y="6155961"/>
              <a:chExt cx="916494" cy="313979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99A0691B-B4BB-4989-A243-73BB1B6B6642}"/>
                  </a:ext>
                </a:extLst>
              </p:cNvPr>
              <p:cNvGrpSpPr/>
              <p:nvPr/>
            </p:nvGrpSpPr>
            <p:grpSpPr>
              <a:xfrm rot="373474">
                <a:off x="3078606" y="6155961"/>
                <a:ext cx="899869" cy="202070"/>
                <a:chOff x="2429263" y="5971587"/>
                <a:chExt cx="899869" cy="250283"/>
              </a:xfrm>
            </p:grpSpPr>
            <p:sp>
              <p:nvSpPr>
                <p:cNvPr id="27" name="楕円 384">
                  <a:extLst>
                    <a:ext uri="{FF2B5EF4-FFF2-40B4-BE49-F238E27FC236}">
                      <a16:creationId xmlns:a16="http://schemas.microsoft.com/office/drawing/2014/main" id="{0EAF07D0-AFCB-44DC-BEA9-05097F9AA331}"/>
                    </a:ext>
                  </a:extLst>
                </p:cNvPr>
                <p:cNvSpPr/>
                <p:nvPr/>
              </p:nvSpPr>
              <p:spPr>
                <a:xfrm>
                  <a:off x="2429263" y="5971587"/>
                  <a:ext cx="899869" cy="250283"/>
                </a:xfrm>
                <a:custGeom>
                  <a:avLst/>
                  <a:gdLst>
                    <a:gd name="connsiteX0" fmla="*/ 0 w 1401259"/>
                    <a:gd name="connsiteY0" fmla="*/ 567427 h 1134854"/>
                    <a:gd name="connsiteX1" fmla="*/ 700630 w 1401259"/>
                    <a:gd name="connsiteY1" fmla="*/ 0 h 1134854"/>
                    <a:gd name="connsiteX2" fmla="*/ 1401260 w 1401259"/>
                    <a:gd name="connsiteY2" fmla="*/ 567427 h 1134854"/>
                    <a:gd name="connsiteX3" fmla="*/ 700630 w 1401259"/>
                    <a:gd name="connsiteY3" fmla="*/ 1134854 h 1134854"/>
                    <a:gd name="connsiteX4" fmla="*/ 0 w 1401259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934660"/>
                    <a:gd name="connsiteY0" fmla="*/ 567427 h 1134854"/>
                    <a:gd name="connsiteX1" fmla="*/ 700630 w 1934660"/>
                    <a:gd name="connsiteY1" fmla="*/ 0 h 1134854"/>
                    <a:gd name="connsiteX2" fmla="*/ 1934660 w 1934660"/>
                    <a:gd name="connsiteY2" fmla="*/ 557902 h 1134854"/>
                    <a:gd name="connsiteX3" fmla="*/ 700630 w 1934660"/>
                    <a:gd name="connsiteY3" fmla="*/ 1134854 h 1134854"/>
                    <a:gd name="connsiteX4" fmla="*/ 0 w 1934660"/>
                    <a:gd name="connsiteY4" fmla="*/ 567427 h 1134854"/>
                    <a:gd name="connsiteX0" fmla="*/ 4486 w 1558146"/>
                    <a:gd name="connsiteY0" fmla="*/ 548377 h 1134854"/>
                    <a:gd name="connsiteX1" fmla="*/ 324116 w 1558146"/>
                    <a:gd name="connsiteY1" fmla="*/ 0 h 1134854"/>
                    <a:gd name="connsiteX2" fmla="*/ 1558146 w 1558146"/>
                    <a:gd name="connsiteY2" fmla="*/ 557902 h 1134854"/>
                    <a:gd name="connsiteX3" fmla="*/ 324116 w 1558146"/>
                    <a:gd name="connsiteY3" fmla="*/ 1134854 h 1134854"/>
                    <a:gd name="connsiteX4" fmla="*/ 4486 w 1558146"/>
                    <a:gd name="connsiteY4" fmla="*/ 548377 h 1134854"/>
                    <a:gd name="connsiteX0" fmla="*/ 4486 w 1558146"/>
                    <a:gd name="connsiteY0" fmla="*/ 475346 h 1061823"/>
                    <a:gd name="connsiteX1" fmla="*/ 663041 w 1558146"/>
                    <a:gd name="connsiteY1" fmla="*/ 0 h 1061823"/>
                    <a:gd name="connsiteX2" fmla="*/ 1558146 w 1558146"/>
                    <a:gd name="connsiteY2" fmla="*/ 484871 h 1061823"/>
                    <a:gd name="connsiteX3" fmla="*/ 324116 w 1558146"/>
                    <a:gd name="connsiteY3" fmla="*/ 1061823 h 1061823"/>
                    <a:gd name="connsiteX4" fmla="*/ 4486 w 1558146"/>
                    <a:gd name="connsiteY4" fmla="*/ 475346 h 1061823"/>
                    <a:gd name="connsiteX0" fmla="*/ 92975 w 1646635"/>
                    <a:gd name="connsiteY0" fmla="*/ 475773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5 w 1646635"/>
                    <a:gd name="connsiteY4" fmla="*/ 475773 h 1062250"/>
                    <a:gd name="connsiteX0" fmla="*/ 92976 w 1646635"/>
                    <a:gd name="connsiteY0" fmla="*/ 475774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6 w 1646635"/>
                    <a:gd name="connsiteY4" fmla="*/ 475774 h 1062250"/>
                    <a:gd name="connsiteX0" fmla="*/ 125844 w 1679503"/>
                    <a:gd name="connsiteY0" fmla="*/ 487111 h 1073654"/>
                    <a:gd name="connsiteX1" fmla="*/ 784398 w 1679503"/>
                    <a:gd name="connsiteY1" fmla="*/ 11764 h 1073654"/>
                    <a:gd name="connsiteX2" fmla="*/ 1679503 w 1679503"/>
                    <a:gd name="connsiteY2" fmla="*/ 496635 h 1073654"/>
                    <a:gd name="connsiteX3" fmla="*/ 445473 w 1679503"/>
                    <a:gd name="connsiteY3" fmla="*/ 1073587 h 1073654"/>
                    <a:gd name="connsiteX4" fmla="*/ 125844 w 1679503"/>
                    <a:gd name="connsiteY4" fmla="*/ 487111 h 1073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9503" h="1073654">
                      <a:moveTo>
                        <a:pt x="125844" y="487111"/>
                      </a:moveTo>
                      <a:cubicBezTo>
                        <a:pt x="401221" y="-118394"/>
                        <a:pt x="397451" y="11764"/>
                        <a:pt x="784398" y="11764"/>
                      </a:cubicBezTo>
                      <a:cubicBezTo>
                        <a:pt x="1171345" y="11764"/>
                        <a:pt x="1679503" y="183254"/>
                        <a:pt x="1679503" y="496635"/>
                      </a:cubicBezTo>
                      <a:cubicBezTo>
                        <a:pt x="1679503" y="810016"/>
                        <a:pt x="832420" y="1073587"/>
                        <a:pt x="445473" y="1073587"/>
                      </a:cubicBezTo>
                      <a:cubicBezTo>
                        <a:pt x="58526" y="1073587"/>
                        <a:pt x="-149533" y="1092616"/>
                        <a:pt x="125844" y="48711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5BDD8E76-DD8C-4A17-9E35-2270FF9D80C2}"/>
                    </a:ext>
                  </a:extLst>
                </p:cNvPr>
                <p:cNvSpPr/>
                <p:nvPr/>
              </p:nvSpPr>
              <p:spPr>
                <a:xfrm>
                  <a:off x="2429263" y="5976425"/>
                  <a:ext cx="760952" cy="242043"/>
                </a:xfrm>
                <a:custGeom>
                  <a:avLst/>
                  <a:gdLst>
                    <a:gd name="connsiteX0" fmla="*/ 484789 w 760952"/>
                    <a:gd name="connsiteY0" fmla="*/ 840 h 242043"/>
                    <a:gd name="connsiteX1" fmla="*/ 582678 w 760952"/>
                    <a:gd name="connsiteY1" fmla="*/ 5293 h 242043"/>
                    <a:gd name="connsiteX2" fmla="*/ 737819 w 760952"/>
                    <a:gd name="connsiteY2" fmla="*/ 27025 h 242043"/>
                    <a:gd name="connsiteX3" fmla="*/ 760952 w 760952"/>
                    <a:gd name="connsiteY3" fmla="*/ 32737 h 242043"/>
                    <a:gd name="connsiteX4" fmla="*/ 735877 w 760952"/>
                    <a:gd name="connsiteY4" fmla="*/ 78567 h 242043"/>
                    <a:gd name="connsiteX5" fmla="*/ 657005 w 760952"/>
                    <a:gd name="connsiteY5" fmla="*/ 182900 h 242043"/>
                    <a:gd name="connsiteX6" fmla="*/ 644406 w 760952"/>
                    <a:gd name="connsiteY6" fmla="*/ 205927 h 242043"/>
                    <a:gd name="connsiteX7" fmla="*/ 429458 w 760952"/>
                    <a:gd name="connsiteY7" fmla="*/ 234688 h 242043"/>
                    <a:gd name="connsiteX8" fmla="*/ 393064 w 760952"/>
                    <a:gd name="connsiteY8" fmla="*/ 237505 h 242043"/>
                    <a:gd name="connsiteX9" fmla="*/ 382432 w 760952"/>
                    <a:gd name="connsiteY9" fmla="*/ 196694 h 242043"/>
                    <a:gd name="connsiteX10" fmla="*/ 462736 w 760952"/>
                    <a:gd name="connsiteY10" fmla="*/ 30012 h 242043"/>
                    <a:gd name="connsiteX11" fmla="*/ 227248 w 760952"/>
                    <a:gd name="connsiteY11" fmla="*/ 0 h 242043"/>
                    <a:gd name="connsiteX12" fmla="*/ 222887 w 760952"/>
                    <a:gd name="connsiteY12" fmla="*/ 23855 h 242043"/>
                    <a:gd name="connsiteX13" fmla="*/ 84145 w 760952"/>
                    <a:gd name="connsiteY13" fmla="*/ 237611 h 242043"/>
                    <a:gd name="connsiteX14" fmla="*/ 83335 w 760952"/>
                    <a:gd name="connsiteY14" fmla="*/ 242043 h 242043"/>
                    <a:gd name="connsiteX15" fmla="*/ 54483 w 760952"/>
                    <a:gd name="connsiteY15" fmla="*/ 239390 h 242043"/>
                    <a:gd name="connsiteX16" fmla="*/ 67427 w 760952"/>
                    <a:gd name="connsiteY16" fmla="*/ 108714 h 242043"/>
                    <a:gd name="connsiteX17" fmla="*/ 221435 w 760952"/>
                    <a:gd name="connsiteY17" fmla="*/ 378 h 242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60952" h="242043">
                      <a:moveTo>
                        <a:pt x="484789" y="840"/>
                      </a:moveTo>
                      <a:lnTo>
                        <a:pt x="582678" y="5293"/>
                      </a:lnTo>
                      <a:cubicBezTo>
                        <a:pt x="637358" y="10182"/>
                        <a:pt x="690828" y="17462"/>
                        <a:pt x="737819" y="27025"/>
                      </a:cubicBezTo>
                      <a:lnTo>
                        <a:pt x="760952" y="32737"/>
                      </a:lnTo>
                      <a:lnTo>
                        <a:pt x="735877" y="78567"/>
                      </a:lnTo>
                      <a:cubicBezTo>
                        <a:pt x="711698" y="113910"/>
                        <a:pt x="681184" y="147556"/>
                        <a:pt x="657005" y="182900"/>
                      </a:cubicBezTo>
                      <a:lnTo>
                        <a:pt x="644406" y="205927"/>
                      </a:lnTo>
                      <a:lnTo>
                        <a:pt x="429458" y="234688"/>
                      </a:lnTo>
                      <a:lnTo>
                        <a:pt x="393064" y="237505"/>
                      </a:lnTo>
                      <a:lnTo>
                        <a:pt x="382432" y="196694"/>
                      </a:lnTo>
                      <a:cubicBezTo>
                        <a:pt x="380696" y="133496"/>
                        <a:pt x="421716" y="81754"/>
                        <a:pt x="462736" y="30012"/>
                      </a:cubicBezTo>
                      <a:close/>
                      <a:moveTo>
                        <a:pt x="227248" y="0"/>
                      </a:moveTo>
                      <a:lnTo>
                        <a:pt x="222887" y="23855"/>
                      </a:lnTo>
                      <a:cubicBezTo>
                        <a:pt x="193531" y="99633"/>
                        <a:pt x="113501" y="161833"/>
                        <a:pt x="84145" y="237611"/>
                      </a:cubicBezTo>
                      <a:lnTo>
                        <a:pt x="83335" y="242043"/>
                      </a:lnTo>
                      <a:lnTo>
                        <a:pt x="54483" y="239390"/>
                      </a:lnTo>
                      <a:cubicBezTo>
                        <a:pt x="-15825" y="228284"/>
                        <a:pt x="-24789" y="196934"/>
                        <a:pt x="67427" y="108714"/>
                      </a:cubicBezTo>
                      <a:cubicBezTo>
                        <a:pt x="141199" y="38139"/>
                        <a:pt x="177581" y="10436"/>
                        <a:pt x="221435" y="37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E7730B77-B057-449D-9FF3-D76402A6BC87}"/>
                  </a:ext>
                </a:extLst>
              </p:cNvPr>
              <p:cNvGrpSpPr/>
              <p:nvPr/>
            </p:nvGrpSpPr>
            <p:grpSpPr>
              <a:xfrm>
                <a:off x="3070304" y="6205538"/>
                <a:ext cx="899869" cy="202070"/>
                <a:chOff x="2429263" y="5971587"/>
                <a:chExt cx="899869" cy="250283"/>
              </a:xfrm>
            </p:grpSpPr>
            <p:sp>
              <p:nvSpPr>
                <p:cNvPr id="25" name="楕円 384">
                  <a:extLst>
                    <a:ext uri="{FF2B5EF4-FFF2-40B4-BE49-F238E27FC236}">
                      <a16:creationId xmlns:a16="http://schemas.microsoft.com/office/drawing/2014/main" id="{E5C954A8-D0E2-475F-AE80-1D6DF2C8A37F}"/>
                    </a:ext>
                  </a:extLst>
                </p:cNvPr>
                <p:cNvSpPr/>
                <p:nvPr/>
              </p:nvSpPr>
              <p:spPr>
                <a:xfrm>
                  <a:off x="2429263" y="5971587"/>
                  <a:ext cx="899869" cy="250283"/>
                </a:xfrm>
                <a:custGeom>
                  <a:avLst/>
                  <a:gdLst>
                    <a:gd name="connsiteX0" fmla="*/ 0 w 1401259"/>
                    <a:gd name="connsiteY0" fmla="*/ 567427 h 1134854"/>
                    <a:gd name="connsiteX1" fmla="*/ 700630 w 1401259"/>
                    <a:gd name="connsiteY1" fmla="*/ 0 h 1134854"/>
                    <a:gd name="connsiteX2" fmla="*/ 1401260 w 1401259"/>
                    <a:gd name="connsiteY2" fmla="*/ 567427 h 1134854"/>
                    <a:gd name="connsiteX3" fmla="*/ 700630 w 1401259"/>
                    <a:gd name="connsiteY3" fmla="*/ 1134854 h 1134854"/>
                    <a:gd name="connsiteX4" fmla="*/ 0 w 1401259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934660"/>
                    <a:gd name="connsiteY0" fmla="*/ 567427 h 1134854"/>
                    <a:gd name="connsiteX1" fmla="*/ 700630 w 1934660"/>
                    <a:gd name="connsiteY1" fmla="*/ 0 h 1134854"/>
                    <a:gd name="connsiteX2" fmla="*/ 1934660 w 1934660"/>
                    <a:gd name="connsiteY2" fmla="*/ 557902 h 1134854"/>
                    <a:gd name="connsiteX3" fmla="*/ 700630 w 1934660"/>
                    <a:gd name="connsiteY3" fmla="*/ 1134854 h 1134854"/>
                    <a:gd name="connsiteX4" fmla="*/ 0 w 1934660"/>
                    <a:gd name="connsiteY4" fmla="*/ 567427 h 1134854"/>
                    <a:gd name="connsiteX0" fmla="*/ 4486 w 1558146"/>
                    <a:gd name="connsiteY0" fmla="*/ 548377 h 1134854"/>
                    <a:gd name="connsiteX1" fmla="*/ 324116 w 1558146"/>
                    <a:gd name="connsiteY1" fmla="*/ 0 h 1134854"/>
                    <a:gd name="connsiteX2" fmla="*/ 1558146 w 1558146"/>
                    <a:gd name="connsiteY2" fmla="*/ 557902 h 1134854"/>
                    <a:gd name="connsiteX3" fmla="*/ 324116 w 1558146"/>
                    <a:gd name="connsiteY3" fmla="*/ 1134854 h 1134854"/>
                    <a:gd name="connsiteX4" fmla="*/ 4486 w 1558146"/>
                    <a:gd name="connsiteY4" fmla="*/ 548377 h 1134854"/>
                    <a:gd name="connsiteX0" fmla="*/ 4486 w 1558146"/>
                    <a:gd name="connsiteY0" fmla="*/ 475346 h 1061823"/>
                    <a:gd name="connsiteX1" fmla="*/ 663041 w 1558146"/>
                    <a:gd name="connsiteY1" fmla="*/ 0 h 1061823"/>
                    <a:gd name="connsiteX2" fmla="*/ 1558146 w 1558146"/>
                    <a:gd name="connsiteY2" fmla="*/ 484871 h 1061823"/>
                    <a:gd name="connsiteX3" fmla="*/ 324116 w 1558146"/>
                    <a:gd name="connsiteY3" fmla="*/ 1061823 h 1061823"/>
                    <a:gd name="connsiteX4" fmla="*/ 4486 w 1558146"/>
                    <a:gd name="connsiteY4" fmla="*/ 475346 h 1061823"/>
                    <a:gd name="connsiteX0" fmla="*/ 92975 w 1646635"/>
                    <a:gd name="connsiteY0" fmla="*/ 475773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5 w 1646635"/>
                    <a:gd name="connsiteY4" fmla="*/ 475773 h 1062250"/>
                    <a:gd name="connsiteX0" fmla="*/ 92976 w 1646635"/>
                    <a:gd name="connsiteY0" fmla="*/ 475774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6 w 1646635"/>
                    <a:gd name="connsiteY4" fmla="*/ 475774 h 1062250"/>
                    <a:gd name="connsiteX0" fmla="*/ 125844 w 1679503"/>
                    <a:gd name="connsiteY0" fmla="*/ 487111 h 1073654"/>
                    <a:gd name="connsiteX1" fmla="*/ 784398 w 1679503"/>
                    <a:gd name="connsiteY1" fmla="*/ 11764 h 1073654"/>
                    <a:gd name="connsiteX2" fmla="*/ 1679503 w 1679503"/>
                    <a:gd name="connsiteY2" fmla="*/ 496635 h 1073654"/>
                    <a:gd name="connsiteX3" fmla="*/ 445473 w 1679503"/>
                    <a:gd name="connsiteY3" fmla="*/ 1073587 h 1073654"/>
                    <a:gd name="connsiteX4" fmla="*/ 125844 w 1679503"/>
                    <a:gd name="connsiteY4" fmla="*/ 487111 h 1073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9503" h="1073654">
                      <a:moveTo>
                        <a:pt x="125844" y="487111"/>
                      </a:moveTo>
                      <a:cubicBezTo>
                        <a:pt x="401221" y="-118394"/>
                        <a:pt x="397451" y="11764"/>
                        <a:pt x="784398" y="11764"/>
                      </a:cubicBezTo>
                      <a:cubicBezTo>
                        <a:pt x="1171345" y="11764"/>
                        <a:pt x="1679503" y="183254"/>
                        <a:pt x="1679503" y="496635"/>
                      </a:cubicBezTo>
                      <a:cubicBezTo>
                        <a:pt x="1679503" y="810016"/>
                        <a:pt x="832420" y="1073587"/>
                        <a:pt x="445473" y="1073587"/>
                      </a:cubicBezTo>
                      <a:cubicBezTo>
                        <a:pt x="58526" y="1073587"/>
                        <a:pt x="-149533" y="1092616"/>
                        <a:pt x="125844" y="48711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69101C60-9A3B-4BBC-86D3-915219036CCB}"/>
                    </a:ext>
                  </a:extLst>
                </p:cNvPr>
                <p:cNvSpPr/>
                <p:nvPr/>
              </p:nvSpPr>
              <p:spPr>
                <a:xfrm>
                  <a:off x="2429263" y="5976425"/>
                  <a:ext cx="760952" cy="242043"/>
                </a:xfrm>
                <a:custGeom>
                  <a:avLst/>
                  <a:gdLst>
                    <a:gd name="connsiteX0" fmla="*/ 484789 w 760952"/>
                    <a:gd name="connsiteY0" fmla="*/ 840 h 242043"/>
                    <a:gd name="connsiteX1" fmla="*/ 582678 w 760952"/>
                    <a:gd name="connsiteY1" fmla="*/ 5293 h 242043"/>
                    <a:gd name="connsiteX2" fmla="*/ 737819 w 760952"/>
                    <a:gd name="connsiteY2" fmla="*/ 27025 h 242043"/>
                    <a:gd name="connsiteX3" fmla="*/ 760952 w 760952"/>
                    <a:gd name="connsiteY3" fmla="*/ 32737 h 242043"/>
                    <a:gd name="connsiteX4" fmla="*/ 735877 w 760952"/>
                    <a:gd name="connsiteY4" fmla="*/ 78567 h 242043"/>
                    <a:gd name="connsiteX5" fmla="*/ 657005 w 760952"/>
                    <a:gd name="connsiteY5" fmla="*/ 182900 h 242043"/>
                    <a:gd name="connsiteX6" fmla="*/ 644406 w 760952"/>
                    <a:gd name="connsiteY6" fmla="*/ 205927 h 242043"/>
                    <a:gd name="connsiteX7" fmla="*/ 429458 w 760952"/>
                    <a:gd name="connsiteY7" fmla="*/ 234688 h 242043"/>
                    <a:gd name="connsiteX8" fmla="*/ 393064 w 760952"/>
                    <a:gd name="connsiteY8" fmla="*/ 237505 h 242043"/>
                    <a:gd name="connsiteX9" fmla="*/ 382432 w 760952"/>
                    <a:gd name="connsiteY9" fmla="*/ 196694 h 242043"/>
                    <a:gd name="connsiteX10" fmla="*/ 462736 w 760952"/>
                    <a:gd name="connsiteY10" fmla="*/ 30012 h 242043"/>
                    <a:gd name="connsiteX11" fmla="*/ 227248 w 760952"/>
                    <a:gd name="connsiteY11" fmla="*/ 0 h 242043"/>
                    <a:gd name="connsiteX12" fmla="*/ 222887 w 760952"/>
                    <a:gd name="connsiteY12" fmla="*/ 23855 h 242043"/>
                    <a:gd name="connsiteX13" fmla="*/ 84145 w 760952"/>
                    <a:gd name="connsiteY13" fmla="*/ 237611 h 242043"/>
                    <a:gd name="connsiteX14" fmla="*/ 83335 w 760952"/>
                    <a:gd name="connsiteY14" fmla="*/ 242043 h 242043"/>
                    <a:gd name="connsiteX15" fmla="*/ 54483 w 760952"/>
                    <a:gd name="connsiteY15" fmla="*/ 239390 h 242043"/>
                    <a:gd name="connsiteX16" fmla="*/ 67427 w 760952"/>
                    <a:gd name="connsiteY16" fmla="*/ 108714 h 242043"/>
                    <a:gd name="connsiteX17" fmla="*/ 221435 w 760952"/>
                    <a:gd name="connsiteY17" fmla="*/ 378 h 242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60952" h="242043">
                      <a:moveTo>
                        <a:pt x="484789" y="840"/>
                      </a:moveTo>
                      <a:lnTo>
                        <a:pt x="582678" y="5293"/>
                      </a:lnTo>
                      <a:cubicBezTo>
                        <a:pt x="637358" y="10182"/>
                        <a:pt x="690828" y="17462"/>
                        <a:pt x="737819" y="27025"/>
                      </a:cubicBezTo>
                      <a:lnTo>
                        <a:pt x="760952" y="32737"/>
                      </a:lnTo>
                      <a:lnTo>
                        <a:pt x="735877" y="78567"/>
                      </a:lnTo>
                      <a:cubicBezTo>
                        <a:pt x="711698" y="113910"/>
                        <a:pt x="681184" y="147556"/>
                        <a:pt x="657005" y="182900"/>
                      </a:cubicBezTo>
                      <a:lnTo>
                        <a:pt x="644406" y="205927"/>
                      </a:lnTo>
                      <a:lnTo>
                        <a:pt x="429458" y="234688"/>
                      </a:lnTo>
                      <a:lnTo>
                        <a:pt x="393064" y="237505"/>
                      </a:lnTo>
                      <a:lnTo>
                        <a:pt x="382432" y="196694"/>
                      </a:lnTo>
                      <a:cubicBezTo>
                        <a:pt x="380696" y="133496"/>
                        <a:pt x="421716" y="81754"/>
                        <a:pt x="462736" y="30012"/>
                      </a:cubicBezTo>
                      <a:close/>
                      <a:moveTo>
                        <a:pt x="227248" y="0"/>
                      </a:moveTo>
                      <a:lnTo>
                        <a:pt x="222887" y="23855"/>
                      </a:lnTo>
                      <a:cubicBezTo>
                        <a:pt x="193531" y="99633"/>
                        <a:pt x="113501" y="161833"/>
                        <a:pt x="84145" y="237611"/>
                      </a:cubicBezTo>
                      <a:lnTo>
                        <a:pt x="83335" y="242043"/>
                      </a:lnTo>
                      <a:lnTo>
                        <a:pt x="54483" y="239390"/>
                      </a:lnTo>
                      <a:cubicBezTo>
                        <a:pt x="-15825" y="228284"/>
                        <a:pt x="-24789" y="196934"/>
                        <a:pt x="67427" y="108714"/>
                      </a:cubicBezTo>
                      <a:cubicBezTo>
                        <a:pt x="141199" y="38139"/>
                        <a:pt x="177581" y="10436"/>
                        <a:pt x="221435" y="37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1C5CD274-8AF7-4CFA-B24B-F32CBB7E878B}"/>
                  </a:ext>
                </a:extLst>
              </p:cNvPr>
              <p:cNvGrpSpPr/>
              <p:nvPr/>
            </p:nvGrpSpPr>
            <p:grpSpPr>
              <a:xfrm rot="21110569">
                <a:off x="3086929" y="6267870"/>
                <a:ext cx="899869" cy="202070"/>
                <a:chOff x="2429263" y="5971587"/>
                <a:chExt cx="899869" cy="250283"/>
              </a:xfrm>
            </p:grpSpPr>
            <p:sp>
              <p:nvSpPr>
                <p:cNvPr id="23" name="楕円 384">
                  <a:extLst>
                    <a:ext uri="{FF2B5EF4-FFF2-40B4-BE49-F238E27FC236}">
                      <a16:creationId xmlns:a16="http://schemas.microsoft.com/office/drawing/2014/main" id="{6202F4F4-E746-45D6-AACC-59D7FE6F850F}"/>
                    </a:ext>
                  </a:extLst>
                </p:cNvPr>
                <p:cNvSpPr/>
                <p:nvPr/>
              </p:nvSpPr>
              <p:spPr>
                <a:xfrm>
                  <a:off x="2429263" y="5971587"/>
                  <a:ext cx="899869" cy="250283"/>
                </a:xfrm>
                <a:custGeom>
                  <a:avLst/>
                  <a:gdLst>
                    <a:gd name="connsiteX0" fmla="*/ 0 w 1401259"/>
                    <a:gd name="connsiteY0" fmla="*/ 567427 h 1134854"/>
                    <a:gd name="connsiteX1" fmla="*/ 700630 w 1401259"/>
                    <a:gd name="connsiteY1" fmla="*/ 0 h 1134854"/>
                    <a:gd name="connsiteX2" fmla="*/ 1401260 w 1401259"/>
                    <a:gd name="connsiteY2" fmla="*/ 567427 h 1134854"/>
                    <a:gd name="connsiteX3" fmla="*/ 700630 w 1401259"/>
                    <a:gd name="connsiteY3" fmla="*/ 1134854 h 1134854"/>
                    <a:gd name="connsiteX4" fmla="*/ 0 w 1401259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401260"/>
                    <a:gd name="connsiteY0" fmla="*/ 567427 h 1134854"/>
                    <a:gd name="connsiteX1" fmla="*/ 700630 w 1401260"/>
                    <a:gd name="connsiteY1" fmla="*/ 0 h 1134854"/>
                    <a:gd name="connsiteX2" fmla="*/ 1401260 w 1401260"/>
                    <a:gd name="connsiteY2" fmla="*/ 567427 h 1134854"/>
                    <a:gd name="connsiteX3" fmla="*/ 700630 w 1401260"/>
                    <a:gd name="connsiteY3" fmla="*/ 1134854 h 1134854"/>
                    <a:gd name="connsiteX4" fmla="*/ 0 w 1401260"/>
                    <a:gd name="connsiteY4" fmla="*/ 567427 h 1134854"/>
                    <a:gd name="connsiteX0" fmla="*/ 0 w 1934660"/>
                    <a:gd name="connsiteY0" fmla="*/ 567427 h 1134854"/>
                    <a:gd name="connsiteX1" fmla="*/ 700630 w 1934660"/>
                    <a:gd name="connsiteY1" fmla="*/ 0 h 1134854"/>
                    <a:gd name="connsiteX2" fmla="*/ 1934660 w 1934660"/>
                    <a:gd name="connsiteY2" fmla="*/ 557902 h 1134854"/>
                    <a:gd name="connsiteX3" fmla="*/ 700630 w 1934660"/>
                    <a:gd name="connsiteY3" fmla="*/ 1134854 h 1134854"/>
                    <a:gd name="connsiteX4" fmla="*/ 0 w 1934660"/>
                    <a:gd name="connsiteY4" fmla="*/ 567427 h 1134854"/>
                    <a:gd name="connsiteX0" fmla="*/ 4486 w 1558146"/>
                    <a:gd name="connsiteY0" fmla="*/ 548377 h 1134854"/>
                    <a:gd name="connsiteX1" fmla="*/ 324116 w 1558146"/>
                    <a:gd name="connsiteY1" fmla="*/ 0 h 1134854"/>
                    <a:gd name="connsiteX2" fmla="*/ 1558146 w 1558146"/>
                    <a:gd name="connsiteY2" fmla="*/ 557902 h 1134854"/>
                    <a:gd name="connsiteX3" fmla="*/ 324116 w 1558146"/>
                    <a:gd name="connsiteY3" fmla="*/ 1134854 h 1134854"/>
                    <a:gd name="connsiteX4" fmla="*/ 4486 w 1558146"/>
                    <a:gd name="connsiteY4" fmla="*/ 548377 h 1134854"/>
                    <a:gd name="connsiteX0" fmla="*/ 4486 w 1558146"/>
                    <a:gd name="connsiteY0" fmla="*/ 475346 h 1061823"/>
                    <a:gd name="connsiteX1" fmla="*/ 663041 w 1558146"/>
                    <a:gd name="connsiteY1" fmla="*/ 0 h 1061823"/>
                    <a:gd name="connsiteX2" fmla="*/ 1558146 w 1558146"/>
                    <a:gd name="connsiteY2" fmla="*/ 484871 h 1061823"/>
                    <a:gd name="connsiteX3" fmla="*/ 324116 w 1558146"/>
                    <a:gd name="connsiteY3" fmla="*/ 1061823 h 1061823"/>
                    <a:gd name="connsiteX4" fmla="*/ 4486 w 1558146"/>
                    <a:gd name="connsiteY4" fmla="*/ 475346 h 1061823"/>
                    <a:gd name="connsiteX0" fmla="*/ 92975 w 1646635"/>
                    <a:gd name="connsiteY0" fmla="*/ 475773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5 w 1646635"/>
                    <a:gd name="connsiteY4" fmla="*/ 475773 h 1062250"/>
                    <a:gd name="connsiteX0" fmla="*/ 92976 w 1646635"/>
                    <a:gd name="connsiteY0" fmla="*/ 475774 h 1062250"/>
                    <a:gd name="connsiteX1" fmla="*/ 751530 w 1646635"/>
                    <a:gd name="connsiteY1" fmla="*/ 427 h 1062250"/>
                    <a:gd name="connsiteX2" fmla="*/ 1646635 w 1646635"/>
                    <a:gd name="connsiteY2" fmla="*/ 485298 h 1062250"/>
                    <a:gd name="connsiteX3" fmla="*/ 412605 w 1646635"/>
                    <a:gd name="connsiteY3" fmla="*/ 1062250 h 1062250"/>
                    <a:gd name="connsiteX4" fmla="*/ 92976 w 1646635"/>
                    <a:gd name="connsiteY4" fmla="*/ 475774 h 1062250"/>
                    <a:gd name="connsiteX0" fmla="*/ 125844 w 1679503"/>
                    <a:gd name="connsiteY0" fmla="*/ 487111 h 1073654"/>
                    <a:gd name="connsiteX1" fmla="*/ 784398 w 1679503"/>
                    <a:gd name="connsiteY1" fmla="*/ 11764 h 1073654"/>
                    <a:gd name="connsiteX2" fmla="*/ 1679503 w 1679503"/>
                    <a:gd name="connsiteY2" fmla="*/ 496635 h 1073654"/>
                    <a:gd name="connsiteX3" fmla="*/ 445473 w 1679503"/>
                    <a:gd name="connsiteY3" fmla="*/ 1073587 h 1073654"/>
                    <a:gd name="connsiteX4" fmla="*/ 125844 w 1679503"/>
                    <a:gd name="connsiteY4" fmla="*/ 487111 h 1073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9503" h="1073654">
                      <a:moveTo>
                        <a:pt x="125844" y="487111"/>
                      </a:moveTo>
                      <a:cubicBezTo>
                        <a:pt x="401221" y="-118394"/>
                        <a:pt x="397451" y="11764"/>
                        <a:pt x="784398" y="11764"/>
                      </a:cubicBezTo>
                      <a:cubicBezTo>
                        <a:pt x="1171345" y="11764"/>
                        <a:pt x="1679503" y="183254"/>
                        <a:pt x="1679503" y="496635"/>
                      </a:cubicBezTo>
                      <a:cubicBezTo>
                        <a:pt x="1679503" y="810016"/>
                        <a:pt x="832420" y="1073587"/>
                        <a:pt x="445473" y="1073587"/>
                      </a:cubicBezTo>
                      <a:cubicBezTo>
                        <a:pt x="58526" y="1073587"/>
                        <a:pt x="-149533" y="1092616"/>
                        <a:pt x="125844" y="48711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67509EEA-B530-4C2B-A69B-F18B15D75CC9}"/>
                    </a:ext>
                  </a:extLst>
                </p:cNvPr>
                <p:cNvSpPr/>
                <p:nvPr/>
              </p:nvSpPr>
              <p:spPr>
                <a:xfrm>
                  <a:off x="2429263" y="5976425"/>
                  <a:ext cx="760952" cy="242043"/>
                </a:xfrm>
                <a:custGeom>
                  <a:avLst/>
                  <a:gdLst>
                    <a:gd name="connsiteX0" fmla="*/ 484789 w 760952"/>
                    <a:gd name="connsiteY0" fmla="*/ 840 h 242043"/>
                    <a:gd name="connsiteX1" fmla="*/ 582678 w 760952"/>
                    <a:gd name="connsiteY1" fmla="*/ 5293 h 242043"/>
                    <a:gd name="connsiteX2" fmla="*/ 737819 w 760952"/>
                    <a:gd name="connsiteY2" fmla="*/ 27025 h 242043"/>
                    <a:gd name="connsiteX3" fmla="*/ 760952 w 760952"/>
                    <a:gd name="connsiteY3" fmla="*/ 32737 h 242043"/>
                    <a:gd name="connsiteX4" fmla="*/ 735877 w 760952"/>
                    <a:gd name="connsiteY4" fmla="*/ 78567 h 242043"/>
                    <a:gd name="connsiteX5" fmla="*/ 657005 w 760952"/>
                    <a:gd name="connsiteY5" fmla="*/ 182900 h 242043"/>
                    <a:gd name="connsiteX6" fmla="*/ 644406 w 760952"/>
                    <a:gd name="connsiteY6" fmla="*/ 205927 h 242043"/>
                    <a:gd name="connsiteX7" fmla="*/ 429458 w 760952"/>
                    <a:gd name="connsiteY7" fmla="*/ 234688 h 242043"/>
                    <a:gd name="connsiteX8" fmla="*/ 393064 w 760952"/>
                    <a:gd name="connsiteY8" fmla="*/ 237505 h 242043"/>
                    <a:gd name="connsiteX9" fmla="*/ 382432 w 760952"/>
                    <a:gd name="connsiteY9" fmla="*/ 196694 h 242043"/>
                    <a:gd name="connsiteX10" fmla="*/ 462736 w 760952"/>
                    <a:gd name="connsiteY10" fmla="*/ 30012 h 242043"/>
                    <a:gd name="connsiteX11" fmla="*/ 227248 w 760952"/>
                    <a:gd name="connsiteY11" fmla="*/ 0 h 242043"/>
                    <a:gd name="connsiteX12" fmla="*/ 222887 w 760952"/>
                    <a:gd name="connsiteY12" fmla="*/ 23855 h 242043"/>
                    <a:gd name="connsiteX13" fmla="*/ 84145 w 760952"/>
                    <a:gd name="connsiteY13" fmla="*/ 237611 h 242043"/>
                    <a:gd name="connsiteX14" fmla="*/ 83335 w 760952"/>
                    <a:gd name="connsiteY14" fmla="*/ 242043 h 242043"/>
                    <a:gd name="connsiteX15" fmla="*/ 54483 w 760952"/>
                    <a:gd name="connsiteY15" fmla="*/ 239390 h 242043"/>
                    <a:gd name="connsiteX16" fmla="*/ 67427 w 760952"/>
                    <a:gd name="connsiteY16" fmla="*/ 108714 h 242043"/>
                    <a:gd name="connsiteX17" fmla="*/ 221435 w 760952"/>
                    <a:gd name="connsiteY17" fmla="*/ 378 h 242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60952" h="242043">
                      <a:moveTo>
                        <a:pt x="484789" y="840"/>
                      </a:moveTo>
                      <a:lnTo>
                        <a:pt x="582678" y="5293"/>
                      </a:lnTo>
                      <a:cubicBezTo>
                        <a:pt x="637358" y="10182"/>
                        <a:pt x="690828" y="17462"/>
                        <a:pt x="737819" y="27025"/>
                      </a:cubicBezTo>
                      <a:lnTo>
                        <a:pt x="760952" y="32737"/>
                      </a:lnTo>
                      <a:lnTo>
                        <a:pt x="735877" y="78567"/>
                      </a:lnTo>
                      <a:cubicBezTo>
                        <a:pt x="711698" y="113910"/>
                        <a:pt x="681184" y="147556"/>
                        <a:pt x="657005" y="182900"/>
                      </a:cubicBezTo>
                      <a:lnTo>
                        <a:pt x="644406" y="205927"/>
                      </a:lnTo>
                      <a:lnTo>
                        <a:pt x="429458" y="234688"/>
                      </a:lnTo>
                      <a:lnTo>
                        <a:pt x="393064" y="237505"/>
                      </a:lnTo>
                      <a:lnTo>
                        <a:pt x="382432" y="196694"/>
                      </a:lnTo>
                      <a:cubicBezTo>
                        <a:pt x="380696" y="133496"/>
                        <a:pt x="421716" y="81754"/>
                        <a:pt x="462736" y="30012"/>
                      </a:cubicBezTo>
                      <a:close/>
                      <a:moveTo>
                        <a:pt x="227248" y="0"/>
                      </a:moveTo>
                      <a:lnTo>
                        <a:pt x="222887" y="23855"/>
                      </a:lnTo>
                      <a:cubicBezTo>
                        <a:pt x="193531" y="99633"/>
                        <a:pt x="113501" y="161833"/>
                        <a:pt x="84145" y="237611"/>
                      </a:cubicBezTo>
                      <a:lnTo>
                        <a:pt x="83335" y="242043"/>
                      </a:lnTo>
                      <a:lnTo>
                        <a:pt x="54483" y="239390"/>
                      </a:lnTo>
                      <a:cubicBezTo>
                        <a:pt x="-15825" y="228284"/>
                        <a:pt x="-24789" y="196934"/>
                        <a:pt x="67427" y="108714"/>
                      </a:cubicBezTo>
                      <a:cubicBezTo>
                        <a:pt x="141199" y="38139"/>
                        <a:pt x="177581" y="10436"/>
                        <a:pt x="221435" y="37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1F83243-70BF-4BC1-818B-1D399E12FD32}"/>
                </a:ext>
              </a:extLst>
            </p:cNvPr>
            <p:cNvSpPr/>
            <p:nvPr/>
          </p:nvSpPr>
          <p:spPr>
            <a:xfrm rot="900000">
              <a:off x="2270134" y="4652787"/>
              <a:ext cx="987725" cy="1389307"/>
            </a:xfrm>
            <a:custGeom>
              <a:avLst/>
              <a:gdLst>
                <a:gd name="connsiteX0" fmla="*/ 0 w 1482886"/>
                <a:gd name="connsiteY0" fmla="*/ 0 h 2400023"/>
                <a:gd name="connsiteX1" fmla="*/ 97305 w 1482886"/>
                <a:gd name="connsiteY1" fmla="*/ 12830 h 2400023"/>
                <a:gd name="connsiteX2" fmla="*/ 1471586 w 1482886"/>
                <a:gd name="connsiteY2" fmla="*/ 1396960 h 2400023"/>
                <a:gd name="connsiteX3" fmla="*/ 1475806 w 1482886"/>
                <a:gd name="connsiteY3" fmla="*/ 1474043 h 2400023"/>
                <a:gd name="connsiteX4" fmla="*/ 1482886 w 1482886"/>
                <a:gd name="connsiteY4" fmla="*/ 1534015 h 2400023"/>
                <a:gd name="connsiteX5" fmla="*/ 1480294 w 1482886"/>
                <a:gd name="connsiteY5" fmla="*/ 1555976 h 2400023"/>
                <a:gd name="connsiteX6" fmla="*/ 1480394 w 1482886"/>
                <a:gd name="connsiteY6" fmla="*/ 1557803 h 2400023"/>
                <a:gd name="connsiteX7" fmla="*/ 1480111 w 1482886"/>
                <a:gd name="connsiteY7" fmla="*/ 1557524 h 2400023"/>
                <a:gd name="connsiteX8" fmla="*/ 1471070 w 1482886"/>
                <a:gd name="connsiteY8" fmla="*/ 1634117 h 2400023"/>
                <a:gd name="connsiteX9" fmla="*/ 404487 w 1482886"/>
                <a:gd name="connsiteY9" fmla="*/ 2365128 h 2400023"/>
                <a:gd name="connsiteX10" fmla="*/ 259578 w 1482886"/>
                <a:gd name="connsiteY10" fmla="*/ 2400023 h 2400023"/>
                <a:gd name="connsiteX11" fmla="*/ 202402 w 1482886"/>
                <a:gd name="connsiteY11" fmla="*/ 2343025 h 2400023"/>
                <a:gd name="connsiteX12" fmla="*/ 142682 w 1482886"/>
                <a:gd name="connsiteY12" fmla="*/ 2244468 h 2400023"/>
                <a:gd name="connsiteX13" fmla="*/ 120010 w 1482886"/>
                <a:gd name="connsiteY13" fmla="*/ 2177796 h 2400023"/>
                <a:gd name="connsiteX14" fmla="*/ 261865 w 1482886"/>
                <a:gd name="connsiteY14" fmla="*/ 2085080 h 2400023"/>
                <a:gd name="connsiteX15" fmla="*/ 52813 w 1482886"/>
                <a:gd name="connsiteY15" fmla="*/ 851454 h 2400023"/>
                <a:gd name="connsiteX16" fmla="*/ 22519 w 1482886"/>
                <a:gd name="connsiteY16" fmla="*/ 836307 h 2400023"/>
                <a:gd name="connsiteX17" fmla="*/ 19881 w 1482886"/>
                <a:gd name="connsiteY17" fmla="*/ 835902 h 2400023"/>
                <a:gd name="connsiteX18" fmla="*/ 57350 w 1482886"/>
                <a:gd name="connsiteY18" fmla="*/ 665072 h 2400023"/>
                <a:gd name="connsiteX19" fmla="*/ 72659 w 1482886"/>
                <a:gd name="connsiteY19" fmla="*/ 450151 h 2400023"/>
                <a:gd name="connsiteX20" fmla="*/ 13443 w 1482886"/>
                <a:gd name="connsiteY20" fmla="*/ 35053 h 2400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2886" h="2400023">
                  <a:moveTo>
                    <a:pt x="0" y="0"/>
                  </a:moveTo>
                  <a:lnTo>
                    <a:pt x="97305" y="12830"/>
                  </a:lnTo>
                  <a:cubicBezTo>
                    <a:pt x="829327" y="142160"/>
                    <a:pt x="1395139" y="702861"/>
                    <a:pt x="1471586" y="1396960"/>
                  </a:cubicBezTo>
                  <a:lnTo>
                    <a:pt x="1475806" y="1474043"/>
                  </a:lnTo>
                  <a:lnTo>
                    <a:pt x="1482886" y="1534015"/>
                  </a:lnTo>
                  <a:lnTo>
                    <a:pt x="1480294" y="1555976"/>
                  </a:lnTo>
                  <a:lnTo>
                    <a:pt x="1480394" y="1557803"/>
                  </a:lnTo>
                  <a:lnTo>
                    <a:pt x="1480111" y="1557524"/>
                  </a:lnTo>
                  <a:lnTo>
                    <a:pt x="1471070" y="1634117"/>
                  </a:lnTo>
                  <a:cubicBezTo>
                    <a:pt x="1397819" y="1942672"/>
                    <a:pt x="989630" y="2208870"/>
                    <a:pt x="404487" y="2365128"/>
                  </a:cubicBezTo>
                  <a:lnTo>
                    <a:pt x="259578" y="2400023"/>
                  </a:lnTo>
                  <a:lnTo>
                    <a:pt x="202402" y="2343025"/>
                  </a:lnTo>
                  <a:cubicBezTo>
                    <a:pt x="178790" y="2313125"/>
                    <a:pt x="158688" y="2280221"/>
                    <a:pt x="142682" y="2244468"/>
                  </a:cubicBezTo>
                  <a:lnTo>
                    <a:pt x="120010" y="2177796"/>
                  </a:lnTo>
                  <a:lnTo>
                    <a:pt x="261865" y="2085080"/>
                  </a:lnTo>
                  <a:cubicBezTo>
                    <a:pt x="778349" y="1701610"/>
                    <a:pt x="708665" y="1204172"/>
                    <a:pt x="52813" y="851454"/>
                  </a:cubicBezTo>
                  <a:lnTo>
                    <a:pt x="22519" y="836307"/>
                  </a:lnTo>
                  <a:lnTo>
                    <a:pt x="19881" y="835902"/>
                  </a:lnTo>
                  <a:lnTo>
                    <a:pt x="57350" y="665072"/>
                  </a:lnTo>
                  <a:cubicBezTo>
                    <a:pt x="67389" y="595652"/>
                    <a:pt x="72659" y="523772"/>
                    <a:pt x="72659" y="450151"/>
                  </a:cubicBezTo>
                  <a:cubicBezTo>
                    <a:pt x="72659" y="302910"/>
                    <a:pt x="51574" y="162637"/>
                    <a:pt x="13443" y="35053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35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E64AFC-D91C-4CAC-991B-EF421BD7FCE2}"/>
                </a:ext>
              </a:extLst>
            </p:cNvPr>
            <p:cNvSpPr/>
            <p:nvPr/>
          </p:nvSpPr>
          <p:spPr>
            <a:xfrm rot="900000">
              <a:off x="1053226" y="4362264"/>
              <a:ext cx="1371334" cy="1021768"/>
            </a:xfrm>
            <a:custGeom>
              <a:avLst/>
              <a:gdLst>
                <a:gd name="connsiteX0" fmla="*/ 1752967 w 2058803"/>
                <a:gd name="connsiteY0" fmla="*/ 0 h 1765100"/>
                <a:gd name="connsiteX1" fmla="*/ 1920764 w 2058803"/>
                <a:gd name="connsiteY1" fmla="*/ 7437 h 1765100"/>
                <a:gd name="connsiteX2" fmla="*/ 1984311 w 2058803"/>
                <a:gd name="connsiteY2" fmla="*/ 15943 h 1765100"/>
                <a:gd name="connsiteX3" fmla="*/ 1998094 w 2058803"/>
                <a:gd name="connsiteY3" fmla="*/ 52423 h 1765100"/>
                <a:gd name="connsiteX4" fmla="*/ 2058803 w 2058803"/>
                <a:gd name="connsiteY4" fmla="*/ 484436 h 1765100"/>
                <a:gd name="connsiteX5" fmla="*/ 2043108 w 2058803"/>
                <a:gd name="connsiteY5" fmla="*/ 708114 h 1765100"/>
                <a:gd name="connsiteX6" fmla="*/ 2004694 w 2058803"/>
                <a:gd name="connsiteY6" fmla="*/ 885904 h 1765100"/>
                <a:gd name="connsiteX7" fmla="*/ 2004177 w 2058803"/>
                <a:gd name="connsiteY7" fmla="*/ 885824 h 1765100"/>
                <a:gd name="connsiteX8" fmla="*/ 1752966 w 2058803"/>
                <a:gd name="connsiteY8" fmla="*/ 872852 h 1765100"/>
                <a:gd name="connsiteX9" fmla="*/ 365127 w 2058803"/>
                <a:gd name="connsiteY9" fmla="*/ 1313399 h 1765100"/>
                <a:gd name="connsiteX10" fmla="*/ 285654 w 2058803"/>
                <a:gd name="connsiteY10" fmla="*/ 1377160 h 1765100"/>
                <a:gd name="connsiteX11" fmla="*/ 282391 w 2058803"/>
                <a:gd name="connsiteY11" fmla="*/ 1396700 h 1765100"/>
                <a:gd name="connsiteX12" fmla="*/ 243430 w 2058803"/>
                <a:gd name="connsiteY12" fmla="*/ 1512959 h 1765100"/>
                <a:gd name="connsiteX13" fmla="*/ 23790 w 2058803"/>
                <a:gd name="connsiteY13" fmla="*/ 1762160 h 1765100"/>
                <a:gd name="connsiteX14" fmla="*/ 193698 w 2058803"/>
                <a:gd name="connsiteY14" fmla="*/ 1492376 h 1765100"/>
                <a:gd name="connsiteX15" fmla="*/ 215307 w 2058803"/>
                <a:gd name="connsiteY15" fmla="*/ 1433599 h 1765100"/>
                <a:gd name="connsiteX16" fmla="*/ 198364 w 2058803"/>
                <a:gd name="connsiteY16" fmla="*/ 1447192 h 1765100"/>
                <a:gd name="connsiteX17" fmla="*/ 183247 w 2058803"/>
                <a:gd name="connsiteY17" fmla="*/ 1484515 h 1765100"/>
                <a:gd name="connsiteX18" fmla="*/ 0 w 2058803"/>
                <a:gd name="connsiteY18" fmla="*/ 1717737 h 1765100"/>
                <a:gd name="connsiteX19" fmla="*/ 115047 w 2058803"/>
                <a:gd name="connsiteY19" fmla="*/ 1544887 h 1765100"/>
                <a:gd name="connsiteX20" fmla="*/ 133593 w 2058803"/>
                <a:gd name="connsiteY20" fmla="*/ 1507511 h 1765100"/>
                <a:gd name="connsiteX21" fmla="*/ 3899 w 2058803"/>
                <a:gd name="connsiteY21" fmla="*/ 1637220 h 1765100"/>
                <a:gd name="connsiteX22" fmla="*/ 12929 w 2058803"/>
                <a:gd name="connsiteY22" fmla="*/ 1469824 h 1765100"/>
                <a:gd name="connsiteX23" fmla="*/ 1752967 w 2058803"/>
                <a:gd name="connsiteY23" fmla="*/ 0 h 17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058803" h="1765100">
                  <a:moveTo>
                    <a:pt x="1752967" y="0"/>
                  </a:moveTo>
                  <a:cubicBezTo>
                    <a:pt x="1809568" y="0"/>
                    <a:pt x="1865541" y="2516"/>
                    <a:pt x="1920764" y="7437"/>
                  </a:cubicBezTo>
                  <a:lnTo>
                    <a:pt x="1984311" y="15943"/>
                  </a:lnTo>
                  <a:lnTo>
                    <a:pt x="1998094" y="52423"/>
                  </a:lnTo>
                  <a:cubicBezTo>
                    <a:pt x="2037186" y="185207"/>
                    <a:pt x="2058803" y="331195"/>
                    <a:pt x="2058803" y="484436"/>
                  </a:cubicBezTo>
                  <a:cubicBezTo>
                    <a:pt x="2058803" y="561056"/>
                    <a:pt x="2053399" y="635865"/>
                    <a:pt x="2043108" y="708114"/>
                  </a:cubicBezTo>
                  <a:lnTo>
                    <a:pt x="2004694" y="885904"/>
                  </a:lnTo>
                  <a:lnTo>
                    <a:pt x="2004177" y="885824"/>
                  </a:lnTo>
                  <a:cubicBezTo>
                    <a:pt x="1921206" y="877224"/>
                    <a:pt x="1837357" y="872852"/>
                    <a:pt x="1752966" y="872852"/>
                  </a:cubicBezTo>
                  <a:cubicBezTo>
                    <a:pt x="1246622" y="872852"/>
                    <a:pt x="759778" y="1030290"/>
                    <a:pt x="365127" y="1313399"/>
                  </a:cubicBezTo>
                  <a:lnTo>
                    <a:pt x="285654" y="1377160"/>
                  </a:lnTo>
                  <a:lnTo>
                    <a:pt x="282391" y="1396700"/>
                  </a:lnTo>
                  <a:cubicBezTo>
                    <a:pt x="273047" y="1433523"/>
                    <a:pt x="260023" y="1472868"/>
                    <a:pt x="243430" y="1512959"/>
                  </a:cubicBezTo>
                  <a:cubicBezTo>
                    <a:pt x="177059" y="1673324"/>
                    <a:pt x="78723" y="1784895"/>
                    <a:pt x="23790" y="1762160"/>
                  </a:cubicBezTo>
                  <a:cubicBezTo>
                    <a:pt x="83467" y="1706571"/>
                    <a:pt x="146415" y="1606620"/>
                    <a:pt x="193698" y="1492376"/>
                  </a:cubicBezTo>
                  <a:lnTo>
                    <a:pt x="215307" y="1433599"/>
                  </a:lnTo>
                  <a:lnTo>
                    <a:pt x="198364" y="1447192"/>
                  </a:lnTo>
                  <a:lnTo>
                    <a:pt x="183247" y="1484515"/>
                  </a:lnTo>
                  <a:cubicBezTo>
                    <a:pt x="116408" y="1629196"/>
                    <a:pt x="34366" y="1733613"/>
                    <a:pt x="0" y="1717737"/>
                  </a:cubicBezTo>
                  <a:cubicBezTo>
                    <a:pt x="36117" y="1678142"/>
                    <a:pt x="76850" y="1616644"/>
                    <a:pt x="115047" y="1544887"/>
                  </a:cubicBezTo>
                  <a:lnTo>
                    <a:pt x="133593" y="1507511"/>
                  </a:lnTo>
                  <a:lnTo>
                    <a:pt x="3899" y="1637220"/>
                  </a:lnTo>
                  <a:lnTo>
                    <a:pt x="12929" y="1469824"/>
                  </a:lnTo>
                  <a:cubicBezTo>
                    <a:pt x="102499" y="644246"/>
                    <a:pt x="847358" y="0"/>
                    <a:pt x="1752967" y="0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35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3902A85E-3C6F-417B-B0D1-E0CDEA0698F9}"/>
                </a:ext>
              </a:extLst>
            </p:cNvPr>
            <p:cNvSpPr/>
            <p:nvPr/>
          </p:nvSpPr>
          <p:spPr>
            <a:xfrm rot="900000">
              <a:off x="1042302" y="4770377"/>
              <a:ext cx="171685" cy="14920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5C7E0D91-4E3B-4E10-B9F9-C60CD43F45FB}"/>
                </a:ext>
              </a:extLst>
            </p:cNvPr>
            <p:cNvSpPr/>
            <p:nvPr/>
          </p:nvSpPr>
          <p:spPr>
            <a:xfrm rot="900000">
              <a:off x="1070837" y="4789416"/>
              <a:ext cx="63660" cy="553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8BBE41F5-8EFC-4C8C-858B-EB9EB01B6C19}"/>
                </a:ext>
              </a:extLst>
            </p:cNvPr>
            <p:cNvSpPr/>
            <p:nvPr/>
          </p:nvSpPr>
          <p:spPr>
            <a:xfrm rot="900000">
              <a:off x="1273702" y="4386523"/>
              <a:ext cx="1163134" cy="552884"/>
            </a:xfrm>
            <a:custGeom>
              <a:avLst/>
              <a:gdLst>
                <a:gd name="connsiteX0" fmla="*/ 160834 w 1746230"/>
                <a:gd name="connsiteY0" fmla="*/ 594613 h 955105"/>
                <a:gd name="connsiteX1" fmla="*/ 160722 w 1746230"/>
                <a:gd name="connsiteY1" fmla="*/ 597652 h 955105"/>
                <a:gd name="connsiteX2" fmla="*/ 0 w 1746230"/>
                <a:gd name="connsiteY2" fmla="*/ 955105 h 955105"/>
                <a:gd name="connsiteX3" fmla="*/ 23110 w 1746230"/>
                <a:gd name="connsiteY3" fmla="*/ 777960 h 955105"/>
                <a:gd name="connsiteX4" fmla="*/ 60994 w 1746230"/>
                <a:gd name="connsiteY4" fmla="*/ 719590 h 955105"/>
                <a:gd name="connsiteX5" fmla="*/ 420860 w 1746230"/>
                <a:gd name="connsiteY5" fmla="*/ 356160 h 955105"/>
                <a:gd name="connsiteX6" fmla="*/ 429028 w 1746230"/>
                <a:gd name="connsiteY6" fmla="*/ 482451 h 955105"/>
                <a:gd name="connsiteX7" fmla="*/ 264973 w 1746230"/>
                <a:gd name="connsiteY7" fmla="*/ 930126 h 955105"/>
                <a:gd name="connsiteX8" fmla="*/ 303040 w 1746230"/>
                <a:gd name="connsiteY8" fmla="*/ 482451 h 955105"/>
                <a:gd name="connsiteX9" fmla="*/ 301850 w 1746230"/>
                <a:gd name="connsiteY9" fmla="*/ 454078 h 955105"/>
                <a:gd name="connsiteX10" fmla="*/ 398779 w 1746230"/>
                <a:gd name="connsiteY10" fmla="*/ 371617 h 955105"/>
                <a:gd name="connsiteX11" fmla="*/ 1122430 w 1746230"/>
                <a:gd name="connsiteY11" fmla="*/ 79441 h 955105"/>
                <a:gd name="connsiteX12" fmla="*/ 944773 w 1746230"/>
                <a:gd name="connsiteY12" fmla="*/ 586802 h 955105"/>
                <a:gd name="connsiteX13" fmla="*/ 467996 w 1746230"/>
                <a:gd name="connsiteY13" fmla="*/ 835116 h 955105"/>
                <a:gd name="connsiteX14" fmla="*/ 856607 w 1746230"/>
                <a:gd name="connsiteY14" fmla="*/ 510447 h 955105"/>
                <a:gd name="connsiteX15" fmla="*/ 1122430 w 1746230"/>
                <a:gd name="connsiteY15" fmla="*/ 79441 h 955105"/>
                <a:gd name="connsiteX16" fmla="*/ 1561991 w 1746230"/>
                <a:gd name="connsiteY16" fmla="*/ 0 h 955105"/>
                <a:gd name="connsiteX17" fmla="*/ 1679145 w 1746230"/>
                <a:gd name="connsiteY17" fmla="*/ 5192 h 955105"/>
                <a:gd name="connsiteX18" fmla="*/ 1742692 w 1746230"/>
                <a:gd name="connsiteY18" fmla="*/ 13698 h 955105"/>
                <a:gd name="connsiteX19" fmla="*/ 1746230 w 1746230"/>
                <a:gd name="connsiteY19" fmla="*/ 23063 h 955105"/>
                <a:gd name="connsiteX20" fmla="*/ 1746074 w 1746230"/>
                <a:gd name="connsiteY20" fmla="*/ 75299 h 955105"/>
                <a:gd name="connsiteX21" fmla="*/ 1681691 w 1746230"/>
                <a:gd name="connsiteY21" fmla="*/ 342020 h 955105"/>
                <a:gd name="connsiteX22" fmla="*/ 941052 w 1746230"/>
                <a:gd name="connsiteY22" fmla="*/ 793931 h 955105"/>
                <a:gd name="connsiteX23" fmla="*/ 1494435 w 1746230"/>
                <a:gd name="connsiteY23" fmla="*/ 266069 h 955105"/>
                <a:gd name="connsiteX24" fmla="*/ 1554428 w 1746230"/>
                <a:gd name="connsiteY24" fmla="*/ 59708 h 95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46230" h="955105">
                  <a:moveTo>
                    <a:pt x="160834" y="594613"/>
                  </a:moveTo>
                  <a:lnTo>
                    <a:pt x="160722" y="597652"/>
                  </a:lnTo>
                  <a:cubicBezTo>
                    <a:pt x="145425" y="801650"/>
                    <a:pt x="79279" y="955105"/>
                    <a:pt x="0" y="955105"/>
                  </a:cubicBezTo>
                  <a:lnTo>
                    <a:pt x="23110" y="777960"/>
                  </a:lnTo>
                  <a:lnTo>
                    <a:pt x="60994" y="719590"/>
                  </a:lnTo>
                  <a:close/>
                  <a:moveTo>
                    <a:pt x="420860" y="356160"/>
                  </a:moveTo>
                  <a:lnTo>
                    <a:pt x="429028" y="482451"/>
                  </a:lnTo>
                  <a:cubicBezTo>
                    <a:pt x="429028" y="729695"/>
                    <a:pt x="355578" y="930126"/>
                    <a:pt x="264973" y="930126"/>
                  </a:cubicBezTo>
                  <a:cubicBezTo>
                    <a:pt x="290019" y="790787"/>
                    <a:pt x="303040" y="637649"/>
                    <a:pt x="303040" y="482451"/>
                  </a:cubicBezTo>
                  <a:lnTo>
                    <a:pt x="301850" y="454078"/>
                  </a:lnTo>
                  <a:lnTo>
                    <a:pt x="398779" y="371617"/>
                  </a:lnTo>
                  <a:close/>
                  <a:moveTo>
                    <a:pt x="1122430" y="79441"/>
                  </a:moveTo>
                  <a:cubicBezTo>
                    <a:pt x="1205030" y="150975"/>
                    <a:pt x="1125491" y="378128"/>
                    <a:pt x="944773" y="586802"/>
                  </a:cubicBezTo>
                  <a:cubicBezTo>
                    <a:pt x="764056" y="795476"/>
                    <a:pt x="550596" y="906650"/>
                    <a:pt x="467996" y="835116"/>
                  </a:cubicBezTo>
                  <a:cubicBezTo>
                    <a:pt x="594496" y="768535"/>
                    <a:pt x="734114" y="651890"/>
                    <a:pt x="856607" y="510447"/>
                  </a:cubicBezTo>
                  <a:cubicBezTo>
                    <a:pt x="979099" y="369006"/>
                    <a:pt x="1074603" y="214156"/>
                    <a:pt x="1122430" y="79441"/>
                  </a:cubicBezTo>
                  <a:close/>
                  <a:moveTo>
                    <a:pt x="1561991" y="0"/>
                  </a:moveTo>
                  <a:lnTo>
                    <a:pt x="1679145" y="5192"/>
                  </a:lnTo>
                  <a:lnTo>
                    <a:pt x="1742692" y="13698"/>
                  </a:lnTo>
                  <a:lnTo>
                    <a:pt x="1746230" y="23063"/>
                  </a:lnTo>
                  <a:lnTo>
                    <a:pt x="1746074" y="75299"/>
                  </a:lnTo>
                  <a:cubicBezTo>
                    <a:pt x="1738944" y="162413"/>
                    <a:pt x="1717870" y="252821"/>
                    <a:pt x="1681691" y="342020"/>
                  </a:cubicBezTo>
                  <a:cubicBezTo>
                    <a:pt x="1536975" y="698814"/>
                    <a:pt x="1205380" y="901143"/>
                    <a:pt x="941052" y="793931"/>
                  </a:cubicBezTo>
                  <a:cubicBezTo>
                    <a:pt x="1170665" y="741634"/>
                    <a:pt x="1384139" y="538004"/>
                    <a:pt x="1494435" y="266069"/>
                  </a:cubicBezTo>
                  <a:cubicBezTo>
                    <a:pt x="1522009" y="198085"/>
                    <a:pt x="1541983" y="128672"/>
                    <a:pt x="1554428" y="59708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7A6C6C1-0E70-4D73-93E6-893B86FABBE7}"/>
                </a:ext>
              </a:extLst>
            </p:cNvPr>
            <p:cNvSpPr/>
            <p:nvPr/>
          </p:nvSpPr>
          <p:spPr>
            <a:xfrm rot="900000">
              <a:off x="2322636" y="4685488"/>
              <a:ext cx="929425" cy="1337842"/>
            </a:xfrm>
            <a:custGeom>
              <a:avLst/>
              <a:gdLst>
                <a:gd name="connsiteX0" fmla="*/ 216520 w 1395359"/>
                <a:gd name="connsiteY0" fmla="*/ 2161673 h 2311116"/>
                <a:gd name="connsiteX1" fmla="*/ 352559 w 1395359"/>
                <a:gd name="connsiteY1" fmla="*/ 2267831 h 2311116"/>
                <a:gd name="connsiteX2" fmla="*/ 401668 w 1395359"/>
                <a:gd name="connsiteY2" fmla="*/ 2294658 h 2311116"/>
                <a:gd name="connsiteX3" fmla="*/ 347129 w 1395359"/>
                <a:gd name="connsiteY3" fmla="*/ 2311116 h 2311116"/>
                <a:gd name="connsiteX4" fmla="*/ 290576 w 1395359"/>
                <a:gd name="connsiteY4" fmla="*/ 2273043 h 2311116"/>
                <a:gd name="connsiteX5" fmla="*/ 216520 w 1395359"/>
                <a:gd name="connsiteY5" fmla="*/ 2161673 h 2311116"/>
                <a:gd name="connsiteX6" fmla="*/ 298071 w 1395359"/>
                <a:gd name="connsiteY6" fmla="*/ 1935245 h 2311116"/>
                <a:gd name="connsiteX7" fmla="*/ 390738 w 1395359"/>
                <a:gd name="connsiteY7" fmla="*/ 1998511 h 2311116"/>
                <a:gd name="connsiteX8" fmla="*/ 565002 w 1395359"/>
                <a:gd name="connsiteY8" fmla="*/ 2086899 h 2311116"/>
                <a:gd name="connsiteX9" fmla="*/ 748936 w 1395359"/>
                <a:gd name="connsiteY9" fmla="*/ 2152842 h 2311116"/>
                <a:gd name="connsiteX10" fmla="*/ 773972 w 1395359"/>
                <a:gd name="connsiteY10" fmla="*/ 2158299 h 2311116"/>
                <a:gd name="connsiteX11" fmla="*/ 722594 w 1395359"/>
                <a:gd name="connsiteY11" fmla="*/ 2182737 h 2311116"/>
                <a:gd name="connsiteX12" fmla="*/ 530210 w 1395359"/>
                <a:gd name="connsiteY12" fmla="*/ 2255870 h 2311116"/>
                <a:gd name="connsiteX13" fmla="*/ 528414 w 1395359"/>
                <a:gd name="connsiteY13" fmla="*/ 2256412 h 2311116"/>
                <a:gd name="connsiteX14" fmla="*/ 496973 w 1395359"/>
                <a:gd name="connsiteY14" fmla="*/ 2244793 h 2311116"/>
                <a:gd name="connsiteX15" fmla="*/ 176324 w 1395359"/>
                <a:gd name="connsiteY15" fmla="*/ 2041219 h 2311116"/>
                <a:gd name="connsiteX16" fmla="*/ 175454 w 1395359"/>
                <a:gd name="connsiteY16" fmla="*/ 2040296 h 2311116"/>
                <a:gd name="connsiteX17" fmla="*/ 176762 w 1395359"/>
                <a:gd name="connsiteY17" fmla="*/ 2039440 h 2311116"/>
                <a:gd name="connsiteX18" fmla="*/ 266734 w 1395359"/>
                <a:gd name="connsiteY18" fmla="*/ 1966267 h 2311116"/>
                <a:gd name="connsiteX19" fmla="*/ 548841 w 1395359"/>
                <a:gd name="connsiteY19" fmla="*/ 1909948 h 2311116"/>
                <a:gd name="connsiteX20" fmla="*/ 956934 w 1395359"/>
                <a:gd name="connsiteY20" fmla="*/ 2016960 h 2311116"/>
                <a:gd name="connsiteX21" fmla="*/ 1027723 w 1395359"/>
                <a:gd name="connsiteY21" fmla="*/ 2021221 h 2311116"/>
                <a:gd name="connsiteX22" fmla="*/ 960116 w 1395359"/>
                <a:gd name="connsiteY22" fmla="*/ 2061703 h 2311116"/>
                <a:gd name="connsiteX23" fmla="*/ 916069 w 1395359"/>
                <a:gd name="connsiteY23" fmla="*/ 2057340 h 2311116"/>
                <a:gd name="connsiteX24" fmla="*/ 548841 w 1395359"/>
                <a:gd name="connsiteY24" fmla="*/ 1909948 h 2311116"/>
                <a:gd name="connsiteX25" fmla="*/ 491778 w 1395359"/>
                <a:gd name="connsiteY25" fmla="*/ 1644791 h 2311116"/>
                <a:gd name="connsiteX26" fmla="*/ 496178 w 1395359"/>
                <a:gd name="connsiteY26" fmla="*/ 1646801 h 2311116"/>
                <a:gd name="connsiteX27" fmla="*/ 863552 w 1395359"/>
                <a:gd name="connsiteY27" fmla="*/ 1742649 h 2311116"/>
                <a:gd name="connsiteX28" fmla="*/ 1243218 w 1395359"/>
                <a:gd name="connsiteY28" fmla="*/ 1744144 h 2311116"/>
                <a:gd name="connsiteX29" fmla="*/ 1326862 w 1395359"/>
                <a:gd name="connsiteY29" fmla="*/ 1726482 h 2311116"/>
                <a:gd name="connsiteX30" fmla="*/ 1270697 w 1395359"/>
                <a:gd name="connsiteY30" fmla="*/ 1810896 h 2311116"/>
                <a:gd name="connsiteX31" fmla="*/ 1175861 w 1395359"/>
                <a:gd name="connsiteY31" fmla="*/ 1908730 h 2311116"/>
                <a:gd name="connsiteX32" fmla="*/ 1103812 w 1395359"/>
                <a:gd name="connsiteY32" fmla="*/ 1919454 h 2311116"/>
                <a:gd name="connsiteX33" fmla="*/ 841336 w 1395359"/>
                <a:gd name="connsiteY33" fmla="*/ 1913132 h 2311116"/>
                <a:gd name="connsiteX34" fmla="*/ 477212 w 1395359"/>
                <a:gd name="connsiteY34" fmla="*/ 1805096 h 2311116"/>
                <a:gd name="connsiteX35" fmla="*/ 428548 w 1395359"/>
                <a:gd name="connsiteY35" fmla="*/ 1776059 h 2311116"/>
                <a:gd name="connsiteX36" fmla="*/ 454219 w 1395359"/>
                <a:gd name="connsiteY36" fmla="*/ 1734511 h 2311116"/>
                <a:gd name="connsiteX37" fmla="*/ 489237 w 1395359"/>
                <a:gd name="connsiteY37" fmla="*/ 1654443 h 2311116"/>
                <a:gd name="connsiteX38" fmla="*/ 1390156 w 1395359"/>
                <a:gd name="connsiteY38" fmla="*/ 1418410 h 2311116"/>
                <a:gd name="connsiteX39" fmla="*/ 1390703 w 1395359"/>
                <a:gd name="connsiteY39" fmla="*/ 1428403 h 2311116"/>
                <a:gd name="connsiteX40" fmla="*/ 1395359 w 1395359"/>
                <a:gd name="connsiteY40" fmla="*/ 1467842 h 2311116"/>
                <a:gd name="connsiteX41" fmla="*/ 1339299 w 1395359"/>
                <a:gd name="connsiteY41" fmla="*/ 1495645 h 2311116"/>
                <a:gd name="connsiteX42" fmla="*/ 725697 w 1395359"/>
                <a:gd name="connsiteY42" fmla="*/ 1613977 h 2311116"/>
                <a:gd name="connsiteX43" fmla="*/ 1320096 w 1395359"/>
                <a:gd name="connsiteY43" fmla="*/ 1454352 h 2311116"/>
                <a:gd name="connsiteX44" fmla="*/ 1339294 w 1395359"/>
                <a:gd name="connsiteY44" fmla="*/ 1113133 h 2311116"/>
                <a:gd name="connsiteX45" fmla="*/ 1366494 w 1395359"/>
                <a:gd name="connsiteY45" fmla="*/ 1222813 h 2311116"/>
                <a:gd name="connsiteX46" fmla="*/ 1373392 w 1395359"/>
                <a:gd name="connsiteY46" fmla="*/ 1267163 h 2311116"/>
                <a:gd name="connsiteX47" fmla="*/ 1325486 w 1395359"/>
                <a:gd name="connsiteY47" fmla="*/ 1310506 h 2311116"/>
                <a:gd name="connsiteX48" fmla="*/ 989631 w 1395359"/>
                <a:gd name="connsiteY48" fmla="*/ 1487874 h 2311116"/>
                <a:gd name="connsiteX49" fmla="*/ 615177 w 1395359"/>
                <a:gd name="connsiteY49" fmla="*/ 1551448 h 2311116"/>
                <a:gd name="connsiteX50" fmla="*/ 513344 w 1395359"/>
                <a:gd name="connsiteY50" fmla="*/ 1543144 h 2311116"/>
                <a:gd name="connsiteX51" fmla="*/ 518059 w 1395359"/>
                <a:gd name="connsiteY51" fmla="*/ 1492356 h 2311116"/>
                <a:gd name="connsiteX52" fmla="*/ 511862 w 1395359"/>
                <a:gd name="connsiteY52" fmla="*/ 1411095 h 2311116"/>
                <a:gd name="connsiteX53" fmla="*/ 509237 w 1395359"/>
                <a:gd name="connsiteY53" fmla="*/ 1400441 h 2311116"/>
                <a:gd name="connsiteX54" fmla="*/ 562407 w 1395359"/>
                <a:gd name="connsiteY54" fmla="*/ 1401007 h 2311116"/>
                <a:gd name="connsiteX55" fmla="*/ 934404 w 1395359"/>
                <a:gd name="connsiteY55" fmla="*/ 1325060 h 2311116"/>
                <a:gd name="connsiteX56" fmla="*/ 1275835 w 1395359"/>
                <a:gd name="connsiteY56" fmla="*/ 1159007 h 2311116"/>
                <a:gd name="connsiteX57" fmla="*/ 1200691 w 1395359"/>
                <a:gd name="connsiteY57" fmla="*/ 784174 h 2311116"/>
                <a:gd name="connsiteX58" fmla="*/ 1225903 w 1395359"/>
                <a:gd name="connsiteY58" fmla="*/ 830214 h 2311116"/>
                <a:gd name="connsiteX59" fmla="*/ 1167626 w 1395359"/>
                <a:gd name="connsiteY59" fmla="*/ 912433 h 2311116"/>
                <a:gd name="connsiteX60" fmla="*/ 683406 w 1395359"/>
                <a:gd name="connsiteY60" fmla="*/ 1307451 h 2311116"/>
                <a:gd name="connsiteX61" fmla="*/ 1131147 w 1395359"/>
                <a:gd name="connsiteY61" fmla="*/ 885173 h 2311116"/>
                <a:gd name="connsiteX62" fmla="*/ 1009751 w 1395359"/>
                <a:gd name="connsiteY62" fmla="*/ 517509 h 2311116"/>
                <a:gd name="connsiteX63" fmla="*/ 1032205 w 1395359"/>
                <a:gd name="connsiteY63" fmla="*/ 541867 h 2311116"/>
                <a:gd name="connsiteX64" fmla="*/ 1107056 w 1395359"/>
                <a:gd name="connsiteY64" fmla="*/ 637329 h 2311116"/>
                <a:gd name="connsiteX65" fmla="*/ 1103950 w 1395359"/>
                <a:gd name="connsiteY65" fmla="*/ 654037 h 2311116"/>
                <a:gd name="connsiteX66" fmla="*/ 856044 w 1395359"/>
                <a:gd name="connsiteY66" fmla="*/ 1071317 h 2311116"/>
                <a:gd name="connsiteX67" fmla="*/ 556451 w 1395359"/>
                <a:gd name="connsiteY67" fmla="*/ 1304774 h 2311116"/>
                <a:gd name="connsiteX68" fmla="*/ 492552 w 1395359"/>
                <a:gd name="connsiteY68" fmla="*/ 1332730 h 2311116"/>
                <a:gd name="connsiteX69" fmla="*/ 491927 w 1395359"/>
                <a:gd name="connsiteY69" fmla="*/ 1330195 h 2311116"/>
                <a:gd name="connsiteX70" fmla="*/ 458254 w 1395359"/>
                <a:gd name="connsiteY70" fmla="*/ 1250034 h 2311116"/>
                <a:gd name="connsiteX71" fmla="*/ 429516 w 1395359"/>
                <a:gd name="connsiteY71" fmla="*/ 1202122 h 2311116"/>
                <a:gd name="connsiteX72" fmla="*/ 438682 w 1395359"/>
                <a:gd name="connsiteY72" fmla="*/ 1197314 h 2311116"/>
                <a:gd name="connsiteX73" fmla="*/ 730247 w 1395359"/>
                <a:gd name="connsiteY73" fmla="*/ 954128 h 2311116"/>
                <a:gd name="connsiteX74" fmla="*/ 990301 w 1395359"/>
                <a:gd name="connsiteY74" fmla="*/ 567410 h 2311116"/>
                <a:gd name="connsiteX75" fmla="*/ 853373 w 1395359"/>
                <a:gd name="connsiteY75" fmla="*/ 362367 h 2311116"/>
                <a:gd name="connsiteX76" fmla="*/ 891843 w 1395359"/>
                <a:gd name="connsiteY76" fmla="*/ 398025 h 2311116"/>
                <a:gd name="connsiteX77" fmla="*/ 877623 w 1395359"/>
                <a:gd name="connsiteY77" fmla="*/ 449585 h 2311116"/>
                <a:gd name="connsiteX78" fmla="*/ 556868 w 1395359"/>
                <a:gd name="connsiteY78" fmla="*/ 985892 h 2311116"/>
                <a:gd name="connsiteX79" fmla="*/ 834040 w 1395359"/>
                <a:gd name="connsiteY79" fmla="*/ 436377 h 2311116"/>
                <a:gd name="connsiteX80" fmla="*/ 590309 w 1395359"/>
                <a:gd name="connsiteY80" fmla="*/ 180883 h 2311116"/>
                <a:gd name="connsiteX81" fmla="*/ 729987 w 1395359"/>
                <a:gd name="connsiteY81" fmla="*/ 267444 h 2311116"/>
                <a:gd name="connsiteX82" fmla="*/ 730395 w 1395359"/>
                <a:gd name="connsiteY82" fmla="*/ 336485 h 2311116"/>
                <a:gd name="connsiteX83" fmla="*/ 638773 w 1395359"/>
                <a:gd name="connsiteY83" fmla="*/ 705081 h 2311116"/>
                <a:gd name="connsiteX84" fmla="*/ 358181 w 1395359"/>
                <a:gd name="connsiteY84" fmla="*/ 1101121 h 2311116"/>
                <a:gd name="connsiteX85" fmla="*/ 356601 w 1395359"/>
                <a:gd name="connsiteY85" fmla="*/ 1102207 h 2311116"/>
                <a:gd name="connsiteX86" fmla="*/ 349693 w 1395359"/>
                <a:gd name="connsiteY86" fmla="*/ 1093446 h 2311116"/>
                <a:gd name="connsiteX87" fmla="*/ 274805 w 1395359"/>
                <a:gd name="connsiteY87" fmla="*/ 1017776 h 2311116"/>
                <a:gd name="connsiteX88" fmla="*/ 255948 w 1395359"/>
                <a:gd name="connsiteY88" fmla="*/ 1002156 h 2311116"/>
                <a:gd name="connsiteX89" fmla="*/ 289265 w 1395359"/>
                <a:gd name="connsiteY89" fmla="*/ 965679 h 2311116"/>
                <a:gd name="connsiteX90" fmla="*/ 480586 w 1395359"/>
                <a:gd name="connsiteY90" fmla="*/ 637737 h 2311116"/>
                <a:gd name="connsiteX91" fmla="*/ 584360 w 1395359"/>
                <a:gd name="connsiteY91" fmla="*/ 272524 h 2311116"/>
                <a:gd name="connsiteX92" fmla="*/ 440567 w 1395359"/>
                <a:gd name="connsiteY92" fmla="*/ 104448 h 2311116"/>
                <a:gd name="connsiteX93" fmla="*/ 483165 w 1395359"/>
                <a:gd name="connsiteY93" fmla="*/ 122593 h 2311116"/>
                <a:gd name="connsiteX94" fmla="*/ 473619 w 1395359"/>
                <a:gd name="connsiteY94" fmla="*/ 255012 h 2311116"/>
                <a:gd name="connsiteX95" fmla="*/ 249347 w 1395359"/>
                <a:gd name="connsiteY95" fmla="*/ 838289 h 2311116"/>
                <a:gd name="connsiteX96" fmla="*/ 428418 w 1395359"/>
                <a:gd name="connsiteY96" fmla="*/ 249456 h 2311116"/>
                <a:gd name="connsiteX97" fmla="*/ 140330 w 1395359"/>
                <a:gd name="connsiteY97" fmla="*/ 0 h 2311116"/>
                <a:gd name="connsiteX98" fmla="*/ 278288 w 1395359"/>
                <a:gd name="connsiteY98" fmla="*/ 35327 h 2311116"/>
                <a:gd name="connsiteX99" fmla="*/ 281079 w 1395359"/>
                <a:gd name="connsiteY99" fmla="*/ 36516 h 2311116"/>
                <a:gd name="connsiteX100" fmla="*/ 290076 w 1395359"/>
                <a:gd name="connsiteY100" fmla="*/ 62307 h 2311116"/>
                <a:gd name="connsiteX101" fmla="*/ 282001 w 1395359"/>
                <a:gd name="connsiteY101" fmla="*/ 547605 h 2311116"/>
                <a:gd name="connsiteX102" fmla="*/ 137808 w 1395359"/>
                <a:gd name="connsiteY102" fmla="*/ 898983 h 2311116"/>
                <a:gd name="connsiteX103" fmla="*/ 131951 w 1395359"/>
                <a:gd name="connsiteY103" fmla="*/ 906867 h 2311116"/>
                <a:gd name="connsiteX104" fmla="*/ 83813 w 1395359"/>
                <a:gd name="connsiteY104" fmla="*/ 873582 h 2311116"/>
                <a:gd name="connsiteX105" fmla="*/ 0 w 1395359"/>
                <a:gd name="connsiteY105" fmla="*/ 824661 h 2311116"/>
                <a:gd name="connsiteX106" fmla="*/ 58164 w 1395359"/>
                <a:gd name="connsiteY106" fmla="*/ 695381 h 2311116"/>
                <a:gd name="connsiteX107" fmla="*/ 114626 w 1395359"/>
                <a:gd name="connsiteY107" fmla="*/ 508317 h 2311116"/>
                <a:gd name="connsiteX108" fmla="*/ 154387 w 1395359"/>
                <a:gd name="connsiteY108" fmla="*/ 130735 h 231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395359" h="2311116">
                  <a:moveTo>
                    <a:pt x="216520" y="2161673"/>
                  </a:moveTo>
                  <a:cubicBezTo>
                    <a:pt x="242852" y="2194725"/>
                    <a:pt x="290111" y="2231085"/>
                    <a:pt x="352559" y="2267831"/>
                  </a:cubicBezTo>
                  <a:lnTo>
                    <a:pt x="401668" y="2294658"/>
                  </a:lnTo>
                  <a:lnTo>
                    <a:pt x="347129" y="2311116"/>
                  </a:lnTo>
                  <a:lnTo>
                    <a:pt x="290576" y="2273043"/>
                  </a:lnTo>
                  <a:cubicBezTo>
                    <a:pt x="235206" y="2230716"/>
                    <a:pt x="207294" y="2191643"/>
                    <a:pt x="216520" y="2161673"/>
                  </a:cubicBezTo>
                  <a:close/>
                  <a:moveTo>
                    <a:pt x="298071" y="1935245"/>
                  </a:moveTo>
                  <a:lnTo>
                    <a:pt x="390738" y="1998511"/>
                  </a:lnTo>
                  <a:cubicBezTo>
                    <a:pt x="445585" y="2030894"/>
                    <a:pt x="504003" y="2060617"/>
                    <a:pt x="565002" y="2086899"/>
                  </a:cubicBezTo>
                  <a:cubicBezTo>
                    <a:pt x="626002" y="2113181"/>
                    <a:pt x="687728" y="2135222"/>
                    <a:pt x="748936" y="2152842"/>
                  </a:cubicBezTo>
                  <a:lnTo>
                    <a:pt x="773972" y="2158299"/>
                  </a:lnTo>
                  <a:lnTo>
                    <a:pt x="722594" y="2182737"/>
                  </a:lnTo>
                  <a:cubicBezTo>
                    <a:pt x="661745" y="2208612"/>
                    <a:pt x="597514" y="2233034"/>
                    <a:pt x="530210" y="2255870"/>
                  </a:cubicBezTo>
                  <a:lnTo>
                    <a:pt x="528414" y="2256412"/>
                  </a:lnTo>
                  <a:lnTo>
                    <a:pt x="496973" y="2244793"/>
                  </a:lnTo>
                  <a:cubicBezTo>
                    <a:pt x="369391" y="2189823"/>
                    <a:pt x="259632" y="2118416"/>
                    <a:pt x="176324" y="2041219"/>
                  </a:cubicBezTo>
                  <a:lnTo>
                    <a:pt x="175454" y="2040296"/>
                  </a:lnTo>
                  <a:lnTo>
                    <a:pt x="176762" y="2039440"/>
                  </a:lnTo>
                  <a:cubicBezTo>
                    <a:pt x="209043" y="2015473"/>
                    <a:pt x="239033" y="1991061"/>
                    <a:pt x="266734" y="1966267"/>
                  </a:cubicBezTo>
                  <a:close/>
                  <a:moveTo>
                    <a:pt x="548841" y="1909948"/>
                  </a:moveTo>
                  <a:cubicBezTo>
                    <a:pt x="617589" y="1959113"/>
                    <a:pt x="770466" y="1998097"/>
                    <a:pt x="956934" y="2016960"/>
                  </a:cubicBezTo>
                  <a:lnTo>
                    <a:pt x="1027723" y="2021221"/>
                  </a:lnTo>
                  <a:lnTo>
                    <a:pt x="960116" y="2061703"/>
                  </a:lnTo>
                  <a:lnTo>
                    <a:pt x="916069" y="2057340"/>
                  </a:lnTo>
                  <a:cubicBezTo>
                    <a:pt x="699004" y="2029711"/>
                    <a:pt x="547501" y="1972651"/>
                    <a:pt x="548841" y="1909948"/>
                  </a:cubicBezTo>
                  <a:close/>
                  <a:moveTo>
                    <a:pt x="491778" y="1644791"/>
                  </a:moveTo>
                  <a:lnTo>
                    <a:pt x="496178" y="1646801"/>
                  </a:lnTo>
                  <a:cubicBezTo>
                    <a:pt x="606264" y="1692254"/>
                    <a:pt x="731824" y="1725484"/>
                    <a:pt x="863552" y="1742649"/>
                  </a:cubicBezTo>
                  <a:cubicBezTo>
                    <a:pt x="995279" y="1759813"/>
                    <a:pt x="1125161" y="1759869"/>
                    <a:pt x="1243218" y="1744144"/>
                  </a:cubicBezTo>
                  <a:lnTo>
                    <a:pt x="1326862" y="1726482"/>
                  </a:lnTo>
                  <a:lnTo>
                    <a:pt x="1270697" y="1810896"/>
                  </a:lnTo>
                  <a:lnTo>
                    <a:pt x="1175861" y="1908730"/>
                  </a:lnTo>
                  <a:lnTo>
                    <a:pt x="1103812" y="1919454"/>
                  </a:lnTo>
                  <a:cubicBezTo>
                    <a:pt x="1021935" y="1926738"/>
                    <a:pt x="933173" y="1925099"/>
                    <a:pt x="841336" y="1913132"/>
                  </a:cubicBezTo>
                  <a:cubicBezTo>
                    <a:pt x="703581" y="1895182"/>
                    <a:pt x="578468" y="1856543"/>
                    <a:pt x="477212" y="1805096"/>
                  </a:cubicBezTo>
                  <a:lnTo>
                    <a:pt x="428548" y="1776059"/>
                  </a:lnTo>
                  <a:lnTo>
                    <a:pt x="454219" y="1734511"/>
                  </a:lnTo>
                  <a:cubicBezTo>
                    <a:pt x="468181" y="1707993"/>
                    <a:pt x="479854" y="1681282"/>
                    <a:pt x="489237" y="1654443"/>
                  </a:cubicBezTo>
                  <a:close/>
                  <a:moveTo>
                    <a:pt x="1390156" y="1418410"/>
                  </a:moveTo>
                  <a:lnTo>
                    <a:pt x="1390703" y="1428403"/>
                  </a:lnTo>
                  <a:lnTo>
                    <a:pt x="1395359" y="1467842"/>
                  </a:lnTo>
                  <a:lnTo>
                    <a:pt x="1339299" y="1495645"/>
                  </a:lnTo>
                  <a:cubicBezTo>
                    <a:pt x="1035673" y="1636825"/>
                    <a:pt x="760955" y="1689803"/>
                    <a:pt x="725697" y="1613977"/>
                  </a:cubicBezTo>
                  <a:cubicBezTo>
                    <a:pt x="836873" y="1632400"/>
                    <a:pt x="1074309" y="1568637"/>
                    <a:pt x="1320096" y="1454352"/>
                  </a:cubicBezTo>
                  <a:close/>
                  <a:moveTo>
                    <a:pt x="1339294" y="1113133"/>
                  </a:moveTo>
                  <a:lnTo>
                    <a:pt x="1366494" y="1222813"/>
                  </a:lnTo>
                  <a:lnTo>
                    <a:pt x="1373392" y="1267163"/>
                  </a:lnTo>
                  <a:lnTo>
                    <a:pt x="1325486" y="1310506"/>
                  </a:lnTo>
                  <a:cubicBezTo>
                    <a:pt x="1236290" y="1380817"/>
                    <a:pt x="1121188" y="1443249"/>
                    <a:pt x="989631" y="1487874"/>
                  </a:cubicBezTo>
                  <a:cubicBezTo>
                    <a:pt x="858074" y="1532499"/>
                    <a:pt x="728743" y="1552981"/>
                    <a:pt x="615177" y="1551448"/>
                  </a:cubicBezTo>
                  <a:lnTo>
                    <a:pt x="513344" y="1543144"/>
                  </a:lnTo>
                  <a:lnTo>
                    <a:pt x="518059" y="1492356"/>
                  </a:lnTo>
                  <a:cubicBezTo>
                    <a:pt x="518283" y="1465251"/>
                    <a:pt x="516218" y="1438143"/>
                    <a:pt x="511862" y="1411095"/>
                  </a:cubicBezTo>
                  <a:lnTo>
                    <a:pt x="509237" y="1400441"/>
                  </a:lnTo>
                  <a:lnTo>
                    <a:pt x="562407" y="1401007"/>
                  </a:lnTo>
                  <a:cubicBezTo>
                    <a:pt x="681255" y="1393267"/>
                    <a:pt x="808604" y="1367733"/>
                    <a:pt x="934404" y="1325060"/>
                  </a:cubicBezTo>
                  <a:cubicBezTo>
                    <a:pt x="1060205" y="1282388"/>
                    <a:pt x="1176806" y="1225172"/>
                    <a:pt x="1275835" y="1159007"/>
                  </a:cubicBezTo>
                  <a:close/>
                  <a:moveTo>
                    <a:pt x="1200691" y="784174"/>
                  </a:moveTo>
                  <a:lnTo>
                    <a:pt x="1225903" y="830214"/>
                  </a:lnTo>
                  <a:lnTo>
                    <a:pt x="1167626" y="912433"/>
                  </a:lnTo>
                  <a:cubicBezTo>
                    <a:pt x="967183" y="1180654"/>
                    <a:pt x="750390" y="1357509"/>
                    <a:pt x="683406" y="1307451"/>
                  </a:cubicBezTo>
                  <a:cubicBezTo>
                    <a:pt x="790033" y="1270981"/>
                    <a:pt x="968886" y="1102299"/>
                    <a:pt x="1131147" y="885173"/>
                  </a:cubicBezTo>
                  <a:close/>
                  <a:moveTo>
                    <a:pt x="1009751" y="517509"/>
                  </a:moveTo>
                  <a:lnTo>
                    <a:pt x="1032205" y="541867"/>
                  </a:lnTo>
                  <a:lnTo>
                    <a:pt x="1107056" y="637329"/>
                  </a:lnTo>
                  <a:lnTo>
                    <a:pt x="1103950" y="654037"/>
                  </a:lnTo>
                  <a:cubicBezTo>
                    <a:pt x="1067793" y="786248"/>
                    <a:pt x="982300" y="935788"/>
                    <a:pt x="856044" y="1071317"/>
                  </a:cubicBezTo>
                  <a:cubicBezTo>
                    <a:pt x="761352" y="1172964"/>
                    <a:pt x="657177" y="1252297"/>
                    <a:pt x="556451" y="1304774"/>
                  </a:cubicBezTo>
                  <a:lnTo>
                    <a:pt x="492552" y="1332730"/>
                  </a:lnTo>
                  <a:lnTo>
                    <a:pt x="491927" y="1330195"/>
                  </a:lnTo>
                  <a:cubicBezTo>
                    <a:pt x="482993" y="1303330"/>
                    <a:pt x="471768" y="1276589"/>
                    <a:pt x="458254" y="1250034"/>
                  </a:cubicBezTo>
                  <a:lnTo>
                    <a:pt x="429516" y="1202122"/>
                  </a:lnTo>
                  <a:lnTo>
                    <a:pt x="438682" y="1197314"/>
                  </a:lnTo>
                  <a:cubicBezTo>
                    <a:pt x="539665" y="1134169"/>
                    <a:pt x="639699" y="1051327"/>
                    <a:pt x="730247" y="954128"/>
                  </a:cubicBezTo>
                  <a:cubicBezTo>
                    <a:pt x="843433" y="832628"/>
                    <a:pt x="933191" y="697933"/>
                    <a:pt x="990301" y="567410"/>
                  </a:cubicBezTo>
                  <a:close/>
                  <a:moveTo>
                    <a:pt x="853373" y="362367"/>
                  </a:moveTo>
                  <a:lnTo>
                    <a:pt x="891843" y="398025"/>
                  </a:lnTo>
                  <a:lnTo>
                    <a:pt x="877623" y="449585"/>
                  </a:lnTo>
                  <a:cubicBezTo>
                    <a:pt x="780503" y="770034"/>
                    <a:pt x="636897" y="1010147"/>
                    <a:pt x="556868" y="985892"/>
                  </a:cubicBezTo>
                  <a:cubicBezTo>
                    <a:pt x="644703" y="915291"/>
                    <a:pt x="755421" y="695783"/>
                    <a:pt x="834040" y="436377"/>
                  </a:cubicBezTo>
                  <a:close/>
                  <a:moveTo>
                    <a:pt x="590309" y="180883"/>
                  </a:moveTo>
                  <a:lnTo>
                    <a:pt x="729987" y="267444"/>
                  </a:lnTo>
                  <a:lnTo>
                    <a:pt x="730395" y="336485"/>
                  </a:lnTo>
                  <a:cubicBezTo>
                    <a:pt x="723362" y="449843"/>
                    <a:pt x="693189" y="577263"/>
                    <a:pt x="638773" y="705081"/>
                  </a:cubicBezTo>
                  <a:cubicBezTo>
                    <a:pt x="566218" y="875506"/>
                    <a:pt x="464303" y="1014373"/>
                    <a:pt x="358181" y="1101121"/>
                  </a:cubicBezTo>
                  <a:lnTo>
                    <a:pt x="356601" y="1102207"/>
                  </a:lnTo>
                  <a:lnTo>
                    <a:pt x="349693" y="1093446"/>
                  </a:lnTo>
                  <a:cubicBezTo>
                    <a:pt x="327020" y="1067889"/>
                    <a:pt x="302057" y="1042645"/>
                    <a:pt x="274805" y="1017776"/>
                  </a:cubicBezTo>
                  <a:lnTo>
                    <a:pt x="255948" y="1002156"/>
                  </a:lnTo>
                  <a:lnTo>
                    <a:pt x="289265" y="965679"/>
                  </a:lnTo>
                  <a:cubicBezTo>
                    <a:pt x="362708" y="871919"/>
                    <a:pt x="428552" y="759963"/>
                    <a:pt x="480586" y="637737"/>
                  </a:cubicBezTo>
                  <a:cubicBezTo>
                    <a:pt x="532621" y="515511"/>
                    <a:pt x="567682" y="390451"/>
                    <a:pt x="584360" y="272524"/>
                  </a:cubicBezTo>
                  <a:close/>
                  <a:moveTo>
                    <a:pt x="440567" y="104448"/>
                  </a:moveTo>
                  <a:lnTo>
                    <a:pt x="483165" y="122593"/>
                  </a:lnTo>
                  <a:lnTo>
                    <a:pt x="473619" y="255012"/>
                  </a:lnTo>
                  <a:cubicBezTo>
                    <a:pt x="432754" y="587353"/>
                    <a:pt x="332345" y="848494"/>
                    <a:pt x="249347" y="838289"/>
                  </a:cubicBezTo>
                  <a:cubicBezTo>
                    <a:pt x="323807" y="753701"/>
                    <a:pt x="395338" y="518487"/>
                    <a:pt x="428418" y="249456"/>
                  </a:cubicBezTo>
                  <a:close/>
                  <a:moveTo>
                    <a:pt x="140330" y="0"/>
                  </a:moveTo>
                  <a:lnTo>
                    <a:pt x="278288" y="35327"/>
                  </a:lnTo>
                  <a:lnTo>
                    <a:pt x="281079" y="36516"/>
                  </a:lnTo>
                  <a:lnTo>
                    <a:pt x="290076" y="62307"/>
                  </a:lnTo>
                  <a:cubicBezTo>
                    <a:pt x="324316" y="195028"/>
                    <a:pt x="324329" y="367280"/>
                    <a:pt x="282001" y="547605"/>
                  </a:cubicBezTo>
                  <a:cubicBezTo>
                    <a:pt x="250255" y="682849"/>
                    <a:pt x="199201" y="803429"/>
                    <a:pt x="137808" y="898983"/>
                  </a:cubicBezTo>
                  <a:lnTo>
                    <a:pt x="131951" y="906867"/>
                  </a:lnTo>
                  <a:lnTo>
                    <a:pt x="83813" y="873582"/>
                  </a:lnTo>
                  <a:lnTo>
                    <a:pt x="0" y="824661"/>
                  </a:lnTo>
                  <a:lnTo>
                    <a:pt x="58164" y="695381"/>
                  </a:lnTo>
                  <a:cubicBezTo>
                    <a:pt x="80429" y="635704"/>
                    <a:pt x="99447" y="572980"/>
                    <a:pt x="114626" y="508317"/>
                  </a:cubicBezTo>
                  <a:cubicBezTo>
                    <a:pt x="144982" y="378991"/>
                    <a:pt x="158131" y="249776"/>
                    <a:pt x="154387" y="130735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2ECA298-C3E7-49A3-A45A-AC51993054D9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クルマエビ（県の魚）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F9021B3-478D-4D6B-97F4-6F9D91C3B710}"/>
              </a:ext>
            </a:extLst>
          </p:cNvPr>
          <p:cNvGrpSpPr/>
          <p:nvPr/>
        </p:nvGrpSpPr>
        <p:grpSpPr>
          <a:xfrm>
            <a:off x="741335" y="1238250"/>
            <a:ext cx="2478417" cy="2193450"/>
            <a:chOff x="1639564" y="2124457"/>
            <a:chExt cx="3066692" cy="2714085"/>
          </a:xfrm>
        </p:grpSpPr>
        <p:sp>
          <p:nvSpPr>
            <p:cNvPr id="43" name="楕円 10">
              <a:extLst>
                <a:ext uri="{FF2B5EF4-FFF2-40B4-BE49-F238E27FC236}">
                  <a16:creationId xmlns:a16="http://schemas.microsoft.com/office/drawing/2014/main" id="{02E16258-B092-45B7-BF22-A965A71CF597}"/>
                </a:ext>
              </a:extLst>
            </p:cNvPr>
            <p:cNvSpPr/>
            <p:nvPr/>
          </p:nvSpPr>
          <p:spPr>
            <a:xfrm flipH="1">
              <a:off x="2205124" y="3506575"/>
              <a:ext cx="1204890" cy="698037"/>
            </a:xfrm>
            <a:custGeom>
              <a:avLst/>
              <a:gdLst>
                <a:gd name="connsiteX0" fmla="*/ 0 w 775731"/>
                <a:gd name="connsiteY0" fmla="*/ 172845 h 345690"/>
                <a:gd name="connsiteX1" fmla="*/ 387866 w 775731"/>
                <a:gd name="connsiteY1" fmla="*/ 0 h 345690"/>
                <a:gd name="connsiteX2" fmla="*/ 775732 w 775731"/>
                <a:gd name="connsiteY2" fmla="*/ 172845 h 345690"/>
                <a:gd name="connsiteX3" fmla="*/ 387866 w 775731"/>
                <a:gd name="connsiteY3" fmla="*/ 345690 h 345690"/>
                <a:gd name="connsiteX4" fmla="*/ 0 w 775731"/>
                <a:gd name="connsiteY4" fmla="*/ 172845 h 345690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78984"/>
                <a:gd name="connsiteX1" fmla="*/ 387866 w 1531382"/>
                <a:gd name="connsiteY1" fmla="*/ 28189 h 778984"/>
                <a:gd name="connsiteX2" fmla="*/ 1531382 w 1531382"/>
                <a:gd name="connsiteY2" fmla="*/ 778884 h 778984"/>
                <a:gd name="connsiteX3" fmla="*/ 387866 w 1531382"/>
                <a:gd name="connsiteY3" fmla="*/ 373879 h 778984"/>
                <a:gd name="connsiteX4" fmla="*/ 0 w 1531382"/>
                <a:gd name="connsiteY4" fmla="*/ 201034 h 778984"/>
                <a:gd name="connsiteX0" fmla="*/ 62 w 1531444"/>
                <a:gd name="connsiteY0" fmla="*/ 199630 h 777658"/>
                <a:gd name="connsiteX1" fmla="*/ 387928 w 1531444"/>
                <a:gd name="connsiteY1" fmla="*/ 26785 h 777658"/>
                <a:gd name="connsiteX2" fmla="*/ 1531444 w 1531444"/>
                <a:gd name="connsiteY2" fmla="*/ 777480 h 777658"/>
                <a:gd name="connsiteX3" fmla="*/ 368878 w 1531444"/>
                <a:gd name="connsiteY3" fmla="*/ 512175 h 777658"/>
                <a:gd name="connsiteX4" fmla="*/ 62 w 1531444"/>
                <a:gd name="connsiteY4" fmla="*/ 199630 h 777658"/>
                <a:gd name="connsiteX0" fmla="*/ 1007 w 1532389"/>
                <a:gd name="connsiteY0" fmla="*/ 252681 h 830709"/>
                <a:gd name="connsiteX1" fmla="*/ 452373 w 1532389"/>
                <a:gd name="connsiteY1" fmla="*/ 22686 h 830709"/>
                <a:gd name="connsiteX2" fmla="*/ 1532389 w 1532389"/>
                <a:gd name="connsiteY2" fmla="*/ 830531 h 830709"/>
                <a:gd name="connsiteX3" fmla="*/ 369823 w 1532389"/>
                <a:gd name="connsiteY3" fmla="*/ 565226 h 830709"/>
                <a:gd name="connsiteX4" fmla="*/ 1007 w 1532389"/>
                <a:gd name="connsiteY4" fmla="*/ 252681 h 830709"/>
                <a:gd name="connsiteX0" fmla="*/ 6204 w 1537586"/>
                <a:gd name="connsiteY0" fmla="*/ 252898 h 830947"/>
                <a:gd name="connsiteX1" fmla="*/ 457570 w 1537586"/>
                <a:gd name="connsiteY1" fmla="*/ 22903 h 830947"/>
                <a:gd name="connsiteX2" fmla="*/ 1537586 w 1537586"/>
                <a:gd name="connsiteY2" fmla="*/ 830748 h 830947"/>
                <a:gd name="connsiteX3" fmla="*/ 292470 w 1537586"/>
                <a:gd name="connsiteY3" fmla="*/ 584493 h 830947"/>
                <a:gd name="connsiteX4" fmla="*/ 6204 w 1537586"/>
                <a:gd name="connsiteY4" fmla="*/ 252898 h 830947"/>
                <a:gd name="connsiteX0" fmla="*/ 5980 w 1511962"/>
                <a:gd name="connsiteY0" fmla="*/ 260439 h 965409"/>
                <a:gd name="connsiteX1" fmla="*/ 457346 w 1511962"/>
                <a:gd name="connsiteY1" fmla="*/ 30444 h 965409"/>
                <a:gd name="connsiteX2" fmla="*/ 1511962 w 1511962"/>
                <a:gd name="connsiteY2" fmla="*/ 965289 h 965409"/>
                <a:gd name="connsiteX3" fmla="*/ 292246 w 1511962"/>
                <a:gd name="connsiteY3" fmla="*/ 592034 h 965409"/>
                <a:gd name="connsiteX4" fmla="*/ 5980 w 1511962"/>
                <a:gd name="connsiteY4" fmla="*/ 260439 h 96540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4257 w 1561039"/>
                <a:gd name="connsiteY0" fmla="*/ 207950 h 976300"/>
                <a:gd name="connsiteX1" fmla="*/ 506423 w 1561039"/>
                <a:gd name="connsiteY1" fmla="*/ 41455 h 976300"/>
                <a:gd name="connsiteX2" fmla="*/ 1561039 w 1561039"/>
                <a:gd name="connsiteY2" fmla="*/ 976300 h 976300"/>
                <a:gd name="connsiteX3" fmla="*/ 341323 w 1561039"/>
                <a:gd name="connsiteY3" fmla="*/ 603045 h 976300"/>
                <a:gd name="connsiteX4" fmla="*/ 4257 w 1561039"/>
                <a:gd name="connsiteY4" fmla="*/ 207950 h 976300"/>
                <a:gd name="connsiteX0" fmla="*/ 4257 w 1561039"/>
                <a:gd name="connsiteY0" fmla="*/ 200240 h 968590"/>
                <a:gd name="connsiteX1" fmla="*/ 506423 w 1561039"/>
                <a:gd name="connsiteY1" fmla="*/ 33745 h 968590"/>
                <a:gd name="connsiteX2" fmla="*/ 1561039 w 1561039"/>
                <a:gd name="connsiteY2" fmla="*/ 968590 h 968590"/>
                <a:gd name="connsiteX3" fmla="*/ 341323 w 1561039"/>
                <a:gd name="connsiteY3" fmla="*/ 595335 h 968590"/>
                <a:gd name="connsiteX4" fmla="*/ 4257 w 1561039"/>
                <a:gd name="connsiteY4" fmla="*/ 200240 h 96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1039" h="968590">
                  <a:moveTo>
                    <a:pt x="4257" y="200240"/>
                  </a:moveTo>
                  <a:cubicBezTo>
                    <a:pt x="31774" y="106642"/>
                    <a:pt x="170759" y="-75263"/>
                    <a:pt x="506423" y="33745"/>
                  </a:cubicBezTo>
                  <a:cubicBezTo>
                    <a:pt x="842087" y="142753"/>
                    <a:pt x="1383239" y="612780"/>
                    <a:pt x="1561039" y="968590"/>
                  </a:cubicBezTo>
                  <a:cubicBezTo>
                    <a:pt x="1135589" y="810050"/>
                    <a:pt x="600787" y="723393"/>
                    <a:pt x="341323" y="595335"/>
                  </a:cubicBezTo>
                  <a:cubicBezTo>
                    <a:pt x="81859" y="467277"/>
                    <a:pt x="-23260" y="293838"/>
                    <a:pt x="4257" y="20024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10">
              <a:extLst>
                <a:ext uri="{FF2B5EF4-FFF2-40B4-BE49-F238E27FC236}">
                  <a16:creationId xmlns:a16="http://schemas.microsoft.com/office/drawing/2014/main" id="{6BD345D2-3788-43C7-88A2-ED41A2214426}"/>
                </a:ext>
              </a:extLst>
            </p:cNvPr>
            <p:cNvSpPr/>
            <p:nvPr/>
          </p:nvSpPr>
          <p:spPr>
            <a:xfrm flipH="1">
              <a:off x="1639564" y="3432460"/>
              <a:ext cx="1204890" cy="897258"/>
            </a:xfrm>
            <a:custGeom>
              <a:avLst/>
              <a:gdLst>
                <a:gd name="connsiteX0" fmla="*/ 0 w 775731"/>
                <a:gd name="connsiteY0" fmla="*/ 172845 h 345690"/>
                <a:gd name="connsiteX1" fmla="*/ 387866 w 775731"/>
                <a:gd name="connsiteY1" fmla="*/ 0 h 345690"/>
                <a:gd name="connsiteX2" fmla="*/ 775732 w 775731"/>
                <a:gd name="connsiteY2" fmla="*/ 172845 h 345690"/>
                <a:gd name="connsiteX3" fmla="*/ 387866 w 775731"/>
                <a:gd name="connsiteY3" fmla="*/ 345690 h 345690"/>
                <a:gd name="connsiteX4" fmla="*/ 0 w 775731"/>
                <a:gd name="connsiteY4" fmla="*/ 172845 h 345690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78984"/>
                <a:gd name="connsiteX1" fmla="*/ 387866 w 1531382"/>
                <a:gd name="connsiteY1" fmla="*/ 28189 h 778984"/>
                <a:gd name="connsiteX2" fmla="*/ 1531382 w 1531382"/>
                <a:gd name="connsiteY2" fmla="*/ 778884 h 778984"/>
                <a:gd name="connsiteX3" fmla="*/ 387866 w 1531382"/>
                <a:gd name="connsiteY3" fmla="*/ 373879 h 778984"/>
                <a:gd name="connsiteX4" fmla="*/ 0 w 1531382"/>
                <a:gd name="connsiteY4" fmla="*/ 201034 h 778984"/>
                <a:gd name="connsiteX0" fmla="*/ 62 w 1531444"/>
                <a:gd name="connsiteY0" fmla="*/ 199630 h 777658"/>
                <a:gd name="connsiteX1" fmla="*/ 387928 w 1531444"/>
                <a:gd name="connsiteY1" fmla="*/ 26785 h 777658"/>
                <a:gd name="connsiteX2" fmla="*/ 1531444 w 1531444"/>
                <a:gd name="connsiteY2" fmla="*/ 777480 h 777658"/>
                <a:gd name="connsiteX3" fmla="*/ 368878 w 1531444"/>
                <a:gd name="connsiteY3" fmla="*/ 512175 h 777658"/>
                <a:gd name="connsiteX4" fmla="*/ 62 w 1531444"/>
                <a:gd name="connsiteY4" fmla="*/ 199630 h 777658"/>
                <a:gd name="connsiteX0" fmla="*/ 1007 w 1532389"/>
                <a:gd name="connsiteY0" fmla="*/ 252681 h 830709"/>
                <a:gd name="connsiteX1" fmla="*/ 452373 w 1532389"/>
                <a:gd name="connsiteY1" fmla="*/ 22686 h 830709"/>
                <a:gd name="connsiteX2" fmla="*/ 1532389 w 1532389"/>
                <a:gd name="connsiteY2" fmla="*/ 830531 h 830709"/>
                <a:gd name="connsiteX3" fmla="*/ 369823 w 1532389"/>
                <a:gd name="connsiteY3" fmla="*/ 565226 h 830709"/>
                <a:gd name="connsiteX4" fmla="*/ 1007 w 1532389"/>
                <a:gd name="connsiteY4" fmla="*/ 252681 h 830709"/>
                <a:gd name="connsiteX0" fmla="*/ 6204 w 1537586"/>
                <a:gd name="connsiteY0" fmla="*/ 252898 h 830947"/>
                <a:gd name="connsiteX1" fmla="*/ 457570 w 1537586"/>
                <a:gd name="connsiteY1" fmla="*/ 22903 h 830947"/>
                <a:gd name="connsiteX2" fmla="*/ 1537586 w 1537586"/>
                <a:gd name="connsiteY2" fmla="*/ 830748 h 830947"/>
                <a:gd name="connsiteX3" fmla="*/ 292470 w 1537586"/>
                <a:gd name="connsiteY3" fmla="*/ 584493 h 830947"/>
                <a:gd name="connsiteX4" fmla="*/ 6204 w 1537586"/>
                <a:gd name="connsiteY4" fmla="*/ 252898 h 830947"/>
                <a:gd name="connsiteX0" fmla="*/ 5980 w 1511962"/>
                <a:gd name="connsiteY0" fmla="*/ 260439 h 965409"/>
                <a:gd name="connsiteX1" fmla="*/ 457346 w 1511962"/>
                <a:gd name="connsiteY1" fmla="*/ 30444 h 965409"/>
                <a:gd name="connsiteX2" fmla="*/ 1511962 w 1511962"/>
                <a:gd name="connsiteY2" fmla="*/ 965289 h 965409"/>
                <a:gd name="connsiteX3" fmla="*/ 292246 w 1511962"/>
                <a:gd name="connsiteY3" fmla="*/ 592034 h 965409"/>
                <a:gd name="connsiteX4" fmla="*/ 5980 w 1511962"/>
                <a:gd name="connsiteY4" fmla="*/ 260439 h 96540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4257 w 1561039"/>
                <a:gd name="connsiteY0" fmla="*/ 207950 h 976300"/>
                <a:gd name="connsiteX1" fmla="*/ 506423 w 1561039"/>
                <a:gd name="connsiteY1" fmla="*/ 41455 h 976300"/>
                <a:gd name="connsiteX2" fmla="*/ 1561039 w 1561039"/>
                <a:gd name="connsiteY2" fmla="*/ 976300 h 976300"/>
                <a:gd name="connsiteX3" fmla="*/ 341323 w 1561039"/>
                <a:gd name="connsiteY3" fmla="*/ 603045 h 976300"/>
                <a:gd name="connsiteX4" fmla="*/ 4257 w 1561039"/>
                <a:gd name="connsiteY4" fmla="*/ 207950 h 976300"/>
                <a:gd name="connsiteX0" fmla="*/ 4257 w 1561039"/>
                <a:gd name="connsiteY0" fmla="*/ 200240 h 968590"/>
                <a:gd name="connsiteX1" fmla="*/ 506423 w 1561039"/>
                <a:gd name="connsiteY1" fmla="*/ 33745 h 968590"/>
                <a:gd name="connsiteX2" fmla="*/ 1561039 w 1561039"/>
                <a:gd name="connsiteY2" fmla="*/ 968590 h 968590"/>
                <a:gd name="connsiteX3" fmla="*/ 341323 w 1561039"/>
                <a:gd name="connsiteY3" fmla="*/ 595335 h 968590"/>
                <a:gd name="connsiteX4" fmla="*/ 4257 w 1561039"/>
                <a:gd name="connsiteY4" fmla="*/ 200240 h 96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1039" h="968590">
                  <a:moveTo>
                    <a:pt x="4257" y="200240"/>
                  </a:moveTo>
                  <a:cubicBezTo>
                    <a:pt x="31774" y="106642"/>
                    <a:pt x="170759" y="-75263"/>
                    <a:pt x="506423" y="33745"/>
                  </a:cubicBezTo>
                  <a:cubicBezTo>
                    <a:pt x="842087" y="142753"/>
                    <a:pt x="1383239" y="612780"/>
                    <a:pt x="1561039" y="968590"/>
                  </a:cubicBezTo>
                  <a:cubicBezTo>
                    <a:pt x="1135589" y="810050"/>
                    <a:pt x="600787" y="723393"/>
                    <a:pt x="341323" y="595335"/>
                  </a:cubicBezTo>
                  <a:cubicBezTo>
                    <a:pt x="81859" y="467277"/>
                    <a:pt x="-23260" y="293838"/>
                    <a:pt x="4257" y="20024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10">
              <a:extLst>
                <a:ext uri="{FF2B5EF4-FFF2-40B4-BE49-F238E27FC236}">
                  <a16:creationId xmlns:a16="http://schemas.microsoft.com/office/drawing/2014/main" id="{34C932F5-E591-4FDF-ACBC-BFC28C90701E}"/>
                </a:ext>
              </a:extLst>
            </p:cNvPr>
            <p:cNvSpPr/>
            <p:nvPr/>
          </p:nvSpPr>
          <p:spPr>
            <a:xfrm>
              <a:off x="3409344" y="3551783"/>
              <a:ext cx="1296912" cy="751349"/>
            </a:xfrm>
            <a:custGeom>
              <a:avLst/>
              <a:gdLst>
                <a:gd name="connsiteX0" fmla="*/ 0 w 775731"/>
                <a:gd name="connsiteY0" fmla="*/ 172845 h 345690"/>
                <a:gd name="connsiteX1" fmla="*/ 387866 w 775731"/>
                <a:gd name="connsiteY1" fmla="*/ 0 h 345690"/>
                <a:gd name="connsiteX2" fmla="*/ 775732 w 775731"/>
                <a:gd name="connsiteY2" fmla="*/ 172845 h 345690"/>
                <a:gd name="connsiteX3" fmla="*/ 387866 w 775731"/>
                <a:gd name="connsiteY3" fmla="*/ 345690 h 345690"/>
                <a:gd name="connsiteX4" fmla="*/ 0 w 775731"/>
                <a:gd name="connsiteY4" fmla="*/ 172845 h 345690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78984"/>
                <a:gd name="connsiteX1" fmla="*/ 387866 w 1531382"/>
                <a:gd name="connsiteY1" fmla="*/ 28189 h 778984"/>
                <a:gd name="connsiteX2" fmla="*/ 1531382 w 1531382"/>
                <a:gd name="connsiteY2" fmla="*/ 778884 h 778984"/>
                <a:gd name="connsiteX3" fmla="*/ 387866 w 1531382"/>
                <a:gd name="connsiteY3" fmla="*/ 373879 h 778984"/>
                <a:gd name="connsiteX4" fmla="*/ 0 w 1531382"/>
                <a:gd name="connsiteY4" fmla="*/ 201034 h 778984"/>
                <a:gd name="connsiteX0" fmla="*/ 62 w 1531444"/>
                <a:gd name="connsiteY0" fmla="*/ 199630 h 777658"/>
                <a:gd name="connsiteX1" fmla="*/ 387928 w 1531444"/>
                <a:gd name="connsiteY1" fmla="*/ 26785 h 777658"/>
                <a:gd name="connsiteX2" fmla="*/ 1531444 w 1531444"/>
                <a:gd name="connsiteY2" fmla="*/ 777480 h 777658"/>
                <a:gd name="connsiteX3" fmla="*/ 368878 w 1531444"/>
                <a:gd name="connsiteY3" fmla="*/ 512175 h 777658"/>
                <a:gd name="connsiteX4" fmla="*/ 62 w 1531444"/>
                <a:gd name="connsiteY4" fmla="*/ 199630 h 777658"/>
                <a:gd name="connsiteX0" fmla="*/ 1007 w 1532389"/>
                <a:gd name="connsiteY0" fmla="*/ 252681 h 830709"/>
                <a:gd name="connsiteX1" fmla="*/ 452373 w 1532389"/>
                <a:gd name="connsiteY1" fmla="*/ 22686 h 830709"/>
                <a:gd name="connsiteX2" fmla="*/ 1532389 w 1532389"/>
                <a:gd name="connsiteY2" fmla="*/ 830531 h 830709"/>
                <a:gd name="connsiteX3" fmla="*/ 369823 w 1532389"/>
                <a:gd name="connsiteY3" fmla="*/ 565226 h 830709"/>
                <a:gd name="connsiteX4" fmla="*/ 1007 w 1532389"/>
                <a:gd name="connsiteY4" fmla="*/ 252681 h 830709"/>
                <a:gd name="connsiteX0" fmla="*/ 6204 w 1537586"/>
                <a:gd name="connsiteY0" fmla="*/ 252898 h 830947"/>
                <a:gd name="connsiteX1" fmla="*/ 457570 w 1537586"/>
                <a:gd name="connsiteY1" fmla="*/ 22903 h 830947"/>
                <a:gd name="connsiteX2" fmla="*/ 1537586 w 1537586"/>
                <a:gd name="connsiteY2" fmla="*/ 830748 h 830947"/>
                <a:gd name="connsiteX3" fmla="*/ 292470 w 1537586"/>
                <a:gd name="connsiteY3" fmla="*/ 584493 h 830947"/>
                <a:gd name="connsiteX4" fmla="*/ 6204 w 1537586"/>
                <a:gd name="connsiteY4" fmla="*/ 252898 h 830947"/>
                <a:gd name="connsiteX0" fmla="*/ 5980 w 1511962"/>
                <a:gd name="connsiteY0" fmla="*/ 260439 h 965409"/>
                <a:gd name="connsiteX1" fmla="*/ 457346 w 1511962"/>
                <a:gd name="connsiteY1" fmla="*/ 30444 h 965409"/>
                <a:gd name="connsiteX2" fmla="*/ 1511962 w 1511962"/>
                <a:gd name="connsiteY2" fmla="*/ 965289 h 965409"/>
                <a:gd name="connsiteX3" fmla="*/ 292246 w 1511962"/>
                <a:gd name="connsiteY3" fmla="*/ 592034 h 965409"/>
                <a:gd name="connsiteX4" fmla="*/ 5980 w 1511962"/>
                <a:gd name="connsiteY4" fmla="*/ 260439 h 96540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4257 w 1561039"/>
                <a:gd name="connsiteY0" fmla="*/ 207950 h 976300"/>
                <a:gd name="connsiteX1" fmla="*/ 506423 w 1561039"/>
                <a:gd name="connsiteY1" fmla="*/ 41455 h 976300"/>
                <a:gd name="connsiteX2" fmla="*/ 1561039 w 1561039"/>
                <a:gd name="connsiteY2" fmla="*/ 976300 h 976300"/>
                <a:gd name="connsiteX3" fmla="*/ 341323 w 1561039"/>
                <a:gd name="connsiteY3" fmla="*/ 603045 h 976300"/>
                <a:gd name="connsiteX4" fmla="*/ 4257 w 1561039"/>
                <a:gd name="connsiteY4" fmla="*/ 207950 h 976300"/>
                <a:gd name="connsiteX0" fmla="*/ 4257 w 1561039"/>
                <a:gd name="connsiteY0" fmla="*/ 200240 h 968590"/>
                <a:gd name="connsiteX1" fmla="*/ 506423 w 1561039"/>
                <a:gd name="connsiteY1" fmla="*/ 33745 h 968590"/>
                <a:gd name="connsiteX2" fmla="*/ 1561039 w 1561039"/>
                <a:gd name="connsiteY2" fmla="*/ 968590 h 968590"/>
                <a:gd name="connsiteX3" fmla="*/ 341323 w 1561039"/>
                <a:gd name="connsiteY3" fmla="*/ 595335 h 968590"/>
                <a:gd name="connsiteX4" fmla="*/ 4257 w 1561039"/>
                <a:gd name="connsiteY4" fmla="*/ 200240 h 96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1039" h="968590">
                  <a:moveTo>
                    <a:pt x="4257" y="200240"/>
                  </a:moveTo>
                  <a:cubicBezTo>
                    <a:pt x="31774" y="106642"/>
                    <a:pt x="170759" y="-75263"/>
                    <a:pt x="506423" y="33745"/>
                  </a:cubicBezTo>
                  <a:cubicBezTo>
                    <a:pt x="842087" y="142753"/>
                    <a:pt x="1383239" y="612780"/>
                    <a:pt x="1561039" y="968590"/>
                  </a:cubicBezTo>
                  <a:cubicBezTo>
                    <a:pt x="1135589" y="810050"/>
                    <a:pt x="600787" y="723393"/>
                    <a:pt x="341323" y="595335"/>
                  </a:cubicBezTo>
                  <a:cubicBezTo>
                    <a:pt x="81859" y="467277"/>
                    <a:pt x="-23260" y="293838"/>
                    <a:pt x="4257" y="20024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2DFDD68F-A93E-43C0-B2AC-0C6B85FB061F}"/>
                </a:ext>
              </a:extLst>
            </p:cNvPr>
            <p:cNvSpPr/>
            <p:nvPr/>
          </p:nvSpPr>
          <p:spPr>
            <a:xfrm>
              <a:off x="3352800" y="3416300"/>
              <a:ext cx="104602" cy="1422242"/>
            </a:xfrm>
            <a:prstGeom prst="rect">
              <a:avLst/>
            </a:pr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F9215DB9-E347-4CB2-93CD-E196A458A237}"/>
                </a:ext>
              </a:extLst>
            </p:cNvPr>
            <p:cNvGrpSpPr/>
            <p:nvPr/>
          </p:nvGrpSpPr>
          <p:grpSpPr>
            <a:xfrm>
              <a:off x="2869406" y="2167119"/>
              <a:ext cx="1729054" cy="1500874"/>
              <a:chOff x="3054507" y="2277516"/>
              <a:chExt cx="1729054" cy="1500874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1B99CFEF-B06F-49F5-9D5E-BAA9576480C6}"/>
                  </a:ext>
                </a:extLst>
              </p:cNvPr>
              <p:cNvGrpSpPr/>
              <p:nvPr/>
            </p:nvGrpSpPr>
            <p:grpSpPr>
              <a:xfrm rot="1800000">
                <a:off x="3054507" y="2277516"/>
                <a:ext cx="1729054" cy="1500874"/>
                <a:chOff x="4151614" y="2081467"/>
                <a:chExt cx="1729054" cy="1500874"/>
              </a:xfrm>
            </p:grpSpPr>
            <p:sp>
              <p:nvSpPr>
                <p:cNvPr id="67" name="楕円 1">
                  <a:extLst>
                    <a:ext uri="{FF2B5EF4-FFF2-40B4-BE49-F238E27FC236}">
                      <a16:creationId xmlns:a16="http://schemas.microsoft.com/office/drawing/2014/main" id="{1A927545-4F1B-455B-ABA2-E1F0AA00393C}"/>
                    </a:ext>
                  </a:extLst>
                </p:cNvPr>
                <p:cNvSpPr/>
                <p:nvPr/>
              </p:nvSpPr>
              <p:spPr>
                <a:xfrm flipH="1">
                  <a:off x="4631091" y="2081467"/>
                  <a:ext cx="801968" cy="421871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8164" h="1523494">
                      <a:moveTo>
                        <a:pt x="16646" y="975778"/>
                      </a:moveTo>
                      <a:cubicBezTo>
                        <a:pt x="105546" y="347835"/>
                        <a:pt x="339148" y="260350"/>
                        <a:pt x="461146" y="0"/>
                      </a:cubicBezTo>
                      <a:cubicBezTo>
                        <a:pt x="570444" y="254000"/>
                        <a:pt x="816746" y="370631"/>
                        <a:pt x="918346" y="975778"/>
                      </a:cubicBezTo>
                      <a:cubicBezTo>
                        <a:pt x="1019946" y="1580925"/>
                        <a:pt x="710144" y="1519756"/>
                        <a:pt x="461146" y="1519756"/>
                      </a:cubicBezTo>
                      <a:cubicBezTo>
                        <a:pt x="212148" y="1519756"/>
                        <a:pt x="-72254" y="1603721"/>
                        <a:pt x="16646" y="975778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1">
                  <a:extLst>
                    <a:ext uri="{FF2B5EF4-FFF2-40B4-BE49-F238E27FC236}">
                      <a16:creationId xmlns:a16="http://schemas.microsoft.com/office/drawing/2014/main" id="{1F4B930A-6A82-4057-8F52-2AA086B35F39}"/>
                    </a:ext>
                  </a:extLst>
                </p:cNvPr>
                <p:cNvSpPr/>
                <p:nvPr/>
              </p:nvSpPr>
              <p:spPr>
                <a:xfrm rot="10496256" flipV="1">
                  <a:off x="4151614" y="2243077"/>
                  <a:ext cx="644821" cy="291980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  <a:gd name="connsiteX0" fmla="*/ 34 w 901790"/>
                    <a:gd name="connsiteY0" fmla="*/ 975778 h 1063315"/>
                    <a:gd name="connsiteX1" fmla="*/ 444534 w 901790"/>
                    <a:gd name="connsiteY1" fmla="*/ 0 h 1063315"/>
                    <a:gd name="connsiteX2" fmla="*/ 901734 w 901790"/>
                    <a:gd name="connsiteY2" fmla="*/ 975778 h 1063315"/>
                    <a:gd name="connsiteX3" fmla="*/ 467481 w 901790"/>
                    <a:gd name="connsiteY3" fmla="*/ 1016531 h 1063315"/>
                    <a:gd name="connsiteX4" fmla="*/ 34 w 901790"/>
                    <a:gd name="connsiteY4" fmla="*/ 975778 h 1063315"/>
                    <a:gd name="connsiteX0" fmla="*/ 34 w 904575"/>
                    <a:gd name="connsiteY0" fmla="*/ 975778 h 1137146"/>
                    <a:gd name="connsiteX1" fmla="*/ 444534 w 904575"/>
                    <a:gd name="connsiteY1" fmla="*/ 0 h 1137146"/>
                    <a:gd name="connsiteX2" fmla="*/ 901734 w 904575"/>
                    <a:gd name="connsiteY2" fmla="*/ 975778 h 1137146"/>
                    <a:gd name="connsiteX3" fmla="*/ 467481 w 904575"/>
                    <a:gd name="connsiteY3" fmla="*/ 1016531 h 1137146"/>
                    <a:gd name="connsiteX4" fmla="*/ 34 w 904575"/>
                    <a:gd name="connsiteY4" fmla="*/ 975778 h 1137146"/>
                    <a:gd name="connsiteX0" fmla="*/ 7903 w 912444"/>
                    <a:gd name="connsiteY0" fmla="*/ 975778 h 1137146"/>
                    <a:gd name="connsiteX1" fmla="*/ 452403 w 912444"/>
                    <a:gd name="connsiteY1" fmla="*/ 0 h 1137146"/>
                    <a:gd name="connsiteX2" fmla="*/ 909603 w 912444"/>
                    <a:gd name="connsiteY2" fmla="*/ 975778 h 1137146"/>
                    <a:gd name="connsiteX3" fmla="*/ 475350 w 912444"/>
                    <a:gd name="connsiteY3" fmla="*/ 1016531 h 1137146"/>
                    <a:gd name="connsiteX4" fmla="*/ 7903 w 912444"/>
                    <a:gd name="connsiteY4" fmla="*/ 975778 h 1137146"/>
                    <a:gd name="connsiteX0" fmla="*/ 7941 w 910409"/>
                    <a:gd name="connsiteY0" fmla="*/ 986626 h 1137146"/>
                    <a:gd name="connsiteX1" fmla="*/ 450368 w 910409"/>
                    <a:gd name="connsiteY1" fmla="*/ 0 h 1137146"/>
                    <a:gd name="connsiteX2" fmla="*/ 907568 w 910409"/>
                    <a:gd name="connsiteY2" fmla="*/ 975778 h 1137146"/>
                    <a:gd name="connsiteX3" fmla="*/ 473315 w 910409"/>
                    <a:gd name="connsiteY3" fmla="*/ 1016531 h 1137146"/>
                    <a:gd name="connsiteX4" fmla="*/ 7941 w 910409"/>
                    <a:gd name="connsiteY4" fmla="*/ 986626 h 1137146"/>
                    <a:gd name="connsiteX0" fmla="*/ 7941 w 912442"/>
                    <a:gd name="connsiteY0" fmla="*/ 986626 h 1137146"/>
                    <a:gd name="connsiteX1" fmla="*/ 450368 w 912442"/>
                    <a:gd name="connsiteY1" fmla="*/ 0 h 1137146"/>
                    <a:gd name="connsiteX2" fmla="*/ 907568 w 912442"/>
                    <a:gd name="connsiteY2" fmla="*/ 975778 h 1137146"/>
                    <a:gd name="connsiteX3" fmla="*/ 473315 w 912442"/>
                    <a:gd name="connsiteY3" fmla="*/ 1016531 h 1137146"/>
                    <a:gd name="connsiteX4" fmla="*/ 7941 w 912442"/>
                    <a:gd name="connsiteY4" fmla="*/ 986626 h 1137146"/>
                    <a:gd name="connsiteX0" fmla="*/ 10805 w 915306"/>
                    <a:gd name="connsiteY0" fmla="*/ 986626 h 1137146"/>
                    <a:gd name="connsiteX1" fmla="*/ 453232 w 915306"/>
                    <a:gd name="connsiteY1" fmla="*/ 0 h 1137146"/>
                    <a:gd name="connsiteX2" fmla="*/ 910432 w 915306"/>
                    <a:gd name="connsiteY2" fmla="*/ 975778 h 1137146"/>
                    <a:gd name="connsiteX3" fmla="*/ 476179 w 915306"/>
                    <a:gd name="connsiteY3" fmla="*/ 1016531 h 1137146"/>
                    <a:gd name="connsiteX4" fmla="*/ 10805 w 915306"/>
                    <a:gd name="connsiteY4" fmla="*/ 986626 h 1137146"/>
                    <a:gd name="connsiteX0" fmla="*/ 10805 w 914468"/>
                    <a:gd name="connsiteY0" fmla="*/ 986626 h 1096815"/>
                    <a:gd name="connsiteX1" fmla="*/ 453232 w 914468"/>
                    <a:gd name="connsiteY1" fmla="*/ 0 h 1096815"/>
                    <a:gd name="connsiteX2" fmla="*/ 910432 w 914468"/>
                    <a:gd name="connsiteY2" fmla="*/ 975778 h 1096815"/>
                    <a:gd name="connsiteX3" fmla="*/ 476179 w 914468"/>
                    <a:gd name="connsiteY3" fmla="*/ 1016531 h 1096815"/>
                    <a:gd name="connsiteX4" fmla="*/ 10805 w 914468"/>
                    <a:gd name="connsiteY4" fmla="*/ 986626 h 1096815"/>
                    <a:gd name="connsiteX0" fmla="*/ 4735 w 944750"/>
                    <a:gd name="connsiteY0" fmla="*/ 986626 h 1070544"/>
                    <a:gd name="connsiteX1" fmla="*/ 729013 w 944750"/>
                    <a:gd name="connsiteY1" fmla="*/ 0 h 1070544"/>
                    <a:gd name="connsiteX2" fmla="*/ 904362 w 944750"/>
                    <a:gd name="connsiteY2" fmla="*/ 975778 h 1070544"/>
                    <a:gd name="connsiteX3" fmla="*/ 470109 w 944750"/>
                    <a:gd name="connsiteY3" fmla="*/ 1016531 h 1070544"/>
                    <a:gd name="connsiteX4" fmla="*/ 4735 w 944750"/>
                    <a:gd name="connsiteY4" fmla="*/ 986626 h 1070544"/>
                    <a:gd name="connsiteX0" fmla="*/ 4735 w 912804"/>
                    <a:gd name="connsiteY0" fmla="*/ 986626 h 1070544"/>
                    <a:gd name="connsiteX1" fmla="*/ 729013 w 912804"/>
                    <a:gd name="connsiteY1" fmla="*/ 0 h 1070544"/>
                    <a:gd name="connsiteX2" fmla="*/ 904362 w 912804"/>
                    <a:gd name="connsiteY2" fmla="*/ 975778 h 1070544"/>
                    <a:gd name="connsiteX3" fmla="*/ 470109 w 912804"/>
                    <a:gd name="connsiteY3" fmla="*/ 1016531 h 1070544"/>
                    <a:gd name="connsiteX4" fmla="*/ 4735 w 912804"/>
                    <a:gd name="connsiteY4" fmla="*/ 986626 h 1070544"/>
                    <a:gd name="connsiteX0" fmla="*/ 7613 w 929064"/>
                    <a:gd name="connsiteY0" fmla="*/ 959510 h 1041444"/>
                    <a:gd name="connsiteX1" fmla="*/ 814788 w 929064"/>
                    <a:gd name="connsiteY1" fmla="*/ 0 h 1041444"/>
                    <a:gd name="connsiteX2" fmla="*/ 907240 w 929064"/>
                    <a:gd name="connsiteY2" fmla="*/ 948662 h 1041444"/>
                    <a:gd name="connsiteX3" fmla="*/ 472987 w 929064"/>
                    <a:gd name="connsiteY3" fmla="*/ 989415 h 1041444"/>
                    <a:gd name="connsiteX4" fmla="*/ 7613 w 929064"/>
                    <a:gd name="connsiteY4" fmla="*/ 959510 h 1041444"/>
                    <a:gd name="connsiteX0" fmla="*/ 7613 w 924481"/>
                    <a:gd name="connsiteY0" fmla="*/ 959510 h 1041444"/>
                    <a:gd name="connsiteX1" fmla="*/ 814788 w 924481"/>
                    <a:gd name="connsiteY1" fmla="*/ 0 h 1041444"/>
                    <a:gd name="connsiteX2" fmla="*/ 907240 w 924481"/>
                    <a:gd name="connsiteY2" fmla="*/ 948662 h 1041444"/>
                    <a:gd name="connsiteX3" fmla="*/ 472987 w 924481"/>
                    <a:gd name="connsiteY3" fmla="*/ 989415 h 1041444"/>
                    <a:gd name="connsiteX4" fmla="*/ 7613 w 924481"/>
                    <a:gd name="connsiteY4" fmla="*/ 959510 h 1041444"/>
                    <a:gd name="connsiteX0" fmla="*/ 5001 w 921869"/>
                    <a:gd name="connsiteY0" fmla="*/ 959510 h 1079681"/>
                    <a:gd name="connsiteX1" fmla="*/ 812176 w 921869"/>
                    <a:gd name="connsiteY1" fmla="*/ 0 h 1079681"/>
                    <a:gd name="connsiteX2" fmla="*/ 904628 w 921869"/>
                    <a:gd name="connsiteY2" fmla="*/ 948662 h 1079681"/>
                    <a:gd name="connsiteX3" fmla="*/ 470375 w 921869"/>
                    <a:gd name="connsiteY3" fmla="*/ 989415 h 1079681"/>
                    <a:gd name="connsiteX4" fmla="*/ 5001 w 921869"/>
                    <a:gd name="connsiteY4" fmla="*/ 959510 h 1079681"/>
                    <a:gd name="connsiteX0" fmla="*/ 5001 w 921869"/>
                    <a:gd name="connsiteY0" fmla="*/ 872736 h 1034244"/>
                    <a:gd name="connsiteX1" fmla="*/ 812176 w 921869"/>
                    <a:gd name="connsiteY1" fmla="*/ 0 h 1034244"/>
                    <a:gd name="connsiteX2" fmla="*/ 904628 w 921869"/>
                    <a:gd name="connsiteY2" fmla="*/ 948662 h 1034244"/>
                    <a:gd name="connsiteX3" fmla="*/ 470375 w 921869"/>
                    <a:gd name="connsiteY3" fmla="*/ 989415 h 1034244"/>
                    <a:gd name="connsiteX4" fmla="*/ 5001 w 921869"/>
                    <a:gd name="connsiteY4" fmla="*/ 872736 h 1034244"/>
                    <a:gd name="connsiteX0" fmla="*/ 12221 w 970213"/>
                    <a:gd name="connsiteY0" fmla="*/ 959510 h 1127288"/>
                    <a:gd name="connsiteX1" fmla="*/ 932785 w 970213"/>
                    <a:gd name="connsiteY1" fmla="*/ 0 h 1127288"/>
                    <a:gd name="connsiteX2" fmla="*/ 911848 w 970213"/>
                    <a:gd name="connsiteY2" fmla="*/ 1035436 h 1127288"/>
                    <a:gd name="connsiteX3" fmla="*/ 477595 w 970213"/>
                    <a:gd name="connsiteY3" fmla="*/ 1076189 h 1127288"/>
                    <a:gd name="connsiteX4" fmla="*/ 12221 w 970213"/>
                    <a:gd name="connsiteY4" fmla="*/ 959510 h 1127288"/>
                    <a:gd name="connsiteX0" fmla="*/ 12221 w 937454"/>
                    <a:gd name="connsiteY0" fmla="*/ 959510 h 1127288"/>
                    <a:gd name="connsiteX1" fmla="*/ 932785 w 937454"/>
                    <a:gd name="connsiteY1" fmla="*/ 0 h 1127288"/>
                    <a:gd name="connsiteX2" fmla="*/ 911848 w 937454"/>
                    <a:gd name="connsiteY2" fmla="*/ 1035436 h 1127288"/>
                    <a:gd name="connsiteX3" fmla="*/ 477595 w 937454"/>
                    <a:gd name="connsiteY3" fmla="*/ 1076189 h 1127288"/>
                    <a:gd name="connsiteX4" fmla="*/ 12221 w 937454"/>
                    <a:gd name="connsiteY4" fmla="*/ 959510 h 1127288"/>
                    <a:gd name="connsiteX0" fmla="*/ 11360 w 936593"/>
                    <a:gd name="connsiteY0" fmla="*/ 959510 h 1127288"/>
                    <a:gd name="connsiteX1" fmla="*/ 931924 w 936593"/>
                    <a:gd name="connsiteY1" fmla="*/ 0 h 1127288"/>
                    <a:gd name="connsiteX2" fmla="*/ 910987 w 936593"/>
                    <a:gd name="connsiteY2" fmla="*/ 1035436 h 1127288"/>
                    <a:gd name="connsiteX3" fmla="*/ 476734 w 936593"/>
                    <a:gd name="connsiteY3" fmla="*/ 1076189 h 1127288"/>
                    <a:gd name="connsiteX4" fmla="*/ 11360 w 936593"/>
                    <a:gd name="connsiteY4" fmla="*/ 959510 h 1127288"/>
                    <a:gd name="connsiteX0" fmla="*/ 4000 w 929233"/>
                    <a:gd name="connsiteY0" fmla="*/ 959510 h 1127288"/>
                    <a:gd name="connsiteX1" fmla="*/ 924564 w 929233"/>
                    <a:gd name="connsiteY1" fmla="*/ 0 h 1127288"/>
                    <a:gd name="connsiteX2" fmla="*/ 903627 w 929233"/>
                    <a:gd name="connsiteY2" fmla="*/ 1035436 h 1127288"/>
                    <a:gd name="connsiteX3" fmla="*/ 469374 w 929233"/>
                    <a:gd name="connsiteY3" fmla="*/ 1076189 h 1127288"/>
                    <a:gd name="connsiteX4" fmla="*/ 4000 w 929233"/>
                    <a:gd name="connsiteY4" fmla="*/ 959510 h 1127288"/>
                    <a:gd name="connsiteX0" fmla="*/ 1475 w 926708"/>
                    <a:gd name="connsiteY0" fmla="*/ 959510 h 1127288"/>
                    <a:gd name="connsiteX1" fmla="*/ 922039 w 926708"/>
                    <a:gd name="connsiteY1" fmla="*/ 0 h 1127288"/>
                    <a:gd name="connsiteX2" fmla="*/ 901102 w 926708"/>
                    <a:gd name="connsiteY2" fmla="*/ 1035436 h 1127288"/>
                    <a:gd name="connsiteX3" fmla="*/ 466849 w 926708"/>
                    <a:gd name="connsiteY3" fmla="*/ 1076189 h 1127288"/>
                    <a:gd name="connsiteX4" fmla="*/ 1475 w 926708"/>
                    <a:gd name="connsiteY4" fmla="*/ 959510 h 1127288"/>
                    <a:gd name="connsiteX0" fmla="*/ 22714 w 1162837"/>
                    <a:gd name="connsiteY0" fmla="*/ 1161080 h 1343512"/>
                    <a:gd name="connsiteX1" fmla="*/ 1162836 w 1162837"/>
                    <a:gd name="connsiteY1" fmla="*/ 2 h 1343512"/>
                    <a:gd name="connsiteX2" fmla="*/ 922341 w 1162837"/>
                    <a:gd name="connsiteY2" fmla="*/ 1237006 h 1343512"/>
                    <a:gd name="connsiteX3" fmla="*/ 488088 w 1162837"/>
                    <a:gd name="connsiteY3" fmla="*/ 1277759 h 1343512"/>
                    <a:gd name="connsiteX4" fmla="*/ 22714 w 1162837"/>
                    <a:gd name="connsiteY4" fmla="*/ 1161080 h 1343512"/>
                    <a:gd name="connsiteX0" fmla="*/ 22716 w 1162837"/>
                    <a:gd name="connsiteY0" fmla="*/ 1161080 h 1343512"/>
                    <a:gd name="connsiteX1" fmla="*/ 1162838 w 1162837"/>
                    <a:gd name="connsiteY1" fmla="*/ 2 h 1343512"/>
                    <a:gd name="connsiteX2" fmla="*/ 922343 w 1162837"/>
                    <a:gd name="connsiteY2" fmla="*/ 1237006 h 1343512"/>
                    <a:gd name="connsiteX3" fmla="*/ 488090 w 1162837"/>
                    <a:gd name="connsiteY3" fmla="*/ 1277759 h 1343512"/>
                    <a:gd name="connsiteX4" fmla="*/ 22716 w 1162837"/>
                    <a:gd name="connsiteY4" fmla="*/ 1161080 h 1343512"/>
                    <a:gd name="connsiteX0" fmla="*/ 22450 w 1167687"/>
                    <a:gd name="connsiteY0" fmla="*/ 986672 h 1343512"/>
                    <a:gd name="connsiteX1" fmla="*/ 1167686 w 1167687"/>
                    <a:gd name="connsiteY1" fmla="*/ 2 h 1343512"/>
                    <a:gd name="connsiteX2" fmla="*/ 927191 w 1167687"/>
                    <a:gd name="connsiteY2" fmla="*/ 1237006 h 1343512"/>
                    <a:gd name="connsiteX3" fmla="*/ 492938 w 1167687"/>
                    <a:gd name="connsiteY3" fmla="*/ 1277759 h 1343512"/>
                    <a:gd name="connsiteX4" fmla="*/ 22450 w 1167687"/>
                    <a:gd name="connsiteY4" fmla="*/ 986672 h 1343512"/>
                    <a:gd name="connsiteX0" fmla="*/ 22450 w 1167685"/>
                    <a:gd name="connsiteY0" fmla="*/ 986672 h 1363782"/>
                    <a:gd name="connsiteX1" fmla="*/ 1167686 w 1167685"/>
                    <a:gd name="connsiteY1" fmla="*/ 2 h 1363782"/>
                    <a:gd name="connsiteX2" fmla="*/ 818942 w 1167685"/>
                    <a:gd name="connsiteY2" fmla="*/ 1265979 h 1363782"/>
                    <a:gd name="connsiteX3" fmla="*/ 492938 w 1167685"/>
                    <a:gd name="connsiteY3" fmla="*/ 1277759 h 1363782"/>
                    <a:gd name="connsiteX4" fmla="*/ 22450 w 1167685"/>
                    <a:gd name="connsiteY4" fmla="*/ 986672 h 1363782"/>
                    <a:gd name="connsiteX0" fmla="*/ 22450 w 1167687"/>
                    <a:gd name="connsiteY0" fmla="*/ 986672 h 1319294"/>
                    <a:gd name="connsiteX1" fmla="*/ 1167686 w 1167687"/>
                    <a:gd name="connsiteY1" fmla="*/ 2 h 1319294"/>
                    <a:gd name="connsiteX2" fmla="*/ 818942 w 1167687"/>
                    <a:gd name="connsiteY2" fmla="*/ 1265979 h 1319294"/>
                    <a:gd name="connsiteX3" fmla="*/ 492938 w 1167687"/>
                    <a:gd name="connsiteY3" fmla="*/ 1277759 h 1319294"/>
                    <a:gd name="connsiteX4" fmla="*/ 22450 w 1167687"/>
                    <a:gd name="connsiteY4" fmla="*/ 986672 h 1319294"/>
                    <a:gd name="connsiteX0" fmla="*/ 25991 w 1171227"/>
                    <a:gd name="connsiteY0" fmla="*/ 986672 h 1332253"/>
                    <a:gd name="connsiteX1" fmla="*/ 1171227 w 1171227"/>
                    <a:gd name="connsiteY1" fmla="*/ 2 h 1332253"/>
                    <a:gd name="connsiteX2" fmla="*/ 822483 w 1171227"/>
                    <a:gd name="connsiteY2" fmla="*/ 1265979 h 1332253"/>
                    <a:gd name="connsiteX3" fmla="*/ 464097 w 1171227"/>
                    <a:gd name="connsiteY3" fmla="*/ 1165585 h 1332253"/>
                    <a:gd name="connsiteX4" fmla="*/ 25991 w 1171227"/>
                    <a:gd name="connsiteY4" fmla="*/ 986672 h 1332253"/>
                    <a:gd name="connsiteX0" fmla="*/ 26603 w 1171839"/>
                    <a:gd name="connsiteY0" fmla="*/ 986672 h 1328972"/>
                    <a:gd name="connsiteX1" fmla="*/ 1171839 w 1171839"/>
                    <a:gd name="connsiteY1" fmla="*/ 2 h 1328972"/>
                    <a:gd name="connsiteX2" fmla="*/ 823095 w 1171839"/>
                    <a:gd name="connsiteY2" fmla="*/ 1265979 h 1328972"/>
                    <a:gd name="connsiteX3" fmla="*/ 464709 w 1171839"/>
                    <a:gd name="connsiteY3" fmla="*/ 1165585 h 1328972"/>
                    <a:gd name="connsiteX4" fmla="*/ 26603 w 1171839"/>
                    <a:gd name="connsiteY4" fmla="*/ 986672 h 1328972"/>
                    <a:gd name="connsiteX0" fmla="*/ 20568 w 1165804"/>
                    <a:gd name="connsiteY0" fmla="*/ 986672 h 1374090"/>
                    <a:gd name="connsiteX1" fmla="*/ 1165804 w 1165804"/>
                    <a:gd name="connsiteY1" fmla="*/ 2 h 1374090"/>
                    <a:gd name="connsiteX2" fmla="*/ 829167 w 1165804"/>
                    <a:gd name="connsiteY2" fmla="*/ 1306681 h 1374090"/>
                    <a:gd name="connsiteX3" fmla="*/ 458674 w 1165804"/>
                    <a:gd name="connsiteY3" fmla="*/ 1165585 h 1374090"/>
                    <a:gd name="connsiteX4" fmla="*/ 20568 w 1165804"/>
                    <a:gd name="connsiteY4" fmla="*/ 986672 h 1374090"/>
                    <a:gd name="connsiteX0" fmla="*/ 20568 w 1165804"/>
                    <a:gd name="connsiteY0" fmla="*/ 986672 h 1331835"/>
                    <a:gd name="connsiteX1" fmla="*/ 1165804 w 1165804"/>
                    <a:gd name="connsiteY1" fmla="*/ 2 h 1331835"/>
                    <a:gd name="connsiteX2" fmla="*/ 829167 w 1165804"/>
                    <a:gd name="connsiteY2" fmla="*/ 1306681 h 1331835"/>
                    <a:gd name="connsiteX3" fmla="*/ 458674 w 1165804"/>
                    <a:gd name="connsiteY3" fmla="*/ 1165585 h 1331835"/>
                    <a:gd name="connsiteX4" fmla="*/ 20568 w 1165804"/>
                    <a:gd name="connsiteY4" fmla="*/ 986672 h 1331835"/>
                    <a:gd name="connsiteX0" fmla="*/ 19080 w 1132027"/>
                    <a:gd name="connsiteY0" fmla="*/ 1219720 h 1623645"/>
                    <a:gd name="connsiteX1" fmla="*/ 1132027 w 1132027"/>
                    <a:gd name="connsiteY1" fmla="*/ 0 h 1623645"/>
                    <a:gd name="connsiteX2" fmla="*/ 827679 w 1132027"/>
                    <a:gd name="connsiteY2" fmla="*/ 1539729 h 1623645"/>
                    <a:gd name="connsiteX3" fmla="*/ 457186 w 1132027"/>
                    <a:gd name="connsiteY3" fmla="*/ 1398633 h 1623645"/>
                    <a:gd name="connsiteX4" fmla="*/ 19080 w 1132027"/>
                    <a:gd name="connsiteY4" fmla="*/ 1219720 h 1623645"/>
                    <a:gd name="connsiteX0" fmla="*/ 19080 w 1132027"/>
                    <a:gd name="connsiteY0" fmla="*/ 1219720 h 1623645"/>
                    <a:gd name="connsiteX1" fmla="*/ 1132027 w 1132027"/>
                    <a:gd name="connsiteY1" fmla="*/ 0 h 1623645"/>
                    <a:gd name="connsiteX2" fmla="*/ 827679 w 1132027"/>
                    <a:gd name="connsiteY2" fmla="*/ 1539729 h 1623645"/>
                    <a:gd name="connsiteX3" fmla="*/ 457186 w 1132027"/>
                    <a:gd name="connsiteY3" fmla="*/ 1398633 h 1623645"/>
                    <a:gd name="connsiteX4" fmla="*/ 19080 w 1132027"/>
                    <a:gd name="connsiteY4" fmla="*/ 1219720 h 1623645"/>
                    <a:gd name="connsiteX0" fmla="*/ 18413 w 1153061"/>
                    <a:gd name="connsiteY0" fmla="*/ 1719883 h 1779439"/>
                    <a:gd name="connsiteX1" fmla="*/ 1153061 w 1153061"/>
                    <a:gd name="connsiteY1" fmla="*/ 0 h 1779439"/>
                    <a:gd name="connsiteX2" fmla="*/ 848713 w 1153061"/>
                    <a:gd name="connsiteY2" fmla="*/ 1539729 h 1779439"/>
                    <a:gd name="connsiteX3" fmla="*/ 478220 w 1153061"/>
                    <a:gd name="connsiteY3" fmla="*/ 1398633 h 1779439"/>
                    <a:gd name="connsiteX4" fmla="*/ 18413 w 1153061"/>
                    <a:gd name="connsiteY4" fmla="*/ 1719883 h 1779439"/>
                    <a:gd name="connsiteX0" fmla="*/ 17487 w 1152135"/>
                    <a:gd name="connsiteY0" fmla="*/ 1719883 h 1841151"/>
                    <a:gd name="connsiteX1" fmla="*/ 1152135 w 1152135"/>
                    <a:gd name="connsiteY1" fmla="*/ 0 h 1841151"/>
                    <a:gd name="connsiteX2" fmla="*/ 847787 w 1152135"/>
                    <a:gd name="connsiteY2" fmla="*/ 1539729 h 1841151"/>
                    <a:gd name="connsiteX3" fmla="*/ 489212 w 1152135"/>
                    <a:gd name="connsiteY3" fmla="*/ 1681074 h 1841151"/>
                    <a:gd name="connsiteX4" fmla="*/ 17487 w 1152135"/>
                    <a:gd name="connsiteY4" fmla="*/ 1719883 h 1841151"/>
                    <a:gd name="connsiteX0" fmla="*/ 16094 w 1118131"/>
                    <a:gd name="connsiteY0" fmla="*/ 1963827 h 2103146"/>
                    <a:gd name="connsiteX1" fmla="*/ 1118132 w 1118131"/>
                    <a:gd name="connsiteY1" fmla="*/ -1 h 2103146"/>
                    <a:gd name="connsiteX2" fmla="*/ 846394 w 1118131"/>
                    <a:gd name="connsiteY2" fmla="*/ 1783673 h 2103146"/>
                    <a:gd name="connsiteX3" fmla="*/ 487819 w 1118131"/>
                    <a:gd name="connsiteY3" fmla="*/ 1925018 h 2103146"/>
                    <a:gd name="connsiteX4" fmla="*/ 16094 w 1118131"/>
                    <a:gd name="connsiteY4" fmla="*/ 1963827 h 2103146"/>
                    <a:gd name="connsiteX0" fmla="*/ 16094 w 1118133"/>
                    <a:gd name="connsiteY0" fmla="*/ 1963827 h 2103146"/>
                    <a:gd name="connsiteX1" fmla="*/ 1118132 w 1118133"/>
                    <a:gd name="connsiteY1" fmla="*/ -1 h 2103146"/>
                    <a:gd name="connsiteX2" fmla="*/ 846394 w 1118133"/>
                    <a:gd name="connsiteY2" fmla="*/ 1783673 h 2103146"/>
                    <a:gd name="connsiteX3" fmla="*/ 487819 w 1118133"/>
                    <a:gd name="connsiteY3" fmla="*/ 1925018 h 2103146"/>
                    <a:gd name="connsiteX4" fmla="*/ 16094 w 1118133"/>
                    <a:gd name="connsiteY4" fmla="*/ 1963827 h 2103146"/>
                    <a:gd name="connsiteX0" fmla="*/ 16094 w 1118131"/>
                    <a:gd name="connsiteY0" fmla="*/ 1963827 h 2103146"/>
                    <a:gd name="connsiteX1" fmla="*/ 1118132 w 1118131"/>
                    <a:gd name="connsiteY1" fmla="*/ -1 h 2103146"/>
                    <a:gd name="connsiteX2" fmla="*/ 846394 w 1118131"/>
                    <a:gd name="connsiteY2" fmla="*/ 1783673 h 2103146"/>
                    <a:gd name="connsiteX3" fmla="*/ 487819 w 1118131"/>
                    <a:gd name="connsiteY3" fmla="*/ 1925018 h 2103146"/>
                    <a:gd name="connsiteX4" fmla="*/ 16094 w 1118131"/>
                    <a:gd name="connsiteY4" fmla="*/ 1963827 h 2103146"/>
                    <a:gd name="connsiteX0" fmla="*/ 1727 w 1103766"/>
                    <a:gd name="connsiteY0" fmla="*/ 1963827 h 2119455"/>
                    <a:gd name="connsiteX1" fmla="*/ 1103765 w 1103766"/>
                    <a:gd name="connsiteY1" fmla="*/ -1 h 2119455"/>
                    <a:gd name="connsiteX2" fmla="*/ 832027 w 1103766"/>
                    <a:gd name="connsiteY2" fmla="*/ 1783673 h 2119455"/>
                    <a:gd name="connsiteX3" fmla="*/ 473452 w 1103766"/>
                    <a:gd name="connsiteY3" fmla="*/ 1925018 h 2119455"/>
                    <a:gd name="connsiteX4" fmla="*/ 1727 w 1103766"/>
                    <a:gd name="connsiteY4" fmla="*/ 1963827 h 2119455"/>
                    <a:gd name="connsiteX0" fmla="*/ 1731 w 1102627"/>
                    <a:gd name="connsiteY0" fmla="*/ 1754794 h 1976771"/>
                    <a:gd name="connsiteX1" fmla="*/ 1102627 w 1102627"/>
                    <a:gd name="connsiteY1" fmla="*/ -1 h 1976771"/>
                    <a:gd name="connsiteX2" fmla="*/ 830889 w 1102627"/>
                    <a:gd name="connsiteY2" fmla="*/ 1783673 h 1976771"/>
                    <a:gd name="connsiteX3" fmla="*/ 472314 w 1102627"/>
                    <a:gd name="connsiteY3" fmla="*/ 1925018 h 1976771"/>
                    <a:gd name="connsiteX4" fmla="*/ 1731 w 1102627"/>
                    <a:gd name="connsiteY4" fmla="*/ 1754794 h 1976771"/>
                    <a:gd name="connsiteX0" fmla="*/ 2659 w 793818"/>
                    <a:gd name="connsiteY0" fmla="*/ 1569370 h 1988053"/>
                    <a:gd name="connsiteX1" fmla="*/ 793818 w 793818"/>
                    <a:gd name="connsiteY1" fmla="*/ -1 h 1988053"/>
                    <a:gd name="connsiteX2" fmla="*/ 522080 w 793818"/>
                    <a:gd name="connsiteY2" fmla="*/ 1783673 h 1988053"/>
                    <a:gd name="connsiteX3" fmla="*/ 163505 w 793818"/>
                    <a:gd name="connsiteY3" fmla="*/ 1925018 h 1988053"/>
                    <a:gd name="connsiteX4" fmla="*/ 2659 w 793818"/>
                    <a:gd name="connsiteY4" fmla="*/ 1569370 h 1988053"/>
                    <a:gd name="connsiteX0" fmla="*/ 3429 w 794588"/>
                    <a:gd name="connsiteY0" fmla="*/ 1569370 h 1988053"/>
                    <a:gd name="connsiteX1" fmla="*/ 794588 w 794588"/>
                    <a:gd name="connsiteY1" fmla="*/ -1 h 1988053"/>
                    <a:gd name="connsiteX2" fmla="*/ 522850 w 794588"/>
                    <a:gd name="connsiteY2" fmla="*/ 1783673 h 1988053"/>
                    <a:gd name="connsiteX3" fmla="*/ 164275 w 794588"/>
                    <a:gd name="connsiteY3" fmla="*/ 1925018 h 1988053"/>
                    <a:gd name="connsiteX4" fmla="*/ 3429 w 794588"/>
                    <a:gd name="connsiteY4" fmla="*/ 1569370 h 1988053"/>
                    <a:gd name="connsiteX0" fmla="*/ 40470 w 956651"/>
                    <a:gd name="connsiteY0" fmla="*/ 943683 h 1327437"/>
                    <a:gd name="connsiteX1" fmla="*/ 956651 w 956651"/>
                    <a:gd name="connsiteY1" fmla="*/ -1 h 1327437"/>
                    <a:gd name="connsiteX2" fmla="*/ 559891 w 956651"/>
                    <a:gd name="connsiteY2" fmla="*/ 1157986 h 1327437"/>
                    <a:gd name="connsiteX3" fmla="*/ 201316 w 956651"/>
                    <a:gd name="connsiteY3" fmla="*/ 1299331 h 1327437"/>
                    <a:gd name="connsiteX4" fmla="*/ 40470 w 956651"/>
                    <a:gd name="connsiteY4" fmla="*/ 943683 h 1327437"/>
                    <a:gd name="connsiteX0" fmla="*/ 40470 w 956651"/>
                    <a:gd name="connsiteY0" fmla="*/ 1126411 h 1510165"/>
                    <a:gd name="connsiteX1" fmla="*/ 956651 w 956651"/>
                    <a:gd name="connsiteY1" fmla="*/ 182727 h 1510165"/>
                    <a:gd name="connsiteX2" fmla="*/ 559891 w 956651"/>
                    <a:gd name="connsiteY2" fmla="*/ 1340714 h 1510165"/>
                    <a:gd name="connsiteX3" fmla="*/ 201316 w 956651"/>
                    <a:gd name="connsiteY3" fmla="*/ 1482059 h 1510165"/>
                    <a:gd name="connsiteX4" fmla="*/ 40470 w 956651"/>
                    <a:gd name="connsiteY4" fmla="*/ 1126411 h 1510165"/>
                    <a:gd name="connsiteX0" fmla="*/ 40470 w 956651"/>
                    <a:gd name="connsiteY0" fmla="*/ 1126411 h 1510165"/>
                    <a:gd name="connsiteX1" fmla="*/ 956651 w 956651"/>
                    <a:gd name="connsiteY1" fmla="*/ 182727 h 1510165"/>
                    <a:gd name="connsiteX2" fmla="*/ 559891 w 956651"/>
                    <a:gd name="connsiteY2" fmla="*/ 1340714 h 1510165"/>
                    <a:gd name="connsiteX3" fmla="*/ 201316 w 956651"/>
                    <a:gd name="connsiteY3" fmla="*/ 1482059 h 1510165"/>
                    <a:gd name="connsiteX4" fmla="*/ 40470 w 956651"/>
                    <a:gd name="connsiteY4" fmla="*/ 1126411 h 1510165"/>
                    <a:gd name="connsiteX0" fmla="*/ 32441 w 1037354"/>
                    <a:gd name="connsiteY0" fmla="*/ 1081790 h 1518639"/>
                    <a:gd name="connsiteX1" fmla="*/ 1037354 w 1037354"/>
                    <a:gd name="connsiteY1" fmla="*/ 187598 h 1518639"/>
                    <a:gd name="connsiteX2" fmla="*/ 640594 w 1037354"/>
                    <a:gd name="connsiteY2" fmla="*/ 1345585 h 1518639"/>
                    <a:gd name="connsiteX3" fmla="*/ 282019 w 1037354"/>
                    <a:gd name="connsiteY3" fmla="*/ 1486930 h 1518639"/>
                    <a:gd name="connsiteX4" fmla="*/ 32441 w 1037354"/>
                    <a:gd name="connsiteY4" fmla="*/ 1081790 h 1518639"/>
                    <a:gd name="connsiteX0" fmla="*/ 1414 w 1006327"/>
                    <a:gd name="connsiteY0" fmla="*/ 1101210 h 1538059"/>
                    <a:gd name="connsiteX1" fmla="*/ 1006327 w 1006327"/>
                    <a:gd name="connsiteY1" fmla="*/ 207018 h 1538059"/>
                    <a:gd name="connsiteX2" fmla="*/ 609567 w 1006327"/>
                    <a:gd name="connsiteY2" fmla="*/ 1365005 h 1538059"/>
                    <a:gd name="connsiteX3" fmla="*/ 250992 w 1006327"/>
                    <a:gd name="connsiteY3" fmla="*/ 1506350 h 1538059"/>
                    <a:gd name="connsiteX4" fmla="*/ 1414 w 1006327"/>
                    <a:gd name="connsiteY4" fmla="*/ 1101210 h 1538059"/>
                    <a:gd name="connsiteX0" fmla="*/ 1212 w 1006125"/>
                    <a:gd name="connsiteY0" fmla="*/ 1101210 h 1518170"/>
                    <a:gd name="connsiteX1" fmla="*/ 1006125 w 1006125"/>
                    <a:gd name="connsiteY1" fmla="*/ 207018 h 1518170"/>
                    <a:gd name="connsiteX2" fmla="*/ 423136 w 1006125"/>
                    <a:gd name="connsiteY2" fmla="*/ 1297658 h 1518170"/>
                    <a:gd name="connsiteX3" fmla="*/ 250790 w 1006125"/>
                    <a:gd name="connsiteY3" fmla="*/ 1506350 h 1518170"/>
                    <a:gd name="connsiteX4" fmla="*/ 1212 w 1006125"/>
                    <a:gd name="connsiteY4" fmla="*/ 1101210 h 1518170"/>
                    <a:gd name="connsiteX0" fmla="*/ 1404 w 971360"/>
                    <a:gd name="connsiteY0" fmla="*/ 1131696 h 1511755"/>
                    <a:gd name="connsiteX1" fmla="*/ 971360 w 971360"/>
                    <a:gd name="connsiteY1" fmla="*/ 202919 h 1511755"/>
                    <a:gd name="connsiteX2" fmla="*/ 388371 w 971360"/>
                    <a:gd name="connsiteY2" fmla="*/ 1293559 h 1511755"/>
                    <a:gd name="connsiteX3" fmla="*/ 216025 w 971360"/>
                    <a:gd name="connsiteY3" fmla="*/ 1502251 h 1511755"/>
                    <a:gd name="connsiteX4" fmla="*/ 1404 w 971360"/>
                    <a:gd name="connsiteY4" fmla="*/ 1131696 h 1511755"/>
                    <a:gd name="connsiteX0" fmla="*/ 1529 w 971485"/>
                    <a:gd name="connsiteY0" fmla="*/ 1131696 h 1507982"/>
                    <a:gd name="connsiteX1" fmla="*/ 971485 w 971485"/>
                    <a:gd name="connsiteY1" fmla="*/ 202919 h 1507982"/>
                    <a:gd name="connsiteX2" fmla="*/ 479907 w 971485"/>
                    <a:gd name="connsiteY2" fmla="*/ 1269097 h 1507982"/>
                    <a:gd name="connsiteX3" fmla="*/ 216150 w 971485"/>
                    <a:gd name="connsiteY3" fmla="*/ 1502251 h 1507982"/>
                    <a:gd name="connsiteX4" fmla="*/ 1529 w 971485"/>
                    <a:gd name="connsiteY4" fmla="*/ 1131696 h 1507982"/>
                    <a:gd name="connsiteX0" fmla="*/ 10968 w 980924"/>
                    <a:gd name="connsiteY0" fmla="*/ 1131696 h 1341774"/>
                    <a:gd name="connsiteX1" fmla="*/ 980924 w 980924"/>
                    <a:gd name="connsiteY1" fmla="*/ 202919 h 1341774"/>
                    <a:gd name="connsiteX2" fmla="*/ 489346 w 980924"/>
                    <a:gd name="connsiteY2" fmla="*/ 1269097 h 1341774"/>
                    <a:gd name="connsiteX3" fmla="*/ 10968 w 980924"/>
                    <a:gd name="connsiteY3" fmla="*/ 1131696 h 1341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0924" h="1341774">
                      <a:moveTo>
                        <a:pt x="10968" y="1131696"/>
                      </a:moveTo>
                      <a:cubicBezTo>
                        <a:pt x="29430" y="724174"/>
                        <a:pt x="504038" y="-473538"/>
                        <a:pt x="980924" y="202919"/>
                      </a:cubicBezTo>
                      <a:cubicBezTo>
                        <a:pt x="666595" y="386393"/>
                        <a:pt x="615235" y="1052542"/>
                        <a:pt x="489346" y="1269097"/>
                      </a:cubicBezTo>
                      <a:cubicBezTo>
                        <a:pt x="327687" y="1423893"/>
                        <a:pt x="-70962" y="1309392"/>
                        <a:pt x="10968" y="1131696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四角形: 上の 2 つの角を丸める 7">
                  <a:extLst>
                    <a:ext uri="{FF2B5EF4-FFF2-40B4-BE49-F238E27FC236}">
                      <a16:creationId xmlns:a16="http://schemas.microsoft.com/office/drawing/2014/main" id="{4D643EF9-02A3-433F-B9AF-D273D6998BFA}"/>
                    </a:ext>
                  </a:extLst>
                </p:cNvPr>
                <p:cNvSpPr/>
                <p:nvPr/>
              </p:nvSpPr>
              <p:spPr>
                <a:xfrm rot="10800000">
                  <a:off x="4561024" y="2460537"/>
                  <a:ext cx="912694" cy="1121804"/>
                </a:xfrm>
                <a:custGeom>
                  <a:avLst/>
                  <a:gdLst>
                    <a:gd name="connsiteX0" fmla="*/ 291187 w 582374"/>
                    <a:gd name="connsiteY0" fmla="*/ 0 h 1007975"/>
                    <a:gd name="connsiteX1" fmla="*/ 291187 w 582374"/>
                    <a:gd name="connsiteY1" fmla="*/ 0 h 1007975"/>
                    <a:gd name="connsiteX2" fmla="*/ 582374 w 582374"/>
                    <a:gd name="connsiteY2" fmla="*/ 291187 h 1007975"/>
                    <a:gd name="connsiteX3" fmla="*/ 582374 w 582374"/>
                    <a:gd name="connsiteY3" fmla="*/ 1007975 h 1007975"/>
                    <a:gd name="connsiteX4" fmla="*/ 582374 w 582374"/>
                    <a:gd name="connsiteY4" fmla="*/ 1007975 h 1007975"/>
                    <a:gd name="connsiteX5" fmla="*/ 0 w 582374"/>
                    <a:gd name="connsiteY5" fmla="*/ 1007975 h 1007975"/>
                    <a:gd name="connsiteX6" fmla="*/ 0 w 582374"/>
                    <a:gd name="connsiteY6" fmla="*/ 1007975 h 1007975"/>
                    <a:gd name="connsiteX7" fmla="*/ 0 w 582374"/>
                    <a:gd name="connsiteY7" fmla="*/ 291187 h 1007975"/>
                    <a:gd name="connsiteX8" fmla="*/ 291187 w 582374"/>
                    <a:gd name="connsiteY8" fmla="*/ 0 h 1007975"/>
                    <a:gd name="connsiteX0" fmla="*/ 367387 w 658574"/>
                    <a:gd name="connsiteY0" fmla="*/ 0 h 1007975"/>
                    <a:gd name="connsiteX1" fmla="*/ 367387 w 658574"/>
                    <a:gd name="connsiteY1" fmla="*/ 0 h 1007975"/>
                    <a:gd name="connsiteX2" fmla="*/ 658574 w 658574"/>
                    <a:gd name="connsiteY2" fmla="*/ 291187 h 1007975"/>
                    <a:gd name="connsiteX3" fmla="*/ 658574 w 658574"/>
                    <a:gd name="connsiteY3" fmla="*/ 1007975 h 1007975"/>
                    <a:gd name="connsiteX4" fmla="*/ 658574 w 658574"/>
                    <a:gd name="connsiteY4" fmla="*/ 1007975 h 1007975"/>
                    <a:gd name="connsiteX5" fmla="*/ 76200 w 658574"/>
                    <a:gd name="connsiteY5" fmla="*/ 1007975 h 1007975"/>
                    <a:gd name="connsiteX6" fmla="*/ 0 w 658574"/>
                    <a:gd name="connsiteY6" fmla="*/ 1007975 h 1007975"/>
                    <a:gd name="connsiteX7" fmla="*/ 76200 w 658574"/>
                    <a:gd name="connsiteY7" fmla="*/ 291187 h 1007975"/>
                    <a:gd name="connsiteX8" fmla="*/ 367387 w 658574"/>
                    <a:gd name="connsiteY8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658574 w 749062"/>
                    <a:gd name="connsiteY3" fmla="*/ 1007975 h 1007975"/>
                    <a:gd name="connsiteX4" fmla="*/ 749062 w 749062"/>
                    <a:gd name="connsiteY4" fmla="*/ 1003212 h 1007975"/>
                    <a:gd name="connsiteX5" fmla="*/ 76200 w 749062"/>
                    <a:gd name="connsiteY5" fmla="*/ 1007975 h 1007975"/>
                    <a:gd name="connsiteX6" fmla="*/ 0 w 749062"/>
                    <a:gd name="connsiteY6" fmla="*/ 1007975 h 1007975"/>
                    <a:gd name="connsiteX7" fmla="*/ 76200 w 749062"/>
                    <a:gd name="connsiteY7" fmla="*/ 291187 h 1007975"/>
                    <a:gd name="connsiteX8" fmla="*/ 367387 w 749062"/>
                    <a:gd name="connsiteY8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76200 w 749062"/>
                    <a:gd name="connsiteY4" fmla="*/ 1007975 h 1007975"/>
                    <a:gd name="connsiteX5" fmla="*/ 0 w 749062"/>
                    <a:gd name="connsiteY5" fmla="*/ 1007975 h 1007975"/>
                    <a:gd name="connsiteX6" fmla="*/ 76200 w 749062"/>
                    <a:gd name="connsiteY6" fmla="*/ 291187 h 1007975"/>
                    <a:gd name="connsiteX7" fmla="*/ 367387 w 749062"/>
                    <a:gd name="connsiteY7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0 w 749062"/>
                    <a:gd name="connsiteY4" fmla="*/ 1007975 h 1007975"/>
                    <a:gd name="connsiteX5" fmla="*/ 76200 w 749062"/>
                    <a:gd name="connsiteY5" fmla="*/ 291187 h 1007975"/>
                    <a:gd name="connsiteX6" fmla="*/ 367387 w 749062"/>
                    <a:gd name="connsiteY6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0 w 749062"/>
                    <a:gd name="connsiteY4" fmla="*/ 1007975 h 1007975"/>
                    <a:gd name="connsiteX5" fmla="*/ 76200 w 749062"/>
                    <a:gd name="connsiteY5" fmla="*/ 291187 h 1007975"/>
                    <a:gd name="connsiteX6" fmla="*/ 367387 w 749062"/>
                    <a:gd name="connsiteY6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0 w 749062"/>
                    <a:gd name="connsiteY4" fmla="*/ 1007975 h 1007975"/>
                    <a:gd name="connsiteX5" fmla="*/ 76200 w 749062"/>
                    <a:gd name="connsiteY5" fmla="*/ 291187 h 1007975"/>
                    <a:gd name="connsiteX6" fmla="*/ 367387 w 749062"/>
                    <a:gd name="connsiteY6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364823 w 749062"/>
                    <a:gd name="connsiteY4" fmla="*/ 974375 h 1007975"/>
                    <a:gd name="connsiteX5" fmla="*/ 0 w 749062"/>
                    <a:gd name="connsiteY5" fmla="*/ 1007975 h 1007975"/>
                    <a:gd name="connsiteX6" fmla="*/ 76200 w 749062"/>
                    <a:gd name="connsiteY6" fmla="*/ 291187 h 1007975"/>
                    <a:gd name="connsiteX7" fmla="*/ 367387 w 749062"/>
                    <a:gd name="connsiteY7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364823 w 749062"/>
                    <a:gd name="connsiteY4" fmla="*/ 974375 h 1007975"/>
                    <a:gd name="connsiteX5" fmla="*/ 0 w 749062"/>
                    <a:gd name="connsiteY5" fmla="*/ 1007975 h 1007975"/>
                    <a:gd name="connsiteX6" fmla="*/ 76200 w 749062"/>
                    <a:gd name="connsiteY6" fmla="*/ 291187 h 1007975"/>
                    <a:gd name="connsiteX7" fmla="*/ 367387 w 749062"/>
                    <a:gd name="connsiteY7" fmla="*/ 0 h 100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9062" h="1007975">
                      <a:moveTo>
                        <a:pt x="367387" y="0"/>
                      </a:moveTo>
                      <a:lnTo>
                        <a:pt x="367387" y="0"/>
                      </a:lnTo>
                      <a:cubicBezTo>
                        <a:pt x="528205" y="0"/>
                        <a:pt x="658574" y="130369"/>
                        <a:pt x="658574" y="291187"/>
                      </a:cubicBezTo>
                      <a:cubicBezTo>
                        <a:pt x="688737" y="528529"/>
                        <a:pt x="652224" y="742057"/>
                        <a:pt x="749062" y="1003212"/>
                      </a:cubicBezTo>
                      <a:cubicBezTo>
                        <a:pt x="620331" y="1005011"/>
                        <a:pt x="570467" y="971734"/>
                        <a:pt x="364823" y="974375"/>
                      </a:cubicBezTo>
                      <a:cubicBezTo>
                        <a:pt x="159179" y="977016"/>
                        <a:pt x="121608" y="996775"/>
                        <a:pt x="0" y="1007975"/>
                      </a:cubicBezTo>
                      <a:cubicBezTo>
                        <a:pt x="76200" y="664271"/>
                        <a:pt x="76200" y="530116"/>
                        <a:pt x="76200" y="291187"/>
                      </a:cubicBezTo>
                      <a:cubicBezTo>
                        <a:pt x="76200" y="130369"/>
                        <a:pt x="206569" y="0"/>
                        <a:pt x="367387" y="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1">
                  <a:extLst>
                    <a:ext uri="{FF2B5EF4-FFF2-40B4-BE49-F238E27FC236}">
                      <a16:creationId xmlns:a16="http://schemas.microsoft.com/office/drawing/2014/main" id="{7F976F38-F655-4802-BD8D-4DA3CFEE289F}"/>
                    </a:ext>
                  </a:extLst>
                </p:cNvPr>
                <p:cNvSpPr/>
                <p:nvPr/>
              </p:nvSpPr>
              <p:spPr>
                <a:xfrm rot="11700000">
                  <a:off x="4305251" y="2387335"/>
                  <a:ext cx="646094" cy="618502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  <a:gd name="connsiteX0" fmla="*/ 34 w 901790"/>
                    <a:gd name="connsiteY0" fmla="*/ 975778 h 1063315"/>
                    <a:gd name="connsiteX1" fmla="*/ 444534 w 901790"/>
                    <a:gd name="connsiteY1" fmla="*/ 0 h 1063315"/>
                    <a:gd name="connsiteX2" fmla="*/ 901734 w 901790"/>
                    <a:gd name="connsiteY2" fmla="*/ 975778 h 1063315"/>
                    <a:gd name="connsiteX3" fmla="*/ 467481 w 901790"/>
                    <a:gd name="connsiteY3" fmla="*/ 1016531 h 1063315"/>
                    <a:gd name="connsiteX4" fmla="*/ 34 w 901790"/>
                    <a:gd name="connsiteY4" fmla="*/ 975778 h 1063315"/>
                    <a:gd name="connsiteX0" fmla="*/ 34 w 904575"/>
                    <a:gd name="connsiteY0" fmla="*/ 975778 h 1137146"/>
                    <a:gd name="connsiteX1" fmla="*/ 444534 w 904575"/>
                    <a:gd name="connsiteY1" fmla="*/ 0 h 1137146"/>
                    <a:gd name="connsiteX2" fmla="*/ 901734 w 904575"/>
                    <a:gd name="connsiteY2" fmla="*/ 975778 h 1137146"/>
                    <a:gd name="connsiteX3" fmla="*/ 467481 w 904575"/>
                    <a:gd name="connsiteY3" fmla="*/ 1016531 h 1137146"/>
                    <a:gd name="connsiteX4" fmla="*/ 34 w 904575"/>
                    <a:gd name="connsiteY4" fmla="*/ 975778 h 1137146"/>
                    <a:gd name="connsiteX0" fmla="*/ 7903 w 912444"/>
                    <a:gd name="connsiteY0" fmla="*/ 975778 h 1137146"/>
                    <a:gd name="connsiteX1" fmla="*/ 452403 w 912444"/>
                    <a:gd name="connsiteY1" fmla="*/ 0 h 1137146"/>
                    <a:gd name="connsiteX2" fmla="*/ 909603 w 912444"/>
                    <a:gd name="connsiteY2" fmla="*/ 975778 h 1137146"/>
                    <a:gd name="connsiteX3" fmla="*/ 475350 w 912444"/>
                    <a:gd name="connsiteY3" fmla="*/ 1016531 h 1137146"/>
                    <a:gd name="connsiteX4" fmla="*/ 7903 w 912444"/>
                    <a:gd name="connsiteY4" fmla="*/ 975778 h 1137146"/>
                    <a:gd name="connsiteX0" fmla="*/ 7941 w 910409"/>
                    <a:gd name="connsiteY0" fmla="*/ 986626 h 1137146"/>
                    <a:gd name="connsiteX1" fmla="*/ 450368 w 910409"/>
                    <a:gd name="connsiteY1" fmla="*/ 0 h 1137146"/>
                    <a:gd name="connsiteX2" fmla="*/ 907568 w 910409"/>
                    <a:gd name="connsiteY2" fmla="*/ 975778 h 1137146"/>
                    <a:gd name="connsiteX3" fmla="*/ 473315 w 910409"/>
                    <a:gd name="connsiteY3" fmla="*/ 1016531 h 1137146"/>
                    <a:gd name="connsiteX4" fmla="*/ 7941 w 910409"/>
                    <a:gd name="connsiteY4" fmla="*/ 986626 h 1137146"/>
                    <a:gd name="connsiteX0" fmla="*/ 7941 w 912442"/>
                    <a:gd name="connsiteY0" fmla="*/ 986626 h 1137146"/>
                    <a:gd name="connsiteX1" fmla="*/ 450368 w 912442"/>
                    <a:gd name="connsiteY1" fmla="*/ 0 h 1137146"/>
                    <a:gd name="connsiteX2" fmla="*/ 907568 w 912442"/>
                    <a:gd name="connsiteY2" fmla="*/ 975778 h 1137146"/>
                    <a:gd name="connsiteX3" fmla="*/ 473315 w 912442"/>
                    <a:gd name="connsiteY3" fmla="*/ 1016531 h 1137146"/>
                    <a:gd name="connsiteX4" fmla="*/ 7941 w 912442"/>
                    <a:gd name="connsiteY4" fmla="*/ 986626 h 1137146"/>
                    <a:gd name="connsiteX0" fmla="*/ 10805 w 915306"/>
                    <a:gd name="connsiteY0" fmla="*/ 986626 h 1137146"/>
                    <a:gd name="connsiteX1" fmla="*/ 453232 w 915306"/>
                    <a:gd name="connsiteY1" fmla="*/ 0 h 1137146"/>
                    <a:gd name="connsiteX2" fmla="*/ 910432 w 915306"/>
                    <a:gd name="connsiteY2" fmla="*/ 975778 h 1137146"/>
                    <a:gd name="connsiteX3" fmla="*/ 476179 w 915306"/>
                    <a:gd name="connsiteY3" fmla="*/ 1016531 h 1137146"/>
                    <a:gd name="connsiteX4" fmla="*/ 10805 w 915306"/>
                    <a:gd name="connsiteY4" fmla="*/ 986626 h 1137146"/>
                    <a:gd name="connsiteX0" fmla="*/ 10805 w 914468"/>
                    <a:gd name="connsiteY0" fmla="*/ 986626 h 1096815"/>
                    <a:gd name="connsiteX1" fmla="*/ 453232 w 914468"/>
                    <a:gd name="connsiteY1" fmla="*/ 0 h 1096815"/>
                    <a:gd name="connsiteX2" fmla="*/ 910432 w 914468"/>
                    <a:gd name="connsiteY2" fmla="*/ 975778 h 1096815"/>
                    <a:gd name="connsiteX3" fmla="*/ 476179 w 914468"/>
                    <a:gd name="connsiteY3" fmla="*/ 1016531 h 1096815"/>
                    <a:gd name="connsiteX4" fmla="*/ 10805 w 914468"/>
                    <a:gd name="connsiteY4" fmla="*/ 986626 h 1096815"/>
                    <a:gd name="connsiteX0" fmla="*/ 4735 w 944750"/>
                    <a:gd name="connsiteY0" fmla="*/ 986626 h 1070544"/>
                    <a:gd name="connsiteX1" fmla="*/ 729013 w 944750"/>
                    <a:gd name="connsiteY1" fmla="*/ 0 h 1070544"/>
                    <a:gd name="connsiteX2" fmla="*/ 904362 w 944750"/>
                    <a:gd name="connsiteY2" fmla="*/ 975778 h 1070544"/>
                    <a:gd name="connsiteX3" fmla="*/ 470109 w 944750"/>
                    <a:gd name="connsiteY3" fmla="*/ 1016531 h 1070544"/>
                    <a:gd name="connsiteX4" fmla="*/ 4735 w 944750"/>
                    <a:gd name="connsiteY4" fmla="*/ 986626 h 1070544"/>
                    <a:gd name="connsiteX0" fmla="*/ 4735 w 912804"/>
                    <a:gd name="connsiteY0" fmla="*/ 986626 h 1070544"/>
                    <a:gd name="connsiteX1" fmla="*/ 729013 w 912804"/>
                    <a:gd name="connsiteY1" fmla="*/ 0 h 1070544"/>
                    <a:gd name="connsiteX2" fmla="*/ 904362 w 912804"/>
                    <a:gd name="connsiteY2" fmla="*/ 975778 h 1070544"/>
                    <a:gd name="connsiteX3" fmla="*/ 470109 w 912804"/>
                    <a:gd name="connsiteY3" fmla="*/ 1016531 h 1070544"/>
                    <a:gd name="connsiteX4" fmla="*/ 4735 w 912804"/>
                    <a:gd name="connsiteY4" fmla="*/ 986626 h 1070544"/>
                    <a:gd name="connsiteX0" fmla="*/ 7613 w 929064"/>
                    <a:gd name="connsiteY0" fmla="*/ 959510 h 1041444"/>
                    <a:gd name="connsiteX1" fmla="*/ 814788 w 929064"/>
                    <a:gd name="connsiteY1" fmla="*/ 0 h 1041444"/>
                    <a:gd name="connsiteX2" fmla="*/ 907240 w 929064"/>
                    <a:gd name="connsiteY2" fmla="*/ 948662 h 1041444"/>
                    <a:gd name="connsiteX3" fmla="*/ 472987 w 929064"/>
                    <a:gd name="connsiteY3" fmla="*/ 989415 h 1041444"/>
                    <a:gd name="connsiteX4" fmla="*/ 7613 w 929064"/>
                    <a:gd name="connsiteY4" fmla="*/ 959510 h 1041444"/>
                    <a:gd name="connsiteX0" fmla="*/ 7613 w 924481"/>
                    <a:gd name="connsiteY0" fmla="*/ 959510 h 1041444"/>
                    <a:gd name="connsiteX1" fmla="*/ 814788 w 924481"/>
                    <a:gd name="connsiteY1" fmla="*/ 0 h 1041444"/>
                    <a:gd name="connsiteX2" fmla="*/ 907240 w 924481"/>
                    <a:gd name="connsiteY2" fmla="*/ 948662 h 1041444"/>
                    <a:gd name="connsiteX3" fmla="*/ 472987 w 924481"/>
                    <a:gd name="connsiteY3" fmla="*/ 989415 h 1041444"/>
                    <a:gd name="connsiteX4" fmla="*/ 7613 w 924481"/>
                    <a:gd name="connsiteY4" fmla="*/ 959510 h 1041444"/>
                    <a:gd name="connsiteX0" fmla="*/ 5001 w 921869"/>
                    <a:gd name="connsiteY0" fmla="*/ 959510 h 1079681"/>
                    <a:gd name="connsiteX1" fmla="*/ 812176 w 921869"/>
                    <a:gd name="connsiteY1" fmla="*/ 0 h 1079681"/>
                    <a:gd name="connsiteX2" fmla="*/ 904628 w 921869"/>
                    <a:gd name="connsiteY2" fmla="*/ 948662 h 1079681"/>
                    <a:gd name="connsiteX3" fmla="*/ 470375 w 921869"/>
                    <a:gd name="connsiteY3" fmla="*/ 989415 h 1079681"/>
                    <a:gd name="connsiteX4" fmla="*/ 5001 w 921869"/>
                    <a:gd name="connsiteY4" fmla="*/ 959510 h 1079681"/>
                    <a:gd name="connsiteX0" fmla="*/ 5001 w 921869"/>
                    <a:gd name="connsiteY0" fmla="*/ 872736 h 1034244"/>
                    <a:gd name="connsiteX1" fmla="*/ 812176 w 921869"/>
                    <a:gd name="connsiteY1" fmla="*/ 0 h 1034244"/>
                    <a:gd name="connsiteX2" fmla="*/ 904628 w 921869"/>
                    <a:gd name="connsiteY2" fmla="*/ 948662 h 1034244"/>
                    <a:gd name="connsiteX3" fmla="*/ 470375 w 921869"/>
                    <a:gd name="connsiteY3" fmla="*/ 989415 h 1034244"/>
                    <a:gd name="connsiteX4" fmla="*/ 5001 w 921869"/>
                    <a:gd name="connsiteY4" fmla="*/ 872736 h 1034244"/>
                    <a:gd name="connsiteX0" fmla="*/ 12221 w 970213"/>
                    <a:gd name="connsiteY0" fmla="*/ 959510 h 1127288"/>
                    <a:gd name="connsiteX1" fmla="*/ 932785 w 970213"/>
                    <a:gd name="connsiteY1" fmla="*/ 0 h 1127288"/>
                    <a:gd name="connsiteX2" fmla="*/ 911848 w 970213"/>
                    <a:gd name="connsiteY2" fmla="*/ 1035436 h 1127288"/>
                    <a:gd name="connsiteX3" fmla="*/ 477595 w 970213"/>
                    <a:gd name="connsiteY3" fmla="*/ 1076189 h 1127288"/>
                    <a:gd name="connsiteX4" fmla="*/ 12221 w 970213"/>
                    <a:gd name="connsiteY4" fmla="*/ 959510 h 1127288"/>
                    <a:gd name="connsiteX0" fmla="*/ 12221 w 937454"/>
                    <a:gd name="connsiteY0" fmla="*/ 959510 h 1127288"/>
                    <a:gd name="connsiteX1" fmla="*/ 932785 w 937454"/>
                    <a:gd name="connsiteY1" fmla="*/ 0 h 1127288"/>
                    <a:gd name="connsiteX2" fmla="*/ 911848 w 937454"/>
                    <a:gd name="connsiteY2" fmla="*/ 1035436 h 1127288"/>
                    <a:gd name="connsiteX3" fmla="*/ 477595 w 937454"/>
                    <a:gd name="connsiteY3" fmla="*/ 1076189 h 1127288"/>
                    <a:gd name="connsiteX4" fmla="*/ 12221 w 937454"/>
                    <a:gd name="connsiteY4" fmla="*/ 959510 h 1127288"/>
                    <a:gd name="connsiteX0" fmla="*/ 11360 w 936593"/>
                    <a:gd name="connsiteY0" fmla="*/ 959510 h 1127288"/>
                    <a:gd name="connsiteX1" fmla="*/ 931924 w 936593"/>
                    <a:gd name="connsiteY1" fmla="*/ 0 h 1127288"/>
                    <a:gd name="connsiteX2" fmla="*/ 910987 w 936593"/>
                    <a:gd name="connsiteY2" fmla="*/ 1035436 h 1127288"/>
                    <a:gd name="connsiteX3" fmla="*/ 476734 w 936593"/>
                    <a:gd name="connsiteY3" fmla="*/ 1076189 h 1127288"/>
                    <a:gd name="connsiteX4" fmla="*/ 11360 w 936593"/>
                    <a:gd name="connsiteY4" fmla="*/ 959510 h 1127288"/>
                    <a:gd name="connsiteX0" fmla="*/ 4000 w 929233"/>
                    <a:gd name="connsiteY0" fmla="*/ 959510 h 1127288"/>
                    <a:gd name="connsiteX1" fmla="*/ 924564 w 929233"/>
                    <a:gd name="connsiteY1" fmla="*/ 0 h 1127288"/>
                    <a:gd name="connsiteX2" fmla="*/ 903627 w 929233"/>
                    <a:gd name="connsiteY2" fmla="*/ 1035436 h 1127288"/>
                    <a:gd name="connsiteX3" fmla="*/ 469374 w 929233"/>
                    <a:gd name="connsiteY3" fmla="*/ 1076189 h 1127288"/>
                    <a:gd name="connsiteX4" fmla="*/ 4000 w 929233"/>
                    <a:gd name="connsiteY4" fmla="*/ 959510 h 1127288"/>
                    <a:gd name="connsiteX0" fmla="*/ 1475 w 926708"/>
                    <a:gd name="connsiteY0" fmla="*/ 959510 h 1127288"/>
                    <a:gd name="connsiteX1" fmla="*/ 922039 w 926708"/>
                    <a:gd name="connsiteY1" fmla="*/ 0 h 1127288"/>
                    <a:gd name="connsiteX2" fmla="*/ 901102 w 926708"/>
                    <a:gd name="connsiteY2" fmla="*/ 1035436 h 1127288"/>
                    <a:gd name="connsiteX3" fmla="*/ 466849 w 926708"/>
                    <a:gd name="connsiteY3" fmla="*/ 1076189 h 1127288"/>
                    <a:gd name="connsiteX4" fmla="*/ 1475 w 926708"/>
                    <a:gd name="connsiteY4" fmla="*/ 959510 h 1127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6708" h="1127288">
                      <a:moveTo>
                        <a:pt x="1475" y="959510"/>
                      </a:moveTo>
                      <a:cubicBezTo>
                        <a:pt x="23981" y="709638"/>
                        <a:pt x="677767" y="352546"/>
                        <a:pt x="922039" y="0"/>
                      </a:cubicBezTo>
                      <a:cubicBezTo>
                        <a:pt x="853252" y="454661"/>
                        <a:pt x="976967" y="856071"/>
                        <a:pt x="901102" y="1035436"/>
                      </a:cubicBezTo>
                      <a:cubicBezTo>
                        <a:pt x="825237" y="1214801"/>
                        <a:pt x="715847" y="1076189"/>
                        <a:pt x="466849" y="1076189"/>
                      </a:cubicBezTo>
                      <a:cubicBezTo>
                        <a:pt x="217851" y="1076189"/>
                        <a:pt x="-21031" y="1209382"/>
                        <a:pt x="1475" y="95951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1">
                  <a:extLst>
                    <a:ext uri="{FF2B5EF4-FFF2-40B4-BE49-F238E27FC236}">
                      <a16:creationId xmlns:a16="http://schemas.microsoft.com/office/drawing/2014/main" id="{B10293BD-DE39-439F-B985-6AB64D808159}"/>
                    </a:ext>
                  </a:extLst>
                </p:cNvPr>
                <p:cNvSpPr/>
                <p:nvPr/>
              </p:nvSpPr>
              <p:spPr>
                <a:xfrm rot="11103744" flipH="1" flipV="1">
                  <a:off x="5235847" y="2243077"/>
                  <a:ext cx="644821" cy="291980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  <a:gd name="connsiteX0" fmla="*/ 34 w 901790"/>
                    <a:gd name="connsiteY0" fmla="*/ 975778 h 1063315"/>
                    <a:gd name="connsiteX1" fmla="*/ 444534 w 901790"/>
                    <a:gd name="connsiteY1" fmla="*/ 0 h 1063315"/>
                    <a:gd name="connsiteX2" fmla="*/ 901734 w 901790"/>
                    <a:gd name="connsiteY2" fmla="*/ 975778 h 1063315"/>
                    <a:gd name="connsiteX3" fmla="*/ 467481 w 901790"/>
                    <a:gd name="connsiteY3" fmla="*/ 1016531 h 1063315"/>
                    <a:gd name="connsiteX4" fmla="*/ 34 w 901790"/>
                    <a:gd name="connsiteY4" fmla="*/ 975778 h 1063315"/>
                    <a:gd name="connsiteX0" fmla="*/ 34 w 904575"/>
                    <a:gd name="connsiteY0" fmla="*/ 975778 h 1137146"/>
                    <a:gd name="connsiteX1" fmla="*/ 444534 w 904575"/>
                    <a:gd name="connsiteY1" fmla="*/ 0 h 1137146"/>
                    <a:gd name="connsiteX2" fmla="*/ 901734 w 904575"/>
                    <a:gd name="connsiteY2" fmla="*/ 975778 h 1137146"/>
                    <a:gd name="connsiteX3" fmla="*/ 467481 w 904575"/>
                    <a:gd name="connsiteY3" fmla="*/ 1016531 h 1137146"/>
                    <a:gd name="connsiteX4" fmla="*/ 34 w 904575"/>
                    <a:gd name="connsiteY4" fmla="*/ 975778 h 1137146"/>
                    <a:gd name="connsiteX0" fmla="*/ 7903 w 912444"/>
                    <a:gd name="connsiteY0" fmla="*/ 975778 h 1137146"/>
                    <a:gd name="connsiteX1" fmla="*/ 452403 w 912444"/>
                    <a:gd name="connsiteY1" fmla="*/ 0 h 1137146"/>
                    <a:gd name="connsiteX2" fmla="*/ 909603 w 912444"/>
                    <a:gd name="connsiteY2" fmla="*/ 975778 h 1137146"/>
                    <a:gd name="connsiteX3" fmla="*/ 475350 w 912444"/>
                    <a:gd name="connsiteY3" fmla="*/ 1016531 h 1137146"/>
                    <a:gd name="connsiteX4" fmla="*/ 7903 w 912444"/>
                    <a:gd name="connsiteY4" fmla="*/ 975778 h 1137146"/>
                    <a:gd name="connsiteX0" fmla="*/ 7941 w 910409"/>
                    <a:gd name="connsiteY0" fmla="*/ 986626 h 1137146"/>
                    <a:gd name="connsiteX1" fmla="*/ 450368 w 910409"/>
                    <a:gd name="connsiteY1" fmla="*/ 0 h 1137146"/>
                    <a:gd name="connsiteX2" fmla="*/ 907568 w 910409"/>
                    <a:gd name="connsiteY2" fmla="*/ 975778 h 1137146"/>
                    <a:gd name="connsiteX3" fmla="*/ 473315 w 910409"/>
                    <a:gd name="connsiteY3" fmla="*/ 1016531 h 1137146"/>
                    <a:gd name="connsiteX4" fmla="*/ 7941 w 910409"/>
                    <a:gd name="connsiteY4" fmla="*/ 986626 h 1137146"/>
                    <a:gd name="connsiteX0" fmla="*/ 7941 w 912442"/>
                    <a:gd name="connsiteY0" fmla="*/ 986626 h 1137146"/>
                    <a:gd name="connsiteX1" fmla="*/ 450368 w 912442"/>
                    <a:gd name="connsiteY1" fmla="*/ 0 h 1137146"/>
                    <a:gd name="connsiteX2" fmla="*/ 907568 w 912442"/>
                    <a:gd name="connsiteY2" fmla="*/ 975778 h 1137146"/>
                    <a:gd name="connsiteX3" fmla="*/ 473315 w 912442"/>
                    <a:gd name="connsiteY3" fmla="*/ 1016531 h 1137146"/>
                    <a:gd name="connsiteX4" fmla="*/ 7941 w 912442"/>
                    <a:gd name="connsiteY4" fmla="*/ 986626 h 1137146"/>
                    <a:gd name="connsiteX0" fmla="*/ 10805 w 915306"/>
                    <a:gd name="connsiteY0" fmla="*/ 986626 h 1137146"/>
                    <a:gd name="connsiteX1" fmla="*/ 453232 w 915306"/>
                    <a:gd name="connsiteY1" fmla="*/ 0 h 1137146"/>
                    <a:gd name="connsiteX2" fmla="*/ 910432 w 915306"/>
                    <a:gd name="connsiteY2" fmla="*/ 975778 h 1137146"/>
                    <a:gd name="connsiteX3" fmla="*/ 476179 w 915306"/>
                    <a:gd name="connsiteY3" fmla="*/ 1016531 h 1137146"/>
                    <a:gd name="connsiteX4" fmla="*/ 10805 w 915306"/>
                    <a:gd name="connsiteY4" fmla="*/ 986626 h 1137146"/>
                    <a:gd name="connsiteX0" fmla="*/ 10805 w 914468"/>
                    <a:gd name="connsiteY0" fmla="*/ 986626 h 1096815"/>
                    <a:gd name="connsiteX1" fmla="*/ 453232 w 914468"/>
                    <a:gd name="connsiteY1" fmla="*/ 0 h 1096815"/>
                    <a:gd name="connsiteX2" fmla="*/ 910432 w 914468"/>
                    <a:gd name="connsiteY2" fmla="*/ 975778 h 1096815"/>
                    <a:gd name="connsiteX3" fmla="*/ 476179 w 914468"/>
                    <a:gd name="connsiteY3" fmla="*/ 1016531 h 1096815"/>
                    <a:gd name="connsiteX4" fmla="*/ 10805 w 914468"/>
                    <a:gd name="connsiteY4" fmla="*/ 986626 h 1096815"/>
                    <a:gd name="connsiteX0" fmla="*/ 4735 w 944750"/>
                    <a:gd name="connsiteY0" fmla="*/ 986626 h 1070544"/>
                    <a:gd name="connsiteX1" fmla="*/ 729013 w 944750"/>
                    <a:gd name="connsiteY1" fmla="*/ 0 h 1070544"/>
                    <a:gd name="connsiteX2" fmla="*/ 904362 w 944750"/>
                    <a:gd name="connsiteY2" fmla="*/ 975778 h 1070544"/>
                    <a:gd name="connsiteX3" fmla="*/ 470109 w 944750"/>
                    <a:gd name="connsiteY3" fmla="*/ 1016531 h 1070544"/>
                    <a:gd name="connsiteX4" fmla="*/ 4735 w 944750"/>
                    <a:gd name="connsiteY4" fmla="*/ 986626 h 1070544"/>
                    <a:gd name="connsiteX0" fmla="*/ 4735 w 912804"/>
                    <a:gd name="connsiteY0" fmla="*/ 986626 h 1070544"/>
                    <a:gd name="connsiteX1" fmla="*/ 729013 w 912804"/>
                    <a:gd name="connsiteY1" fmla="*/ 0 h 1070544"/>
                    <a:gd name="connsiteX2" fmla="*/ 904362 w 912804"/>
                    <a:gd name="connsiteY2" fmla="*/ 975778 h 1070544"/>
                    <a:gd name="connsiteX3" fmla="*/ 470109 w 912804"/>
                    <a:gd name="connsiteY3" fmla="*/ 1016531 h 1070544"/>
                    <a:gd name="connsiteX4" fmla="*/ 4735 w 912804"/>
                    <a:gd name="connsiteY4" fmla="*/ 986626 h 1070544"/>
                    <a:gd name="connsiteX0" fmla="*/ 7613 w 929064"/>
                    <a:gd name="connsiteY0" fmla="*/ 959510 h 1041444"/>
                    <a:gd name="connsiteX1" fmla="*/ 814788 w 929064"/>
                    <a:gd name="connsiteY1" fmla="*/ 0 h 1041444"/>
                    <a:gd name="connsiteX2" fmla="*/ 907240 w 929064"/>
                    <a:gd name="connsiteY2" fmla="*/ 948662 h 1041444"/>
                    <a:gd name="connsiteX3" fmla="*/ 472987 w 929064"/>
                    <a:gd name="connsiteY3" fmla="*/ 989415 h 1041444"/>
                    <a:gd name="connsiteX4" fmla="*/ 7613 w 929064"/>
                    <a:gd name="connsiteY4" fmla="*/ 959510 h 1041444"/>
                    <a:gd name="connsiteX0" fmla="*/ 7613 w 924481"/>
                    <a:gd name="connsiteY0" fmla="*/ 959510 h 1041444"/>
                    <a:gd name="connsiteX1" fmla="*/ 814788 w 924481"/>
                    <a:gd name="connsiteY1" fmla="*/ 0 h 1041444"/>
                    <a:gd name="connsiteX2" fmla="*/ 907240 w 924481"/>
                    <a:gd name="connsiteY2" fmla="*/ 948662 h 1041444"/>
                    <a:gd name="connsiteX3" fmla="*/ 472987 w 924481"/>
                    <a:gd name="connsiteY3" fmla="*/ 989415 h 1041444"/>
                    <a:gd name="connsiteX4" fmla="*/ 7613 w 924481"/>
                    <a:gd name="connsiteY4" fmla="*/ 959510 h 1041444"/>
                    <a:gd name="connsiteX0" fmla="*/ 5001 w 921869"/>
                    <a:gd name="connsiteY0" fmla="*/ 959510 h 1079681"/>
                    <a:gd name="connsiteX1" fmla="*/ 812176 w 921869"/>
                    <a:gd name="connsiteY1" fmla="*/ 0 h 1079681"/>
                    <a:gd name="connsiteX2" fmla="*/ 904628 w 921869"/>
                    <a:gd name="connsiteY2" fmla="*/ 948662 h 1079681"/>
                    <a:gd name="connsiteX3" fmla="*/ 470375 w 921869"/>
                    <a:gd name="connsiteY3" fmla="*/ 989415 h 1079681"/>
                    <a:gd name="connsiteX4" fmla="*/ 5001 w 921869"/>
                    <a:gd name="connsiteY4" fmla="*/ 959510 h 1079681"/>
                    <a:gd name="connsiteX0" fmla="*/ 5001 w 921869"/>
                    <a:gd name="connsiteY0" fmla="*/ 872736 h 1034244"/>
                    <a:gd name="connsiteX1" fmla="*/ 812176 w 921869"/>
                    <a:gd name="connsiteY1" fmla="*/ 0 h 1034244"/>
                    <a:gd name="connsiteX2" fmla="*/ 904628 w 921869"/>
                    <a:gd name="connsiteY2" fmla="*/ 948662 h 1034244"/>
                    <a:gd name="connsiteX3" fmla="*/ 470375 w 921869"/>
                    <a:gd name="connsiteY3" fmla="*/ 989415 h 1034244"/>
                    <a:gd name="connsiteX4" fmla="*/ 5001 w 921869"/>
                    <a:gd name="connsiteY4" fmla="*/ 872736 h 1034244"/>
                    <a:gd name="connsiteX0" fmla="*/ 12221 w 970213"/>
                    <a:gd name="connsiteY0" fmla="*/ 959510 h 1127288"/>
                    <a:gd name="connsiteX1" fmla="*/ 932785 w 970213"/>
                    <a:gd name="connsiteY1" fmla="*/ 0 h 1127288"/>
                    <a:gd name="connsiteX2" fmla="*/ 911848 w 970213"/>
                    <a:gd name="connsiteY2" fmla="*/ 1035436 h 1127288"/>
                    <a:gd name="connsiteX3" fmla="*/ 477595 w 970213"/>
                    <a:gd name="connsiteY3" fmla="*/ 1076189 h 1127288"/>
                    <a:gd name="connsiteX4" fmla="*/ 12221 w 970213"/>
                    <a:gd name="connsiteY4" fmla="*/ 959510 h 1127288"/>
                    <a:gd name="connsiteX0" fmla="*/ 12221 w 937454"/>
                    <a:gd name="connsiteY0" fmla="*/ 959510 h 1127288"/>
                    <a:gd name="connsiteX1" fmla="*/ 932785 w 937454"/>
                    <a:gd name="connsiteY1" fmla="*/ 0 h 1127288"/>
                    <a:gd name="connsiteX2" fmla="*/ 911848 w 937454"/>
                    <a:gd name="connsiteY2" fmla="*/ 1035436 h 1127288"/>
                    <a:gd name="connsiteX3" fmla="*/ 477595 w 937454"/>
                    <a:gd name="connsiteY3" fmla="*/ 1076189 h 1127288"/>
                    <a:gd name="connsiteX4" fmla="*/ 12221 w 937454"/>
                    <a:gd name="connsiteY4" fmla="*/ 959510 h 1127288"/>
                    <a:gd name="connsiteX0" fmla="*/ 11360 w 936593"/>
                    <a:gd name="connsiteY0" fmla="*/ 959510 h 1127288"/>
                    <a:gd name="connsiteX1" fmla="*/ 931924 w 936593"/>
                    <a:gd name="connsiteY1" fmla="*/ 0 h 1127288"/>
                    <a:gd name="connsiteX2" fmla="*/ 910987 w 936593"/>
                    <a:gd name="connsiteY2" fmla="*/ 1035436 h 1127288"/>
                    <a:gd name="connsiteX3" fmla="*/ 476734 w 936593"/>
                    <a:gd name="connsiteY3" fmla="*/ 1076189 h 1127288"/>
                    <a:gd name="connsiteX4" fmla="*/ 11360 w 936593"/>
                    <a:gd name="connsiteY4" fmla="*/ 959510 h 1127288"/>
                    <a:gd name="connsiteX0" fmla="*/ 4000 w 929233"/>
                    <a:gd name="connsiteY0" fmla="*/ 959510 h 1127288"/>
                    <a:gd name="connsiteX1" fmla="*/ 924564 w 929233"/>
                    <a:gd name="connsiteY1" fmla="*/ 0 h 1127288"/>
                    <a:gd name="connsiteX2" fmla="*/ 903627 w 929233"/>
                    <a:gd name="connsiteY2" fmla="*/ 1035436 h 1127288"/>
                    <a:gd name="connsiteX3" fmla="*/ 469374 w 929233"/>
                    <a:gd name="connsiteY3" fmla="*/ 1076189 h 1127288"/>
                    <a:gd name="connsiteX4" fmla="*/ 4000 w 929233"/>
                    <a:gd name="connsiteY4" fmla="*/ 959510 h 1127288"/>
                    <a:gd name="connsiteX0" fmla="*/ 1475 w 926708"/>
                    <a:gd name="connsiteY0" fmla="*/ 959510 h 1127288"/>
                    <a:gd name="connsiteX1" fmla="*/ 922039 w 926708"/>
                    <a:gd name="connsiteY1" fmla="*/ 0 h 1127288"/>
                    <a:gd name="connsiteX2" fmla="*/ 901102 w 926708"/>
                    <a:gd name="connsiteY2" fmla="*/ 1035436 h 1127288"/>
                    <a:gd name="connsiteX3" fmla="*/ 466849 w 926708"/>
                    <a:gd name="connsiteY3" fmla="*/ 1076189 h 1127288"/>
                    <a:gd name="connsiteX4" fmla="*/ 1475 w 926708"/>
                    <a:gd name="connsiteY4" fmla="*/ 959510 h 1127288"/>
                    <a:gd name="connsiteX0" fmla="*/ 22714 w 1162837"/>
                    <a:gd name="connsiteY0" fmla="*/ 1161080 h 1343512"/>
                    <a:gd name="connsiteX1" fmla="*/ 1162836 w 1162837"/>
                    <a:gd name="connsiteY1" fmla="*/ 2 h 1343512"/>
                    <a:gd name="connsiteX2" fmla="*/ 922341 w 1162837"/>
                    <a:gd name="connsiteY2" fmla="*/ 1237006 h 1343512"/>
                    <a:gd name="connsiteX3" fmla="*/ 488088 w 1162837"/>
                    <a:gd name="connsiteY3" fmla="*/ 1277759 h 1343512"/>
                    <a:gd name="connsiteX4" fmla="*/ 22714 w 1162837"/>
                    <a:gd name="connsiteY4" fmla="*/ 1161080 h 1343512"/>
                    <a:gd name="connsiteX0" fmla="*/ 22716 w 1162837"/>
                    <a:gd name="connsiteY0" fmla="*/ 1161080 h 1343512"/>
                    <a:gd name="connsiteX1" fmla="*/ 1162838 w 1162837"/>
                    <a:gd name="connsiteY1" fmla="*/ 2 h 1343512"/>
                    <a:gd name="connsiteX2" fmla="*/ 922343 w 1162837"/>
                    <a:gd name="connsiteY2" fmla="*/ 1237006 h 1343512"/>
                    <a:gd name="connsiteX3" fmla="*/ 488090 w 1162837"/>
                    <a:gd name="connsiteY3" fmla="*/ 1277759 h 1343512"/>
                    <a:gd name="connsiteX4" fmla="*/ 22716 w 1162837"/>
                    <a:gd name="connsiteY4" fmla="*/ 1161080 h 1343512"/>
                    <a:gd name="connsiteX0" fmla="*/ 22450 w 1167687"/>
                    <a:gd name="connsiteY0" fmla="*/ 986672 h 1343512"/>
                    <a:gd name="connsiteX1" fmla="*/ 1167686 w 1167687"/>
                    <a:gd name="connsiteY1" fmla="*/ 2 h 1343512"/>
                    <a:gd name="connsiteX2" fmla="*/ 927191 w 1167687"/>
                    <a:gd name="connsiteY2" fmla="*/ 1237006 h 1343512"/>
                    <a:gd name="connsiteX3" fmla="*/ 492938 w 1167687"/>
                    <a:gd name="connsiteY3" fmla="*/ 1277759 h 1343512"/>
                    <a:gd name="connsiteX4" fmla="*/ 22450 w 1167687"/>
                    <a:gd name="connsiteY4" fmla="*/ 986672 h 1343512"/>
                    <a:gd name="connsiteX0" fmla="*/ 22450 w 1167685"/>
                    <a:gd name="connsiteY0" fmla="*/ 986672 h 1363782"/>
                    <a:gd name="connsiteX1" fmla="*/ 1167686 w 1167685"/>
                    <a:gd name="connsiteY1" fmla="*/ 2 h 1363782"/>
                    <a:gd name="connsiteX2" fmla="*/ 818942 w 1167685"/>
                    <a:gd name="connsiteY2" fmla="*/ 1265979 h 1363782"/>
                    <a:gd name="connsiteX3" fmla="*/ 492938 w 1167685"/>
                    <a:gd name="connsiteY3" fmla="*/ 1277759 h 1363782"/>
                    <a:gd name="connsiteX4" fmla="*/ 22450 w 1167685"/>
                    <a:gd name="connsiteY4" fmla="*/ 986672 h 1363782"/>
                    <a:gd name="connsiteX0" fmla="*/ 22450 w 1167687"/>
                    <a:gd name="connsiteY0" fmla="*/ 986672 h 1319294"/>
                    <a:gd name="connsiteX1" fmla="*/ 1167686 w 1167687"/>
                    <a:gd name="connsiteY1" fmla="*/ 2 h 1319294"/>
                    <a:gd name="connsiteX2" fmla="*/ 818942 w 1167687"/>
                    <a:gd name="connsiteY2" fmla="*/ 1265979 h 1319294"/>
                    <a:gd name="connsiteX3" fmla="*/ 492938 w 1167687"/>
                    <a:gd name="connsiteY3" fmla="*/ 1277759 h 1319294"/>
                    <a:gd name="connsiteX4" fmla="*/ 22450 w 1167687"/>
                    <a:gd name="connsiteY4" fmla="*/ 986672 h 1319294"/>
                    <a:gd name="connsiteX0" fmla="*/ 25991 w 1171227"/>
                    <a:gd name="connsiteY0" fmla="*/ 986672 h 1332253"/>
                    <a:gd name="connsiteX1" fmla="*/ 1171227 w 1171227"/>
                    <a:gd name="connsiteY1" fmla="*/ 2 h 1332253"/>
                    <a:gd name="connsiteX2" fmla="*/ 822483 w 1171227"/>
                    <a:gd name="connsiteY2" fmla="*/ 1265979 h 1332253"/>
                    <a:gd name="connsiteX3" fmla="*/ 464097 w 1171227"/>
                    <a:gd name="connsiteY3" fmla="*/ 1165585 h 1332253"/>
                    <a:gd name="connsiteX4" fmla="*/ 25991 w 1171227"/>
                    <a:gd name="connsiteY4" fmla="*/ 986672 h 1332253"/>
                    <a:gd name="connsiteX0" fmla="*/ 26603 w 1171839"/>
                    <a:gd name="connsiteY0" fmla="*/ 986672 h 1328972"/>
                    <a:gd name="connsiteX1" fmla="*/ 1171839 w 1171839"/>
                    <a:gd name="connsiteY1" fmla="*/ 2 h 1328972"/>
                    <a:gd name="connsiteX2" fmla="*/ 823095 w 1171839"/>
                    <a:gd name="connsiteY2" fmla="*/ 1265979 h 1328972"/>
                    <a:gd name="connsiteX3" fmla="*/ 464709 w 1171839"/>
                    <a:gd name="connsiteY3" fmla="*/ 1165585 h 1328972"/>
                    <a:gd name="connsiteX4" fmla="*/ 26603 w 1171839"/>
                    <a:gd name="connsiteY4" fmla="*/ 986672 h 1328972"/>
                    <a:gd name="connsiteX0" fmla="*/ 20568 w 1165804"/>
                    <a:gd name="connsiteY0" fmla="*/ 986672 h 1374090"/>
                    <a:gd name="connsiteX1" fmla="*/ 1165804 w 1165804"/>
                    <a:gd name="connsiteY1" fmla="*/ 2 h 1374090"/>
                    <a:gd name="connsiteX2" fmla="*/ 829167 w 1165804"/>
                    <a:gd name="connsiteY2" fmla="*/ 1306681 h 1374090"/>
                    <a:gd name="connsiteX3" fmla="*/ 458674 w 1165804"/>
                    <a:gd name="connsiteY3" fmla="*/ 1165585 h 1374090"/>
                    <a:gd name="connsiteX4" fmla="*/ 20568 w 1165804"/>
                    <a:gd name="connsiteY4" fmla="*/ 986672 h 1374090"/>
                    <a:gd name="connsiteX0" fmla="*/ 20568 w 1165804"/>
                    <a:gd name="connsiteY0" fmla="*/ 986672 h 1331835"/>
                    <a:gd name="connsiteX1" fmla="*/ 1165804 w 1165804"/>
                    <a:gd name="connsiteY1" fmla="*/ 2 h 1331835"/>
                    <a:gd name="connsiteX2" fmla="*/ 829167 w 1165804"/>
                    <a:gd name="connsiteY2" fmla="*/ 1306681 h 1331835"/>
                    <a:gd name="connsiteX3" fmla="*/ 458674 w 1165804"/>
                    <a:gd name="connsiteY3" fmla="*/ 1165585 h 1331835"/>
                    <a:gd name="connsiteX4" fmla="*/ 20568 w 1165804"/>
                    <a:gd name="connsiteY4" fmla="*/ 986672 h 1331835"/>
                    <a:gd name="connsiteX0" fmla="*/ 19080 w 1132027"/>
                    <a:gd name="connsiteY0" fmla="*/ 1219720 h 1623645"/>
                    <a:gd name="connsiteX1" fmla="*/ 1132027 w 1132027"/>
                    <a:gd name="connsiteY1" fmla="*/ 0 h 1623645"/>
                    <a:gd name="connsiteX2" fmla="*/ 827679 w 1132027"/>
                    <a:gd name="connsiteY2" fmla="*/ 1539729 h 1623645"/>
                    <a:gd name="connsiteX3" fmla="*/ 457186 w 1132027"/>
                    <a:gd name="connsiteY3" fmla="*/ 1398633 h 1623645"/>
                    <a:gd name="connsiteX4" fmla="*/ 19080 w 1132027"/>
                    <a:gd name="connsiteY4" fmla="*/ 1219720 h 1623645"/>
                    <a:gd name="connsiteX0" fmla="*/ 19080 w 1132027"/>
                    <a:gd name="connsiteY0" fmla="*/ 1219720 h 1623645"/>
                    <a:gd name="connsiteX1" fmla="*/ 1132027 w 1132027"/>
                    <a:gd name="connsiteY1" fmla="*/ 0 h 1623645"/>
                    <a:gd name="connsiteX2" fmla="*/ 827679 w 1132027"/>
                    <a:gd name="connsiteY2" fmla="*/ 1539729 h 1623645"/>
                    <a:gd name="connsiteX3" fmla="*/ 457186 w 1132027"/>
                    <a:gd name="connsiteY3" fmla="*/ 1398633 h 1623645"/>
                    <a:gd name="connsiteX4" fmla="*/ 19080 w 1132027"/>
                    <a:gd name="connsiteY4" fmla="*/ 1219720 h 1623645"/>
                    <a:gd name="connsiteX0" fmla="*/ 18413 w 1153061"/>
                    <a:gd name="connsiteY0" fmla="*/ 1719883 h 1779439"/>
                    <a:gd name="connsiteX1" fmla="*/ 1153061 w 1153061"/>
                    <a:gd name="connsiteY1" fmla="*/ 0 h 1779439"/>
                    <a:gd name="connsiteX2" fmla="*/ 848713 w 1153061"/>
                    <a:gd name="connsiteY2" fmla="*/ 1539729 h 1779439"/>
                    <a:gd name="connsiteX3" fmla="*/ 478220 w 1153061"/>
                    <a:gd name="connsiteY3" fmla="*/ 1398633 h 1779439"/>
                    <a:gd name="connsiteX4" fmla="*/ 18413 w 1153061"/>
                    <a:gd name="connsiteY4" fmla="*/ 1719883 h 1779439"/>
                    <a:gd name="connsiteX0" fmla="*/ 17487 w 1152135"/>
                    <a:gd name="connsiteY0" fmla="*/ 1719883 h 1841151"/>
                    <a:gd name="connsiteX1" fmla="*/ 1152135 w 1152135"/>
                    <a:gd name="connsiteY1" fmla="*/ 0 h 1841151"/>
                    <a:gd name="connsiteX2" fmla="*/ 847787 w 1152135"/>
                    <a:gd name="connsiteY2" fmla="*/ 1539729 h 1841151"/>
                    <a:gd name="connsiteX3" fmla="*/ 489212 w 1152135"/>
                    <a:gd name="connsiteY3" fmla="*/ 1681074 h 1841151"/>
                    <a:gd name="connsiteX4" fmla="*/ 17487 w 1152135"/>
                    <a:gd name="connsiteY4" fmla="*/ 1719883 h 1841151"/>
                    <a:gd name="connsiteX0" fmla="*/ 16094 w 1118131"/>
                    <a:gd name="connsiteY0" fmla="*/ 1963827 h 2103146"/>
                    <a:gd name="connsiteX1" fmla="*/ 1118132 w 1118131"/>
                    <a:gd name="connsiteY1" fmla="*/ -1 h 2103146"/>
                    <a:gd name="connsiteX2" fmla="*/ 846394 w 1118131"/>
                    <a:gd name="connsiteY2" fmla="*/ 1783673 h 2103146"/>
                    <a:gd name="connsiteX3" fmla="*/ 487819 w 1118131"/>
                    <a:gd name="connsiteY3" fmla="*/ 1925018 h 2103146"/>
                    <a:gd name="connsiteX4" fmla="*/ 16094 w 1118131"/>
                    <a:gd name="connsiteY4" fmla="*/ 1963827 h 2103146"/>
                    <a:gd name="connsiteX0" fmla="*/ 16094 w 1118133"/>
                    <a:gd name="connsiteY0" fmla="*/ 1963827 h 2103146"/>
                    <a:gd name="connsiteX1" fmla="*/ 1118132 w 1118133"/>
                    <a:gd name="connsiteY1" fmla="*/ -1 h 2103146"/>
                    <a:gd name="connsiteX2" fmla="*/ 846394 w 1118133"/>
                    <a:gd name="connsiteY2" fmla="*/ 1783673 h 2103146"/>
                    <a:gd name="connsiteX3" fmla="*/ 487819 w 1118133"/>
                    <a:gd name="connsiteY3" fmla="*/ 1925018 h 2103146"/>
                    <a:gd name="connsiteX4" fmla="*/ 16094 w 1118133"/>
                    <a:gd name="connsiteY4" fmla="*/ 1963827 h 2103146"/>
                    <a:gd name="connsiteX0" fmla="*/ 16094 w 1118131"/>
                    <a:gd name="connsiteY0" fmla="*/ 1963827 h 2103146"/>
                    <a:gd name="connsiteX1" fmla="*/ 1118132 w 1118131"/>
                    <a:gd name="connsiteY1" fmla="*/ -1 h 2103146"/>
                    <a:gd name="connsiteX2" fmla="*/ 846394 w 1118131"/>
                    <a:gd name="connsiteY2" fmla="*/ 1783673 h 2103146"/>
                    <a:gd name="connsiteX3" fmla="*/ 487819 w 1118131"/>
                    <a:gd name="connsiteY3" fmla="*/ 1925018 h 2103146"/>
                    <a:gd name="connsiteX4" fmla="*/ 16094 w 1118131"/>
                    <a:gd name="connsiteY4" fmla="*/ 1963827 h 2103146"/>
                    <a:gd name="connsiteX0" fmla="*/ 1727 w 1103766"/>
                    <a:gd name="connsiteY0" fmla="*/ 1963827 h 2119455"/>
                    <a:gd name="connsiteX1" fmla="*/ 1103765 w 1103766"/>
                    <a:gd name="connsiteY1" fmla="*/ -1 h 2119455"/>
                    <a:gd name="connsiteX2" fmla="*/ 832027 w 1103766"/>
                    <a:gd name="connsiteY2" fmla="*/ 1783673 h 2119455"/>
                    <a:gd name="connsiteX3" fmla="*/ 473452 w 1103766"/>
                    <a:gd name="connsiteY3" fmla="*/ 1925018 h 2119455"/>
                    <a:gd name="connsiteX4" fmla="*/ 1727 w 1103766"/>
                    <a:gd name="connsiteY4" fmla="*/ 1963827 h 2119455"/>
                    <a:gd name="connsiteX0" fmla="*/ 1731 w 1102627"/>
                    <a:gd name="connsiteY0" fmla="*/ 1754794 h 1976771"/>
                    <a:gd name="connsiteX1" fmla="*/ 1102627 w 1102627"/>
                    <a:gd name="connsiteY1" fmla="*/ -1 h 1976771"/>
                    <a:gd name="connsiteX2" fmla="*/ 830889 w 1102627"/>
                    <a:gd name="connsiteY2" fmla="*/ 1783673 h 1976771"/>
                    <a:gd name="connsiteX3" fmla="*/ 472314 w 1102627"/>
                    <a:gd name="connsiteY3" fmla="*/ 1925018 h 1976771"/>
                    <a:gd name="connsiteX4" fmla="*/ 1731 w 1102627"/>
                    <a:gd name="connsiteY4" fmla="*/ 1754794 h 1976771"/>
                    <a:gd name="connsiteX0" fmla="*/ 2659 w 793818"/>
                    <a:gd name="connsiteY0" fmla="*/ 1569370 h 1988053"/>
                    <a:gd name="connsiteX1" fmla="*/ 793818 w 793818"/>
                    <a:gd name="connsiteY1" fmla="*/ -1 h 1988053"/>
                    <a:gd name="connsiteX2" fmla="*/ 522080 w 793818"/>
                    <a:gd name="connsiteY2" fmla="*/ 1783673 h 1988053"/>
                    <a:gd name="connsiteX3" fmla="*/ 163505 w 793818"/>
                    <a:gd name="connsiteY3" fmla="*/ 1925018 h 1988053"/>
                    <a:gd name="connsiteX4" fmla="*/ 2659 w 793818"/>
                    <a:gd name="connsiteY4" fmla="*/ 1569370 h 1988053"/>
                    <a:gd name="connsiteX0" fmla="*/ 3429 w 794588"/>
                    <a:gd name="connsiteY0" fmla="*/ 1569370 h 1988053"/>
                    <a:gd name="connsiteX1" fmla="*/ 794588 w 794588"/>
                    <a:gd name="connsiteY1" fmla="*/ -1 h 1988053"/>
                    <a:gd name="connsiteX2" fmla="*/ 522850 w 794588"/>
                    <a:gd name="connsiteY2" fmla="*/ 1783673 h 1988053"/>
                    <a:gd name="connsiteX3" fmla="*/ 164275 w 794588"/>
                    <a:gd name="connsiteY3" fmla="*/ 1925018 h 1988053"/>
                    <a:gd name="connsiteX4" fmla="*/ 3429 w 794588"/>
                    <a:gd name="connsiteY4" fmla="*/ 1569370 h 1988053"/>
                    <a:gd name="connsiteX0" fmla="*/ 40470 w 956651"/>
                    <a:gd name="connsiteY0" fmla="*/ 943683 h 1327437"/>
                    <a:gd name="connsiteX1" fmla="*/ 956651 w 956651"/>
                    <a:gd name="connsiteY1" fmla="*/ -1 h 1327437"/>
                    <a:gd name="connsiteX2" fmla="*/ 559891 w 956651"/>
                    <a:gd name="connsiteY2" fmla="*/ 1157986 h 1327437"/>
                    <a:gd name="connsiteX3" fmla="*/ 201316 w 956651"/>
                    <a:gd name="connsiteY3" fmla="*/ 1299331 h 1327437"/>
                    <a:gd name="connsiteX4" fmla="*/ 40470 w 956651"/>
                    <a:gd name="connsiteY4" fmla="*/ 943683 h 1327437"/>
                    <a:gd name="connsiteX0" fmla="*/ 40470 w 956651"/>
                    <a:gd name="connsiteY0" fmla="*/ 1126411 h 1510165"/>
                    <a:gd name="connsiteX1" fmla="*/ 956651 w 956651"/>
                    <a:gd name="connsiteY1" fmla="*/ 182727 h 1510165"/>
                    <a:gd name="connsiteX2" fmla="*/ 559891 w 956651"/>
                    <a:gd name="connsiteY2" fmla="*/ 1340714 h 1510165"/>
                    <a:gd name="connsiteX3" fmla="*/ 201316 w 956651"/>
                    <a:gd name="connsiteY3" fmla="*/ 1482059 h 1510165"/>
                    <a:gd name="connsiteX4" fmla="*/ 40470 w 956651"/>
                    <a:gd name="connsiteY4" fmla="*/ 1126411 h 1510165"/>
                    <a:gd name="connsiteX0" fmla="*/ 40470 w 956651"/>
                    <a:gd name="connsiteY0" fmla="*/ 1126411 h 1510165"/>
                    <a:gd name="connsiteX1" fmla="*/ 956651 w 956651"/>
                    <a:gd name="connsiteY1" fmla="*/ 182727 h 1510165"/>
                    <a:gd name="connsiteX2" fmla="*/ 559891 w 956651"/>
                    <a:gd name="connsiteY2" fmla="*/ 1340714 h 1510165"/>
                    <a:gd name="connsiteX3" fmla="*/ 201316 w 956651"/>
                    <a:gd name="connsiteY3" fmla="*/ 1482059 h 1510165"/>
                    <a:gd name="connsiteX4" fmla="*/ 40470 w 956651"/>
                    <a:gd name="connsiteY4" fmla="*/ 1126411 h 1510165"/>
                    <a:gd name="connsiteX0" fmla="*/ 32441 w 1037354"/>
                    <a:gd name="connsiteY0" fmla="*/ 1081790 h 1518639"/>
                    <a:gd name="connsiteX1" fmla="*/ 1037354 w 1037354"/>
                    <a:gd name="connsiteY1" fmla="*/ 187598 h 1518639"/>
                    <a:gd name="connsiteX2" fmla="*/ 640594 w 1037354"/>
                    <a:gd name="connsiteY2" fmla="*/ 1345585 h 1518639"/>
                    <a:gd name="connsiteX3" fmla="*/ 282019 w 1037354"/>
                    <a:gd name="connsiteY3" fmla="*/ 1486930 h 1518639"/>
                    <a:gd name="connsiteX4" fmla="*/ 32441 w 1037354"/>
                    <a:gd name="connsiteY4" fmla="*/ 1081790 h 1518639"/>
                    <a:gd name="connsiteX0" fmla="*/ 1414 w 1006327"/>
                    <a:gd name="connsiteY0" fmla="*/ 1101210 h 1538059"/>
                    <a:gd name="connsiteX1" fmla="*/ 1006327 w 1006327"/>
                    <a:gd name="connsiteY1" fmla="*/ 207018 h 1538059"/>
                    <a:gd name="connsiteX2" fmla="*/ 609567 w 1006327"/>
                    <a:gd name="connsiteY2" fmla="*/ 1365005 h 1538059"/>
                    <a:gd name="connsiteX3" fmla="*/ 250992 w 1006327"/>
                    <a:gd name="connsiteY3" fmla="*/ 1506350 h 1538059"/>
                    <a:gd name="connsiteX4" fmla="*/ 1414 w 1006327"/>
                    <a:gd name="connsiteY4" fmla="*/ 1101210 h 1538059"/>
                    <a:gd name="connsiteX0" fmla="*/ 1212 w 1006125"/>
                    <a:gd name="connsiteY0" fmla="*/ 1101210 h 1518170"/>
                    <a:gd name="connsiteX1" fmla="*/ 1006125 w 1006125"/>
                    <a:gd name="connsiteY1" fmla="*/ 207018 h 1518170"/>
                    <a:gd name="connsiteX2" fmla="*/ 423136 w 1006125"/>
                    <a:gd name="connsiteY2" fmla="*/ 1297658 h 1518170"/>
                    <a:gd name="connsiteX3" fmla="*/ 250790 w 1006125"/>
                    <a:gd name="connsiteY3" fmla="*/ 1506350 h 1518170"/>
                    <a:gd name="connsiteX4" fmla="*/ 1212 w 1006125"/>
                    <a:gd name="connsiteY4" fmla="*/ 1101210 h 1518170"/>
                    <a:gd name="connsiteX0" fmla="*/ 1404 w 971360"/>
                    <a:gd name="connsiteY0" fmla="*/ 1131696 h 1511755"/>
                    <a:gd name="connsiteX1" fmla="*/ 971360 w 971360"/>
                    <a:gd name="connsiteY1" fmla="*/ 202919 h 1511755"/>
                    <a:gd name="connsiteX2" fmla="*/ 388371 w 971360"/>
                    <a:gd name="connsiteY2" fmla="*/ 1293559 h 1511755"/>
                    <a:gd name="connsiteX3" fmla="*/ 216025 w 971360"/>
                    <a:gd name="connsiteY3" fmla="*/ 1502251 h 1511755"/>
                    <a:gd name="connsiteX4" fmla="*/ 1404 w 971360"/>
                    <a:gd name="connsiteY4" fmla="*/ 1131696 h 1511755"/>
                    <a:gd name="connsiteX0" fmla="*/ 1529 w 971485"/>
                    <a:gd name="connsiteY0" fmla="*/ 1131696 h 1507982"/>
                    <a:gd name="connsiteX1" fmla="*/ 971485 w 971485"/>
                    <a:gd name="connsiteY1" fmla="*/ 202919 h 1507982"/>
                    <a:gd name="connsiteX2" fmla="*/ 479907 w 971485"/>
                    <a:gd name="connsiteY2" fmla="*/ 1269097 h 1507982"/>
                    <a:gd name="connsiteX3" fmla="*/ 216150 w 971485"/>
                    <a:gd name="connsiteY3" fmla="*/ 1502251 h 1507982"/>
                    <a:gd name="connsiteX4" fmla="*/ 1529 w 971485"/>
                    <a:gd name="connsiteY4" fmla="*/ 1131696 h 1507982"/>
                    <a:gd name="connsiteX0" fmla="*/ 10968 w 980924"/>
                    <a:gd name="connsiteY0" fmla="*/ 1131696 h 1341774"/>
                    <a:gd name="connsiteX1" fmla="*/ 980924 w 980924"/>
                    <a:gd name="connsiteY1" fmla="*/ 202919 h 1341774"/>
                    <a:gd name="connsiteX2" fmla="*/ 489346 w 980924"/>
                    <a:gd name="connsiteY2" fmla="*/ 1269097 h 1341774"/>
                    <a:gd name="connsiteX3" fmla="*/ 10968 w 980924"/>
                    <a:gd name="connsiteY3" fmla="*/ 1131696 h 1341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0924" h="1341774">
                      <a:moveTo>
                        <a:pt x="10968" y="1131696"/>
                      </a:moveTo>
                      <a:cubicBezTo>
                        <a:pt x="29430" y="724174"/>
                        <a:pt x="504038" y="-473538"/>
                        <a:pt x="980924" y="202919"/>
                      </a:cubicBezTo>
                      <a:cubicBezTo>
                        <a:pt x="666595" y="386393"/>
                        <a:pt x="615235" y="1052542"/>
                        <a:pt x="489346" y="1269097"/>
                      </a:cubicBezTo>
                      <a:cubicBezTo>
                        <a:pt x="327687" y="1423893"/>
                        <a:pt x="-70962" y="1309392"/>
                        <a:pt x="10968" y="1131696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1">
                  <a:extLst>
                    <a:ext uri="{FF2B5EF4-FFF2-40B4-BE49-F238E27FC236}">
                      <a16:creationId xmlns:a16="http://schemas.microsoft.com/office/drawing/2014/main" id="{456B889D-241D-436D-B3EE-FD9FB8D673D6}"/>
                    </a:ext>
                  </a:extLst>
                </p:cNvPr>
                <p:cNvSpPr/>
                <p:nvPr/>
              </p:nvSpPr>
              <p:spPr>
                <a:xfrm rot="10063461" flipH="1">
                  <a:off x="5068069" y="2405426"/>
                  <a:ext cx="646096" cy="618502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  <a:gd name="connsiteX0" fmla="*/ 34 w 901790"/>
                    <a:gd name="connsiteY0" fmla="*/ 975778 h 1063315"/>
                    <a:gd name="connsiteX1" fmla="*/ 444534 w 901790"/>
                    <a:gd name="connsiteY1" fmla="*/ 0 h 1063315"/>
                    <a:gd name="connsiteX2" fmla="*/ 901734 w 901790"/>
                    <a:gd name="connsiteY2" fmla="*/ 975778 h 1063315"/>
                    <a:gd name="connsiteX3" fmla="*/ 467481 w 901790"/>
                    <a:gd name="connsiteY3" fmla="*/ 1016531 h 1063315"/>
                    <a:gd name="connsiteX4" fmla="*/ 34 w 901790"/>
                    <a:gd name="connsiteY4" fmla="*/ 975778 h 1063315"/>
                    <a:gd name="connsiteX0" fmla="*/ 34 w 904575"/>
                    <a:gd name="connsiteY0" fmla="*/ 975778 h 1137146"/>
                    <a:gd name="connsiteX1" fmla="*/ 444534 w 904575"/>
                    <a:gd name="connsiteY1" fmla="*/ 0 h 1137146"/>
                    <a:gd name="connsiteX2" fmla="*/ 901734 w 904575"/>
                    <a:gd name="connsiteY2" fmla="*/ 975778 h 1137146"/>
                    <a:gd name="connsiteX3" fmla="*/ 467481 w 904575"/>
                    <a:gd name="connsiteY3" fmla="*/ 1016531 h 1137146"/>
                    <a:gd name="connsiteX4" fmla="*/ 34 w 904575"/>
                    <a:gd name="connsiteY4" fmla="*/ 975778 h 1137146"/>
                    <a:gd name="connsiteX0" fmla="*/ 7903 w 912444"/>
                    <a:gd name="connsiteY0" fmla="*/ 975778 h 1137146"/>
                    <a:gd name="connsiteX1" fmla="*/ 452403 w 912444"/>
                    <a:gd name="connsiteY1" fmla="*/ 0 h 1137146"/>
                    <a:gd name="connsiteX2" fmla="*/ 909603 w 912444"/>
                    <a:gd name="connsiteY2" fmla="*/ 975778 h 1137146"/>
                    <a:gd name="connsiteX3" fmla="*/ 475350 w 912444"/>
                    <a:gd name="connsiteY3" fmla="*/ 1016531 h 1137146"/>
                    <a:gd name="connsiteX4" fmla="*/ 7903 w 912444"/>
                    <a:gd name="connsiteY4" fmla="*/ 975778 h 1137146"/>
                    <a:gd name="connsiteX0" fmla="*/ 7941 w 910409"/>
                    <a:gd name="connsiteY0" fmla="*/ 986626 h 1137146"/>
                    <a:gd name="connsiteX1" fmla="*/ 450368 w 910409"/>
                    <a:gd name="connsiteY1" fmla="*/ 0 h 1137146"/>
                    <a:gd name="connsiteX2" fmla="*/ 907568 w 910409"/>
                    <a:gd name="connsiteY2" fmla="*/ 975778 h 1137146"/>
                    <a:gd name="connsiteX3" fmla="*/ 473315 w 910409"/>
                    <a:gd name="connsiteY3" fmla="*/ 1016531 h 1137146"/>
                    <a:gd name="connsiteX4" fmla="*/ 7941 w 910409"/>
                    <a:gd name="connsiteY4" fmla="*/ 986626 h 1137146"/>
                    <a:gd name="connsiteX0" fmla="*/ 7941 w 912442"/>
                    <a:gd name="connsiteY0" fmla="*/ 986626 h 1137146"/>
                    <a:gd name="connsiteX1" fmla="*/ 450368 w 912442"/>
                    <a:gd name="connsiteY1" fmla="*/ 0 h 1137146"/>
                    <a:gd name="connsiteX2" fmla="*/ 907568 w 912442"/>
                    <a:gd name="connsiteY2" fmla="*/ 975778 h 1137146"/>
                    <a:gd name="connsiteX3" fmla="*/ 473315 w 912442"/>
                    <a:gd name="connsiteY3" fmla="*/ 1016531 h 1137146"/>
                    <a:gd name="connsiteX4" fmla="*/ 7941 w 912442"/>
                    <a:gd name="connsiteY4" fmla="*/ 986626 h 1137146"/>
                    <a:gd name="connsiteX0" fmla="*/ 10805 w 915306"/>
                    <a:gd name="connsiteY0" fmla="*/ 986626 h 1137146"/>
                    <a:gd name="connsiteX1" fmla="*/ 453232 w 915306"/>
                    <a:gd name="connsiteY1" fmla="*/ 0 h 1137146"/>
                    <a:gd name="connsiteX2" fmla="*/ 910432 w 915306"/>
                    <a:gd name="connsiteY2" fmla="*/ 975778 h 1137146"/>
                    <a:gd name="connsiteX3" fmla="*/ 476179 w 915306"/>
                    <a:gd name="connsiteY3" fmla="*/ 1016531 h 1137146"/>
                    <a:gd name="connsiteX4" fmla="*/ 10805 w 915306"/>
                    <a:gd name="connsiteY4" fmla="*/ 986626 h 1137146"/>
                    <a:gd name="connsiteX0" fmla="*/ 10805 w 914468"/>
                    <a:gd name="connsiteY0" fmla="*/ 986626 h 1096815"/>
                    <a:gd name="connsiteX1" fmla="*/ 453232 w 914468"/>
                    <a:gd name="connsiteY1" fmla="*/ 0 h 1096815"/>
                    <a:gd name="connsiteX2" fmla="*/ 910432 w 914468"/>
                    <a:gd name="connsiteY2" fmla="*/ 975778 h 1096815"/>
                    <a:gd name="connsiteX3" fmla="*/ 476179 w 914468"/>
                    <a:gd name="connsiteY3" fmla="*/ 1016531 h 1096815"/>
                    <a:gd name="connsiteX4" fmla="*/ 10805 w 914468"/>
                    <a:gd name="connsiteY4" fmla="*/ 986626 h 1096815"/>
                    <a:gd name="connsiteX0" fmla="*/ 4735 w 944750"/>
                    <a:gd name="connsiteY0" fmla="*/ 986626 h 1070544"/>
                    <a:gd name="connsiteX1" fmla="*/ 729013 w 944750"/>
                    <a:gd name="connsiteY1" fmla="*/ 0 h 1070544"/>
                    <a:gd name="connsiteX2" fmla="*/ 904362 w 944750"/>
                    <a:gd name="connsiteY2" fmla="*/ 975778 h 1070544"/>
                    <a:gd name="connsiteX3" fmla="*/ 470109 w 944750"/>
                    <a:gd name="connsiteY3" fmla="*/ 1016531 h 1070544"/>
                    <a:gd name="connsiteX4" fmla="*/ 4735 w 944750"/>
                    <a:gd name="connsiteY4" fmla="*/ 986626 h 1070544"/>
                    <a:gd name="connsiteX0" fmla="*/ 4735 w 912804"/>
                    <a:gd name="connsiteY0" fmla="*/ 986626 h 1070544"/>
                    <a:gd name="connsiteX1" fmla="*/ 729013 w 912804"/>
                    <a:gd name="connsiteY1" fmla="*/ 0 h 1070544"/>
                    <a:gd name="connsiteX2" fmla="*/ 904362 w 912804"/>
                    <a:gd name="connsiteY2" fmla="*/ 975778 h 1070544"/>
                    <a:gd name="connsiteX3" fmla="*/ 470109 w 912804"/>
                    <a:gd name="connsiteY3" fmla="*/ 1016531 h 1070544"/>
                    <a:gd name="connsiteX4" fmla="*/ 4735 w 912804"/>
                    <a:gd name="connsiteY4" fmla="*/ 986626 h 1070544"/>
                    <a:gd name="connsiteX0" fmla="*/ 7613 w 929064"/>
                    <a:gd name="connsiteY0" fmla="*/ 959510 h 1041444"/>
                    <a:gd name="connsiteX1" fmla="*/ 814788 w 929064"/>
                    <a:gd name="connsiteY1" fmla="*/ 0 h 1041444"/>
                    <a:gd name="connsiteX2" fmla="*/ 907240 w 929064"/>
                    <a:gd name="connsiteY2" fmla="*/ 948662 h 1041444"/>
                    <a:gd name="connsiteX3" fmla="*/ 472987 w 929064"/>
                    <a:gd name="connsiteY3" fmla="*/ 989415 h 1041444"/>
                    <a:gd name="connsiteX4" fmla="*/ 7613 w 929064"/>
                    <a:gd name="connsiteY4" fmla="*/ 959510 h 1041444"/>
                    <a:gd name="connsiteX0" fmla="*/ 7613 w 924481"/>
                    <a:gd name="connsiteY0" fmla="*/ 959510 h 1041444"/>
                    <a:gd name="connsiteX1" fmla="*/ 814788 w 924481"/>
                    <a:gd name="connsiteY1" fmla="*/ 0 h 1041444"/>
                    <a:gd name="connsiteX2" fmla="*/ 907240 w 924481"/>
                    <a:gd name="connsiteY2" fmla="*/ 948662 h 1041444"/>
                    <a:gd name="connsiteX3" fmla="*/ 472987 w 924481"/>
                    <a:gd name="connsiteY3" fmla="*/ 989415 h 1041444"/>
                    <a:gd name="connsiteX4" fmla="*/ 7613 w 924481"/>
                    <a:gd name="connsiteY4" fmla="*/ 959510 h 1041444"/>
                    <a:gd name="connsiteX0" fmla="*/ 5001 w 921869"/>
                    <a:gd name="connsiteY0" fmla="*/ 959510 h 1079681"/>
                    <a:gd name="connsiteX1" fmla="*/ 812176 w 921869"/>
                    <a:gd name="connsiteY1" fmla="*/ 0 h 1079681"/>
                    <a:gd name="connsiteX2" fmla="*/ 904628 w 921869"/>
                    <a:gd name="connsiteY2" fmla="*/ 948662 h 1079681"/>
                    <a:gd name="connsiteX3" fmla="*/ 470375 w 921869"/>
                    <a:gd name="connsiteY3" fmla="*/ 989415 h 1079681"/>
                    <a:gd name="connsiteX4" fmla="*/ 5001 w 921869"/>
                    <a:gd name="connsiteY4" fmla="*/ 959510 h 1079681"/>
                    <a:gd name="connsiteX0" fmla="*/ 5001 w 921869"/>
                    <a:gd name="connsiteY0" fmla="*/ 872736 h 1034244"/>
                    <a:gd name="connsiteX1" fmla="*/ 812176 w 921869"/>
                    <a:gd name="connsiteY1" fmla="*/ 0 h 1034244"/>
                    <a:gd name="connsiteX2" fmla="*/ 904628 w 921869"/>
                    <a:gd name="connsiteY2" fmla="*/ 948662 h 1034244"/>
                    <a:gd name="connsiteX3" fmla="*/ 470375 w 921869"/>
                    <a:gd name="connsiteY3" fmla="*/ 989415 h 1034244"/>
                    <a:gd name="connsiteX4" fmla="*/ 5001 w 921869"/>
                    <a:gd name="connsiteY4" fmla="*/ 872736 h 1034244"/>
                    <a:gd name="connsiteX0" fmla="*/ 12221 w 970213"/>
                    <a:gd name="connsiteY0" fmla="*/ 959510 h 1127288"/>
                    <a:gd name="connsiteX1" fmla="*/ 932785 w 970213"/>
                    <a:gd name="connsiteY1" fmla="*/ 0 h 1127288"/>
                    <a:gd name="connsiteX2" fmla="*/ 911848 w 970213"/>
                    <a:gd name="connsiteY2" fmla="*/ 1035436 h 1127288"/>
                    <a:gd name="connsiteX3" fmla="*/ 477595 w 970213"/>
                    <a:gd name="connsiteY3" fmla="*/ 1076189 h 1127288"/>
                    <a:gd name="connsiteX4" fmla="*/ 12221 w 970213"/>
                    <a:gd name="connsiteY4" fmla="*/ 959510 h 1127288"/>
                    <a:gd name="connsiteX0" fmla="*/ 12221 w 937454"/>
                    <a:gd name="connsiteY0" fmla="*/ 959510 h 1127288"/>
                    <a:gd name="connsiteX1" fmla="*/ 932785 w 937454"/>
                    <a:gd name="connsiteY1" fmla="*/ 0 h 1127288"/>
                    <a:gd name="connsiteX2" fmla="*/ 911848 w 937454"/>
                    <a:gd name="connsiteY2" fmla="*/ 1035436 h 1127288"/>
                    <a:gd name="connsiteX3" fmla="*/ 477595 w 937454"/>
                    <a:gd name="connsiteY3" fmla="*/ 1076189 h 1127288"/>
                    <a:gd name="connsiteX4" fmla="*/ 12221 w 937454"/>
                    <a:gd name="connsiteY4" fmla="*/ 959510 h 1127288"/>
                    <a:gd name="connsiteX0" fmla="*/ 11360 w 936593"/>
                    <a:gd name="connsiteY0" fmla="*/ 959510 h 1127288"/>
                    <a:gd name="connsiteX1" fmla="*/ 931924 w 936593"/>
                    <a:gd name="connsiteY1" fmla="*/ 0 h 1127288"/>
                    <a:gd name="connsiteX2" fmla="*/ 910987 w 936593"/>
                    <a:gd name="connsiteY2" fmla="*/ 1035436 h 1127288"/>
                    <a:gd name="connsiteX3" fmla="*/ 476734 w 936593"/>
                    <a:gd name="connsiteY3" fmla="*/ 1076189 h 1127288"/>
                    <a:gd name="connsiteX4" fmla="*/ 11360 w 936593"/>
                    <a:gd name="connsiteY4" fmla="*/ 959510 h 1127288"/>
                    <a:gd name="connsiteX0" fmla="*/ 4000 w 929233"/>
                    <a:gd name="connsiteY0" fmla="*/ 959510 h 1127288"/>
                    <a:gd name="connsiteX1" fmla="*/ 924564 w 929233"/>
                    <a:gd name="connsiteY1" fmla="*/ 0 h 1127288"/>
                    <a:gd name="connsiteX2" fmla="*/ 903627 w 929233"/>
                    <a:gd name="connsiteY2" fmla="*/ 1035436 h 1127288"/>
                    <a:gd name="connsiteX3" fmla="*/ 469374 w 929233"/>
                    <a:gd name="connsiteY3" fmla="*/ 1076189 h 1127288"/>
                    <a:gd name="connsiteX4" fmla="*/ 4000 w 929233"/>
                    <a:gd name="connsiteY4" fmla="*/ 959510 h 1127288"/>
                    <a:gd name="connsiteX0" fmla="*/ 1475 w 926708"/>
                    <a:gd name="connsiteY0" fmla="*/ 959510 h 1127288"/>
                    <a:gd name="connsiteX1" fmla="*/ 922039 w 926708"/>
                    <a:gd name="connsiteY1" fmla="*/ 0 h 1127288"/>
                    <a:gd name="connsiteX2" fmla="*/ 901102 w 926708"/>
                    <a:gd name="connsiteY2" fmla="*/ 1035436 h 1127288"/>
                    <a:gd name="connsiteX3" fmla="*/ 466849 w 926708"/>
                    <a:gd name="connsiteY3" fmla="*/ 1076189 h 1127288"/>
                    <a:gd name="connsiteX4" fmla="*/ 1475 w 926708"/>
                    <a:gd name="connsiteY4" fmla="*/ 959510 h 1127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6708" h="1127288">
                      <a:moveTo>
                        <a:pt x="1475" y="959510"/>
                      </a:moveTo>
                      <a:cubicBezTo>
                        <a:pt x="23981" y="709638"/>
                        <a:pt x="677767" y="352546"/>
                        <a:pt x="922039" y="0"/>
                      </a:cubicBezTo>
                      <a:cubicBezTo>
                        <a:pt x="853252" y="454661"/>
                        <a:pt x="976967" y="856071"/>
                        <a:pt x="901102" y="1035436"/>
                      </a:cubicBezTo>
                      <a:cubicBezTo>
                        <a:pt x="825237" y="1214801"/>
                        <a:pt x="715847" y="1076189"/>
                        <a:pt x="466849" y="1076189"/>
                      </a:cubicBezTo>
                      <a:cubicBezTo>
                        <a:pt x="217851" y="1076189"/>
                        <a:pt x="-21031" y="1209382"/>
                        <a:pt x="1475" y="95951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AD64C59-C4C5-4461-BB17-F8AF043AA603}"/>
                  </a:ext>
                </a:extLst>
              </p:cNvPr>
              <p:cNvSpPr/>
              <p:nvPr/>
            </p:nvSpPr>
            <p:spPr>
              <a:xfrm rot="10231358">
                <a:off x="4445440" y="2853337"/>
                <a:ext cx="17058" cy="611868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6E03235-64B5-40B3-9DC9-28B37A63683C}"/>
                  </a:ext>
                </a:extLst>
              </p:cNvPr>
              <p:cNvSpPr/>
              <p:nvPr/>
            </p:nvSpPr>
            <p:spPr>
              <a:xfrm rot="15410098">
                <a:off x="3555397" y="2308062"/>
                <a:ext cx="17058" cy="611868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楕円 10">
              <a:extLst>
                <a:ext uri="{FF2B5EF4-FFF2-40B4-BE49-F238E27FC236}">
                  <a16:creationId xmlns:a16="http://schemas.microsoft.com/office/drawing/2014/main" id="{C7780F0E-ADFC-498E-A1D8-8DFECDC31E5F}"/>
                </a:ext>
              </a:extLst>
            </p:cNvPr>
            <p:cNvSpPr/>
            <p:nvPr/>
          </p:nvSpPr>
          <p:spPr>
            <a:xfrm>
              <a:off x="2833030" y="3597203"/>
              <a:ext cx="1204890" cy="897258"/>
            </a:xfrm>
            <a:custGeom>
              <a:avLst/>
              <a:gdLst>
                <a:gd name="connsiteX0" fmla="*/ 0 w 775731"/>
                <a:gd name="connsiteY0" fmla="*/ 172845 h 345690"/>
                <a:gd name="connsiteX1" fmla="*/ 387866 w 775731"/>
                <a:gd name="connsiteY1" fmla="*/ 0 h 345690"/>
                <a:gd name="connsiteX2" fmla="*/ 775732 w 775731"/>
                <a:gd name="connsiteY2" fmla="*/ 172845 h 345690"/>
                <a:gd name="connsiteX3" fmla="*/ 387866 w 775731"/>
                <a:gd name="connsiteY3" fmla="*/ 345690 h 345690"/>
                <a:gd name="connsiteX4" fmla="*/ 0 w 775731"/>
                <a:gd name="connsiteY4" fmla="*/ 172845 h 345690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78984"/>
                <a:gd name="connsiteX1" fmla="*/ 387866 w 1531382"/>
                <a:gd name="connsiteY1" fmla="*/ 28189 h 778984"/>
                <a:gd name="connsiteX2" fmla="*/ 1531382 w 1531382"/>
                <a:gd name="connsiteY2" fmla="*/ 778884 h 778984"/>
                <a:gd name="connsiteX3" fmla="*/ 387866 w 1531382"/>
                <a:gd name="connsiteY3" fmla="*/ 373879 h 778984"/>
                <a:gd name="connsiteX4" fmla="*/ 0 w 1531382"/>
                <a:gd name="connsiteY4" fmla="*/ 201034 h 778984"/>
                <a:gd name="connsiteX0" fmla="*/ 62 w 1531444"/>
                <a:gd name="connsiteY0" fmla="*/ 199630 h 777658"/>
                <a:gd name="connsiteX1" fmla="*/ 387928 w 1531444"/>
                <a:gd name="connsiteY1" fmla="*/ 26785 h 777658"/>
                <a:gd name="connsiteX2" fmla="*/ 1531444 w 1531444"/>
                <a:gd name="connsiteY2" fmla="*/ 777480 h 777658"/>
                <a:gd name="connsiteX3" fmla="*/ 368878 w 1531444"/>
                <a:gd name="connsiteY3" fmla="*/ 512175 h 777658"/>
                <a:gd name="connsiteX4" fmla="*/ 62 w 1531444"/>
                <a:gd name="connsiteY4" fmla="*/ 199630 h 777658"/>
                <a:gd name="connsiteX0" fmla="*/ 1007 w 1532389"/>
                <a:gd name="connsiteY0" fmla="*/ 252681 h 830709"/>
                <a:gd name="connsiteX1" fmla="*/ 452373 w 1532389"/>
                <a:gd name="connsiteY1" fmla="*/ 22686 h 830709"/>
                <a:gd name="connsiteX2" fmla="*/ 1532389 w 1532389"/>
                <a:gd name="connsiteY2" fmla="*/ 830531 h 830709"/>
                <a:gd name="connsiteX3" fmla="*/ 369823 w 1532389"/>
                <a:gd name="connsiteY3" fmla="*/ 565226 h 830709"/>
                <a:gd name="connsiteX4" fmla="*/ 1007 w 1532389"/>
                <a:gd name="connsiteY4" fmla="*/ 252681 h 830709"/>
                <a:gd name="connsiteX0" fmla="*/ 6204 w 1537586"/>
                <a:gd name="connsiteY0" fmla="*/ 252898 h 830947"/>
                <a:gd name="connsiteX1" fmla="*/ 457570 w 1537586"/>
                <a:gd name="connsiteY1" fmla="*/ 22903 h 830947"/>
                <a:gd name="connsiteX2" fmla="*/ 1537586 w 1537586"/>
                <a:gd name="connsiteY2" fmla="*/ 830748 h 830947"/>
                <a:gd name="connsiteX3" fmla="*/ 292470 w 1537586"/>
                <a:gd name="connsiteY3" fmla="*/ 584493 h 830947"/>
                <a:gd name="connsiteX4" fmla="*/ 6204 w 1537586"/>
                <a:gd name="connsiteY4" fmla="*/ 252898 h 830947"/>
                <a:gd name="connsiteX0" fmla="*/ 5980 w 1511962"/>
                <a:gd name="connsiteY0" fmla="*/ 260439 h 965409"/>
                <a:gd name="connsiteX1" fmla="*/ 457346 w 1511962"/>
                <a:gd name="connsiteY1" fmla="*/ 30444 h 965409"/>
                <a:gd name="connsiteX2" fmla="*/ 1511962 w 1511962"/>
                <a:gd name="connsiteY2" fmla="*/ 965289 h 965409"/>
                <a:gd name="connsiteX3" fmla="*/ 292246 w 1511962"/>
                <a:gd name="connsiteY3" fmla="*/ 592034 h 965409"/>
                <a:gd name="connsiteX4" fmla="*/ 5980 w 1511962"/>
                <a:gd name="connsiteY4" fmla="*/ 260439 h 96540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4257 w 1561039"/>
                <a:gd name="connsiteY0" fmla="*/ 207950 h 976300"/>
                <a:gd name="connsiteX1" fmla="*/ 506423 w 1561039"/>
                <a:gd name="connsiteY1" fmla="*/ 41455 h 976300"/>
                <a:gd name="connsiteX2" fmla="*/ 1561039 w 1561039"/>
                <a:gd name="connsiteY2" fmla="*/ 976300 h 976300"/>
                <a:gd name="connsiteX3" fmla="*/ 341323 w 1561039"/>
                <a:gd name="connsiteY3" fmla="*/ 603045 h 976300"/>
                <a:gd name="connsiteX4" fmla="*/ 4257 w 1561039"/>
                <a:gd name="connsiteY4" fmla="*/ 207950 h 976300"/>
                <a:gd name="connsiteX0" fmla="*/ 4257 w 1561039"/>
                <a:gd name="connsiteY0" fmla="*/ 200240 h 968590"/>
                <a:gd name="connsiteX1" fmla="*/ 506423 w 1561039"/>
                <a:gd name="connsiteY1" fmla="*/ 33745 h 968590"/>
                <a:gd name="connsiteX2" fmla="*/ 1561039 w 1561039"/>
                <a:gd name="connsiteY2" fmla="*/ 968590 h 968590"/>
                <a:gd name="connsiteX3" fmla="*/ 341323 w 1561039"/>
                <a:gd name="connsiteY3" fmla="*/ 595335 h 968590"/>
                <a:gd name="connsiteX4" fmla="*/ 4257 w 1561039"/>
                <a:gd name="connsiteY4" fmla="*/ 200240 h 96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1039" h="968590">
                  <a:moveTo>
                    <a:pt x="4257" y="200240"/>
                  </a:moveTo>
                  <a:cubicBezTo>
                    <a:pt x="31774" y="106642"/>
                    <a:pt x="170759" y="-75263"/>
                    <a:pt x="506423" y="33745"/>
                  </a:cubicBezTo>
                  <a:cubicBezTo>
                    <a:pt x="842087" y="142753"/>
                    <a:pt x="1383239" y="612780"/>
                    <a:pt x="1561039" y="968590"/>
                  </a:cubicBezTo>
                  <a:cubicBezTo>
                    <a:pt x="1135589" y="810050"/>
                    <a:pt x="600787" y="723393"/>
                    <a:pt x="341323" y="595335"/>
                  </a:cubicBezTo>
                  <a:cubicBezTo>
                    <a:pt x="81859" y="467277"/>
                    <a:pt x="-23260" y="293838"/>
                    <a:pt x="4257" y="20024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84D4C00B-C360-41C6-AD50-68FD70FA1F7A}"/>
                </a:ext>
              </a:extLst>
            </p:cNvPr>
            <p:cNvSpPr/>
            <p:nvPr/>
          </p:nvSpPr>
          <p:spPr>
            <a:xfrm>
              <a:off x="2789090" y="3387040"/>
              <a:ext cx="112860" cy="1451502"/>
            </a:xfrm>
            <a:prstGeom prst="rect">
              <a:avLst/>
            </a:pr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0178A82-9E44-4C98-A245-C8049D2F2B09}"/>
                </a:ext>
              </a:extLst>
            </p:cNvPr>
            <p:cNvGrpSpPr/>
            <p:nvPr/>
          </p:nvGrpSpPr>
          <p:grpSpPr>
            <a:xfrm>
              <a:off x="1816523" y="2124457"/>
              <a:ext cx="2056002" cy="1954293"/>
              <a:chOff x="1286670" y="1031417"/>
              <a:chExt cx="3325259" cy="3160760"/>
            </a:xfrm>
          </p:grpSpPr>
          <p:sp>
            <p:nvSpPr>
              <p:cNvPr id="51" name="楕円 1">
                <a:extLst>
                  <a:ext uri="{FF2B5EF4-FFF2-40B4-BE49-F238E27FC236}">
                    <a16:creationId xmlns:a16="http://schemas.microsoft.com/office/drawing/2014/main" id="{239255AB-EB80-44E9-A926-260EB33194CA}"/>
                  </a:ext>
                </a:extLst>
              </p:cNvPr>
              <p:cNvSpPr/>
              <p:nvPr/>
            </p:nvSpPr>
            <p:spPr>
              <a:xfrm rot="13500000">
                <a:off x="1846510" y="2863512"/>
                <a:ext cx="880344" cy="1328662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1">
                <a:extLst>
                  <a:ext uri="{FF2B5EF4-FFF2-40B4-BE49-F238E27FC236}">
                    <a16:creationId xmlns:a16="http://schemas.microsoft.com/office/drawing/2014/main" id="{1AE7D4D6-2223-45A4-914E-04BA1A3D0658}"/>
                  </a:ext>
                </a:extLst>
              </p:cNvPr>
              <p:cNvSpPr/>
              <p:nvPr/>
            </p:nvSpPr>
            <p:spPr>
              <a:xfrm rot="8100000" flipH="1">
                <a:off x="3154538" y="2863513"/>
                <a:ext cx="880346" cy="1328664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1">
                <a:extLst>
                  <a:ext uri="{FF2B5EF4-FFF2-40B4-BE49-F238E27FC236}">
                    <a16:creationId xmlns:a16="http://schemas.microsoft.com/office/drawing/2014/main" id="{83C07809-D838-4F96-ADC6-4105E404B57A}"/>
                  </a:ext>
                </a:extLst>
              </p:cNvPr>
              <p:cNvSpPr/>
              <p:nvPr/>
            </p:nvSpPr>
            <p:spPr>
              <a:xfrm>
                <a:off x="2515283" y="1031417"/>
                <a:ext cx="880344" cy="1328662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1">
                <a:extLst>
                  <a:ext uri="{FF2B5EF4-FFF2-40B4-BE49-F238E27FC236}">
                    <a16:creationId xmlns:a16="http://schemas.microsoft.com/office/drawing/2014/main" id="{190C962C-2B84-40D2-904C-D597F2F95415}"/>
                  </a:ext>
                </a:extLst>
              </p:cNvPr>
              <p:cNvSpPr/>
              <p:nvPr/>
            </p:nvSpPr>
            <p:spPr>
              <a:xfrm rot="18000000">
                <a:off x="1510829" y="1695748"/>
                <a:ext cx="880344" cy="1328662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1">
                <a:extLst>
                  <a:ext uri="{FF2B5EF4-FFF2-40B4-BE49-F238E27FC236}">
                    <a16:creationId xmlns:a16="http://schemas.microsoft.com/office/drawing/2014/main" id="{15B3C93A-DC2B-40C2-BC56-74C32D193429}"/>
                  </a:ext>
                </a:extLst>
              </p:cNvPr>
              <p:cNvSpPr/>
              <p:nvPr/>
            </p:nvSpPr>
            <p:spPr>
              <a:xfrm rot="3600000" flipH="1">
                <a:off x="3507426" y="1695748"/>
                <a:ext cx="880344" cy="1328662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9C71655-4B08-4340-9301-EE32B1F4A65E}"/>
                  </a:ext>
                </a:extLst>
              </p:cNvPr>
              <p:cNvSpPr/>
              <p:nvPr/>
            </p:nvSpPr>
            <p:spPr>
              <a:xfrm>
                <a:off x="2936059" y="1220333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E7854E4-325A-4F06-9079-94ABAA78B292}"/>
                  </a:ext>
                </a:extLst>
              </p:cNvPr>
              <p:cNvSpPr/>
              <p:nvPr/>
            </p:nvSpPr>
            <p:spPr>
              <a:xfrm rot="3600000">
                <a:off x="3922138" y="1899160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9E83F9E4-04B1-4602-B69A-1CA8E7C61B8A}"/>
                  </a:ext>
                </a:extLst>
              </p:cNvPr>
              <p:cNvSpPr/>
              <p:nvPr/>
            </p:nvSpPr>
            <p:spPr>
              <a:xfrm rot="18000000" flipH="1">
                <a:off x="1998788" y="1903922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33BF02F-C12F-4C57-8694-04AEA5FE3C7F}"/>
                  </a:ext>
                </a:extLst>
              </p:cNvPr>
              <p:cNvSpPr/>
              <p:nvPr/>
            </p:nvSpPr>
            <p:spPr>
              <a:xfrm rot="2700000" flipH="1" flipV="1">
                <a:off x="2234202" y="3072385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CEB9EDA7-7742-4A13-B128-DF481DA05F9A}"/>
                  </a:ext>
                </a:extLst>
              </p:cNvPr>
              <p:cNvSpPr/>
              <p:nvPr/>
            </p:nvSpPr>
            <p:spPr>
              <a:xfrm rot="18900000" flipV="1">
                <a:off x="3619937" y="3072386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CD8EB4EF-32F5-4791-8CD0-54DAA6BF0524}"/>
                  </a:ext>
                </a:extLst>
              </p:cNvPr>
              <p:cNvSpPr/>
              <p:nvPr/>
            </p:nvSpPr>
            <p:spPr>
              <a:xfrm>
                <a:off x="2414222" y="2245838"/>
                <a:ext cx="1052878" cy="1052878"/>
              </a:xfrm>
              <a:prstGeom prst="ellipse">
                <a:avLst/>
              </a:prstGeom>
              <a:gradFill flip="none" rotWithShape="1">
                <a:gsLst>
                  <a:gs pos="51000">
                    <a:srgbClr val="6600FF"/>
                  </a:gs>
                  <a:gs pos="20000">
                    <a:srgbClr val="3333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星: 6 pt 61">
                <a:extLst>
                  <a:ext uri="{FF2B5EF4-FFF2-40B4-BE49-F238E27FC236}">
                    <a16:creationId xmlns:a16="http://schemas.microsoft.com/office/drawing/2014/main" id="{4EA7FB3D-9CA2-4597-AFC3-63FFD2622D78}"/>
                  </a:ext>
                </a:extLst>
              </p:cNvPr>
              <p:cNvSpPr/>
              <p:nvPr/>
            </p:nvSpPr>
            <p:spPr>
              <a:xfrm>
                <a:off x="2613927" y="2374900"/>
                <a:ext cx="653468" cy="743882"/>
              </a:xfrm>
              <a:prstGeom prst="star6">
                <a:avLst>
                  <a:gd name="adj" fmla="val 12442"/>
                  <a:gd name="hf" fmla="val 115470"/>
                </a:avLst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星: 6 pt 62">
                <a:extLst>
                  <a:ext uri="{FF2B5EF4-FFF2-40B4-BE49-F238E27FC236}">
                    <a16:creationId xmlns:a16="http://schemas.microsoft.com/office/drawing/2014/main" id="{DB3E9E4E-9CC1-4811-BB99-0F5039F29C97}"/>
                  </a:ext>
                </a:extLst>
              </p:cNvPr>
              <p:cNvSpPr/>
              <p:nvPr/>
            </p:nvSpPr>
            <p:spPr>
              <a:xfrm>
                <a:off x="2801572" y="2588508"/>
                <a:ext cx="278178" cy="316666"/>
              </a:xfrm>
              <a:prstGeom prst="star6">
                <a:avLst>
                  <a:gd name="adj" fmla="val 19326"/>
                  <a:gd name="hf" fmla="val 11547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F2EDD9A2-257B-439F-A2FF-AB72B28DDDF6}"/>
              </a:ext>
            </a:extLst>
          </p:cNvPr>
          <p:cNvGrpSpPr/>
          <p:nvPr/>
        </p:nvGrpSpPr>
        <p:grpSpPr>
          <a:xfrm>
            <a:off x="6641130" y="1134251"/>
            <a:ext cx="2564732" cy="2143124"/>
            <a:chOff x="117135" y="3442397"/>
            <a:chExt cx="4071779" cy="2867857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5AC2778A-C76E-4ACB-A503-ADAEB01B78C3}"/>
                </a:ext>
              </a:extLst>
            </p:cNvPr>
            <p:cNvSpPr/>
            <p:nvPr/>
          </p:nvSpPr>
          <p:spPr>
            <a:xfrm>
              <a:off x="294377" y="3614518"/>
              <a:ext cx="3804572" cy="2173092"/>
            </a:xfrm>
            <a:custGeom>
              <a:avLst/>
              <a:gdLst>
                <a:gd name="connsiteX0" fmla="*/ 2646609 w 3982395"/>
                <a:gd name="connsiteY0" fmla="*/ 2083890 h 2274663"/>
                <a:gd name="connsiteX1" fmla="*/ 2646363 w 3982395"/>
                <a:gd name="connsiteY1" fmla="*/ 2084090 h 2274663"/>
                <a:gd name="connsiteX2" fmla="*/ 2645902 w 3982395"/>
                <a:gd name="connsiteY2" fmla="*/ 2092213 h 2274663"/>
                <a:gd name="connsiteX3" fmla="*/ 2649051 w 3982395"/>
                <a:gd name="connsiteY3" fmla="*/ 2087837 h 2274663"/>
                <a:gd name="connsiteX4" fmla="*/ 2919292 w 3982395"/>
                <a:gd name="connsiteY4" fmla="*/ 2021065 h 2274663"/>
                <a:gd name="connsiteX5" fmla="*/ 2918961 w 3982395"/>
                <a:gd name="connsiteY5" fmla="*/ 2021118 h 2274663"/>
                <a:gd name="connsiteX6" fmla="*/ 2914231 w 3982395"/>
                <a:gd name="connsiteY6" fmla="*/ 2028331 h 2274663"/>
                <a:gd name="connsiteX7" fmla="*/ 2919441 w 3982395"/>
                <a:gd name="connsiteY7" fmla="*/ 2025983 h 2274663"/>
                <a:gd name="connsiteX8" fmla="*/ 1528540 w 3982395"/>
                <a:gd name="connsiteY8" fmla="*/ 2007689 h 2274663"/>
                <a:gd name="connsiteX9" fmla="*/ 1528294 w 3982395"/>
                <a:gd name="connsiteY9" fmla="*/ 2007889 h 2274663"/>
                <a:gd name="connsiteX10" fmla="*/ 1527833 w 3982395"/>
                <a:gd name="connsiteY10" fmla="*/ 2016012 h 2274663"/>
                <a:gd name="connsiteX11" fmla="*/ 1530982 w 3982395"/>
                <a:gd name="connsiteY11" fmla="*/ 2011636 h 2274663"/>
                <a:gd name="connsiteX12" fmla="*/ 928465 w 3982395"/>
                <a:gd name="connsiteY12" fmla="*/ 1964826 h 2274663"/>
                <a:gd name="connsiteX13" fmla="*/ 928219 w 3982395"/>
                <a:gd name="connsiteY13" fmla="*/ 1965026 h 2274663"/>
                <a:gd name="connsiteX14" fmla="*/ 927758 w 3982395"/>
                <a:gd name="connsiteY14" fmla="*/ 1973149 h 2274663"/>
                <a:gd name="connsiteX15" fmla="*/ 930907 w 3982395"/>
                <a:gd name="connsiteY15" fmla="*/ 1968773 h 2274663"/>
                <a:gd name="connsiteX16" fmla="*/ 642715 w 3982395"/>
                <a:gd name="connsiteY16" fmla="*/ 1912439 h 2274663"/>
                <a:gd name="connsiteX17" fmla="*/ 642469 w 3982395"/>
                <a:gd name="connsiteY17" fmla="*/ 1912639 h 2274663"/>
                <a:gd name="connsiteX18" fmla="*/ 642007 w 3982395"/>
                <a:gd name="connsiteY18" fmla="*/ 1920762 h 2274663"/>
                <a:gd name="connsiteX19" fmla="*/ 645156 w 3982395"/>
                <a:gd name="connsiteY19" fmla="*/ 1916386 h 2274663"/>
                <a:gd name="connsiteX20" fmla="*/ 1265375 w 3982395"/>
                <a:gd name="connsiteY20" fmla="*/ 1905747 h 2274663"/>
                <a:gd name="connsiteX21" fmla="*/ 1265115 w 3982395"/>
                <a:gd name="connsiteY21" fmla="*/ 1905959 h 2274663"/>
                <a:gd name="connsiteX22" fmla="*/ 1264625 w 3982395"/>
                <a:gd name="connsiteY22" fmla="*/ 1914569 h 2274663"/>
                <a:gd name="connsiteX23" fmla="*/ 1267963 w 3982395"/>
                <a:gd name="connsiteY23" fmla="*/ 1909931 h 2274663"/>
                <a:gd name="connsiteX24" fmla="*/ 1049041 w 3982395"/>
                <a:gd name="connsiteY24" fmla="*/ 1902385 h 2274663"/>
                <a:gd name="connsiteX25" fmla="*/ 1043523 w 3982395"/>
                <a:gd name="connsiteY25" fmla="*/ 1910800 h 2274663"/>
                <a:gd name="connsiteX26" fmla="*/ 1044393 w 3982395"/>
                <a:gd name="connsiteY26" fmla="*/ 1911418 h 2274663"/>
                <a:gd name="connsiteX27" fmla="*/ 1046919 w 3982395"/>
                <a:gd name="connsiteY27" fmla="*/ 1915290 h 2274663"/>
                <a:gd name="connsiteX28" fmla="*/ 1051189 w 3982395"/>
                <a:gd name="connsiteY28" fmla="*/ 1908156 h 2274663"/>
                <a:gd name="connsiteX29" fmla="*/ 1094061 w 3982395"/>
                <a:gd name="connsiteY29" fmla="*/ 1879627 h 2274663"/>
                <a:gd name="connsiteX30" fmla="*/ 1092865 w 3982395"/>
                <a:gd name="connsiteY30" fmla="*/ 1880693 h 2274663"/>
                <a:gd name="connsiteX31" fmla="*/ 1093035 w 3982395"/>
                <a:gd name="connsiteY31" fmla="*/ 1880806 h 2274663"/>
                <a:gd name="connsiteX32" fmla="*/ 1094717 w 3982395"/>
                <a:gd name="connsiteY32" fmla="*/ 1885246 h 2274663"/>
                <a:gd name="connsiteX33" fmla="*/ 1095514 w 3982395"/>
                <a:gd name="connsiteY33" fmla="*/ 1885414 h 2274663"/>
                <a:gd name="connsiteX34" fmla="*/ 1067194 w 3982395"/>
                <a:gd name="connsiteY34" fmla="*/ 1873316 h 2274663"/>
                <a:gd name="connsiteX35" fmla="*/ 1060430 w 3982395"/>
                <a:gd name="connsiteY35" fmla="*/ 1878818 h 2274663"/>
                <a:gd name="connsiteX36" fmla="*/ 1060224 w 3982395"/>
                <a:gd name="connsiteY36" fmla="*/ 1878908 h 2274663"/>
                <a:gd name="connsiteX37" fmla="*/ 1059512 w 3982395"/>
                <a:gd name="connsiteY37" fmla="*/ 1886416 h 2274663"/>
                <a:gd name="connsiteX38" fmla="*/ 1057109 w 3982395"/>
                <a:gd name="connsiteY38" fmla="*/ 1890080 h 2274663"/>
                <a:gd name="connsiteX39" fmla="*/ 1074310 w 3982395"/>
                <a:gd name="connsiteY39" fmla="*/ 1887177 h 2274663"/>
                <a:gd name="connsiteX40" fmla="*/ 1077152 w 3982395"/>
                <a:gd name="connsiteY40" fmla="*/ 1884854 h 2274663"/>
                <a:gd name="connsiteX41" fmla="*/ 1070865 w 3982395"/>
                <a:gd name="connsiteY41" fmla="*/ 1879251 h 2274663"/>
                <a:gd name="connsiteX42" fmla="*/ 1454826 w 3982395"/>
                <a:gd name="connsiteY42" fmla="*/ 1863726 h 2274663"/>
                <a:gd name="connsiteX43" fmla="*/ 1454979 w 3982395"/>
                <a:gd name="connsiteY43" fmla="*/ 1873499 h 2274663"/>
                <a:gd name="connsiteX44" fmla="*/ 1456794 w 3982395"/>
                <a:gd name="connsiteY44" fmla="*/ 1872579 h 2274663"/>
                <a:gd name="connsiteX45" fmla="*/ 1462917 w 3982395"/>
                <a:gd name="connsiteY45" fmla="*/ 1871998 h 2274663"/>
                <a:gd name="connsiteX46" fmla="*/ 1463800 w 3982395"/>
                <a:gd name="connsiteY46" fmla="*/ 1866764 h 2274663"/>
                <a:gd name="connsiteX47" fmla="*/ 1456410 w 3982395"/>
                <a:gd name="connsiteY47" fmla="*/ 1865015 h 2274663"/>
                <a:gd name="connsiteX48" fmla="*/ 1162824 w 3982395"/>
                <a:gd name="connsiteY48" fmla="*/ 1843898 h 2274663"/>
                <a:gd name="connsiteX49" fmla="*/ 1160634 w 3982395"/>
                <a:gd name="connsiteY49" fmla="*/ 1845679 h 2274663"/>
                <a:gd name="connsiteX50" fmla="*/ 1151208 w 3982395"/>
                <a:gd name="connsiteY50" fmla="*/ 1850456 h 2274663"/>
                <a:gd name="connsiteX51" fmla="*/ 1155183 w 3982395"/>
                <a:gd name="connsiteY51" fmla="*/ 1854308 h 2274663"/>
                <a:gd name="connsiteX52" fmla="*/ 1155816 w 3982395"/>
                <a:gd name="connsiteY52" fmla="*/ 1852374 h 2274663"/>
                <a:gd name="connsiteX53" fmla="*/ 2951501 w 3982395"/>
                <a:gd name="connsiteY53" fmla="*/ 1841170 h 2274663"/>
                <a:gd name="connsiteX54" fmla="*/ 2956013 w 3982395"/>
                <a:gd name="connsiteY54" fmla="*/ 1842507 h 2274663"/>
                <a:gd name="connsiteX55" fmla="*/ 2980912 w 3982395"/>
                <a:gd name="connsiteY55" fmla="*/ 1872627 h 2274663"/>
                <a:gd name="connsiteX56" fmla="*/ 2982435 w 3982395"/>
                <a:gd name="connsiteY56" fmla="*/ 1877279 h 2274663"/>
                <a:gd name="connsiteX57" fmla="*/ 2992368 w 3982395"/>
                <a:gd name="connsiteY57" fmla="*/ 1867653 h 2274663"/>
                <a:gd name="connsiteX58" fmla="*/ 3031233 w 3982395"/>
                <a:gd name="connsiteY58" fmla="*/ 1850137 h 2274663"/>
                <a:gd name="connsiteX59" fmla="*/ 3035909 w 3982395"/>
                <a:gd name="connsiteY59" fmla="*/ 1851062 h 2274663"/>
                <a:gd name="connsiteX60" fmla="*/ 3039048 w 3982395"/>
                <a:gd name="connsiteY60" fmla="*/ 1854649 h 2274663"/>
                <a:gd name="connsiteX61" fmla="*/ 3043311 w 3982395"/>
                <a:gd name="connsiteY61" fmla="*/ 1897064 h 2274663"/>
                <a:gd name="connsiteX62" fmla="*/ 3039208 w 3982395"/>
                <a:gd name="connsiteY62" fmla="*/ 1913400 h 2274663"/>
                <a:gd name="connsiteX63" fmla="*/ 3041199 w 3982395"/>
                <a:gd name="connsiteY63" fmla="*/ 1912981 h 2274663"/>
                <a:gd name="connsiteX64" fmla="*/ 3079733 w 3982395"/>
                <a:gd name="connsiteY64" fmla="*/ 1919486 h 2274663"/>
                <a:gd name="connsiteX65" fmla="*/ 3083147 w 3982395"/>
                <a:gd name="connsiteY65" fmla="*/ 1922724 h 2274663"/>
                <a:gd name="connsiteX66" fmla="*/ 3084244 w 3982395"/>
                <a:gd name="connsiteY66" fmla="*/ 1927300 h 2274663"/>
                <a:gd name="connsiteX67" fmla="*/ 3080447 w 3982395"/>
                <a:gd name="connsiteY67" fmla="*/ 1945624 h 2274663"/>
                <a:gd name="connsiteX68" fmla="*/ 3070950 w 3982395"/>
                <a:gd name="connsiteY68" fmla="*/ 1963292 h 2274663"/>
                <a:gd name="connsiteX69" fmla="*/ 3085634 w 3982395"/>
                <a:gd name="connsiteY69" fmla="*/ 1967709 h 2274663"/>
                <a:gd name="connsiteX70" fmla="*/ 3101276 w 3982395"/>
                <a:gd name="connsiteY70" fmla="*/ 1977981 h 2274663"/>
                <a:gd name="connsiteX71" fmla="*/ 3103736 w 3982395"/>
                <a:gd name="connsiteY71" fmla="*/ 1981993 h 2274663"/>
                <a:gd name="connsiteX72" fmla="*/ 3103612 w 3982395"/>
                <a:gd name="connsiteY72" fmla="*/ 1986697 h 2274663"/>
                <a:gd name="connsiteX73" fmla="*/ 3080963 w 3982395"/>
                <a:gd name="connsiteY73" fmla="*/ 2018543 h 2274663"/>
                <a:gd name="connsiteX74" fmla="*/ 3053391 w 3982395"/>
                <a:gd name="connsiteY74" fmla="*/ 2032439 h 2274663"/>
                <a:gd name="connsiteX75" fmla="*/ 3053861 w 3982395"/>
                <a:gd name="connsiteY75" fmla="*/ 2033468 h 2274663"/>
                <a:gd name="connsiteX76" fmla="*/ 3054128 w 3982395"/>
                <a:gd name="connsiteY76" fmla="*/ 2038355 h 2274663"/>
                <a:gd name="connsiteX77" fmla="*/ 3066214 w 3982395"/>
                <a:gd name="connsiteY77" fmla="*/ 2031628 h 2274663"/>
                <a:gd name="connsiteX78" fmla="*/ 3108288 w 3982395"/>
                <a:gd name="connsiteY78" fmla="*/ 2024769 h 2274663"/>
                <a:gd name="connsiteX79" fmla="*/ 3112565 w 3982395"/>
                <a:gd name="connsiteY79" fmla="*/ 2026872 h 2274663"/>
                <a:gd name="connsiteX80" fmla="*/ 3114669 w 3982395"/>
                <a:gd name="connsiteY80" fmla="*/ 2031149 h 2274663"/>
                <a:gd name="connsiteX81" fmla="*/ 3107809 w 3982395"/>
                <a:gd name="connsiteY81" fmla="*/ 2073223 h 2274663"/>
                <a:gd name="connsiteX82" fmla="*/ 3099618 w 3982395"/>
                <a:gd name="connsiteY82" fmla="*/ 2087940 h 2274663"/>
                <a:gd name="connsiteX83" fmla="*/ 3101649 w 3982395"/>
                <a:gd name="connsiteY83" fmla="*/ 2088051 h 2274663"/>
                <a:gd name="connsiteX84" fmla="*/ 3137186 w 3982395"/>
                <a:gd name="connsiteY84" fmla="*/ 2104307 h 2274663"/>
                <a:gd name="connsiteX85" fmla="*/ 3139646 w 3982395"/>
                <a:gd name="connsiteY85" fmla="*/ 2108319 h 2274663"/>
                <a:gd name="connsiteX86" fmla="*/ 3139522 w 3982395"/>
                <a:gd name="connsiteY86" fmla="*/ 2113023 h 2274663"/>
                <a:gd name="connsiteX87" fmla="*/ 3131111 w 3982395"/>
                <a:gd name="connsiteY87" fmla="*/ 2129739 h 2274663"/>
                <a:gd name="connsiteX88" fmla="*/ 3117365 w 3982395"/>
                <a:gd name="connsiteY88" fmla="*/ 2144347 h 2274663"/>
                <a:gd name="connsiteX89" fmla="*/ 3130406 w 3982395"/>
                <a:gd name="connsiteY89" fmla="*/ 2152414 h 2274663"/>
                <a:gd name="connsiteX90" fmla="*/ 3142856 w 3982395"/>
                <a:gd name="connsiteY90" fmla="*/ 2166385 h 2274663"/>
                <a:gd name="connsiteX91" fmla="*/ 3144194 w 3982395"/>
                <a:gd name="connsiteY91" fmla="*/ 2170896 h 2274663"/>
                <a:gd name="connsiteX92" fmla="*/ 3142856 w 3982395"/>
                <a:gd name="connsiteY92" fmla="*/ 2175408 h 2274663"/>
                <a:gd name="connsiteX93" fmla="*/ 3066257 w 3982395"/>
                <a:gd name="connsiteY93" fmla="*/ 2209973 h 2274663"/>
                <a:gd name="connsiteX94" fmla="*/ 3041536 w 3982395"/>
                <a:gd name="connsiteY94" fmla="*/ 2207428 h 2274663"/>
                <a:gd name="connsiteX95" fmla="*/ 3022504 w 3982395"/>
                <a:gd name="connsiteY95" fmla="*/ 2201200 h 2274663"/>
                <a:gd name="connsiteX96" fmla="*/ 3021066 w 3982395"/>
                <a:gd name="connsiteY96" fmla="*/ 2205593 h 2274663"/>
                <a:gd name="connsiteX97" fmla="*/ 3005157 w 3982395"/>
                <a:gd name="connsiteY97" fmla="*/ 2224837 h 2274663"/>
                <a:gd name="connsiteX98" fmla="*/ 3002274 w 3982395"/>
                <a:gd name="connsiteY98" fmla="*/ 2225692 h 2274663"/>
                <a:gd name="connsiteX99" fmla="*/ 2999391 w 3982395"/>
                <a:gd name="connsiteY99" fmla="*/ 2224837 h 2274663"/>
                <a:gd name="connsiteX100" fmla="*/ 2978932 w 3982395"/>
                <a:gd name="connsiteY100" fmla="*/ 2191690 h 2274663"/>
                <a:gd name="connsiteX101" fmla="*/ 2978841 w 3982395"/>
                <a:gd name="connsiteY101" fmla="*/ 2190805 h 2274663"/>
                <a:gd name="connsiteX102" fmla="*/ 2950969 w 3982395"/>
                <a:gd name="connsiteY102" fmla="*/ 2204852 h 2274663"/>
                <a:gd name="connsiteX103" fmla="*/ 2926432 w 3982395"/>
                <a:gd name="connsiteY103" fmla="*/ 2208793 h 2274663"/>
                <a:gd name="connsiteX104" fmla="*/ 2906436 w 3982395"/>
                <a:gd name="connsiteY104" fmla="*/ 2207702 h 2274663"/>
                <a:gd name="connsiteX105" fmla="*/ 2906184 w 3982395"/>
                <a:gd name="connsiteY105" fmla="*/ 2212318 h 2274663"/>
                <a:gd name="connsiteX106" fmla="*/ 2895798 w 3982395"/>
                <a:gd name="connsiteY106" fmla="*/ 2235024 h 2274663"/>
                <a:gd name="connsiteX107" fmla="*/ 2893234 w 3982395"/>
                <a:gd name="connsiteY107" fmla="*/ 2236596 h 2274663"/>
                <a:gd name="connsiteX108" fmla="*/ 2890229 w 3982395"/>
                <a:gd name="connsiteY108" fmla="*/ 2236516 h 2274663"/>
                <a:gd name="connsiteX109" fmla="*/ 2861887 w 3982395"/>
                <a:gd name="connsiteY109" fmla="*/ 2209794 h 2274663"/>
                <a:gd name="connsiteX110" fmla="*/ 2858682 w 3982395"/>
                <a:gd name="connsiteY110" fmla="*/ 2201392 h 2274663"/>
                <a:gd name="connsiteX111" fmla="*/ 2852358 w 3982395"/>
                <a:gd name="connsiteY111" fmla="*/ 2204792 h 2274663"/>
                <a:gd name="connsiteX112" fmla="*/ 2840650 w 3982395"/>
                <a:gd name="connsiteY112" fmla="*/ 2207218 h 2274663"/>
                <a:gd name="connsiteX113" fmla="*/ 2837726 w 3982395"/>
                <a:gd name="connsiteY113" fmla="*/ 2206517 h 2274663"/>
                <a:gd name="connsiteX114" fmla="*/ 2835657 w 3982395"/>
                <a:gd name="connsiteY114" fmla="*/ 2204335 h 2274663"/>
                <a:gd name="connsiteX115" fmla="*/ 2831904 w 3982395"/>
                <a:gd name="connsiteY115" fmla="*/ 2192983 h 2274663"/>
                <a:gd name="connsiteX116" fmla="*/ 2831692 w 3982395"/>
                <a:gd name="connsiteY116" fmla="*/ 2186008 h 2274663"/>
                <a:gd name="connsiteX117" fmla="*/ 2823084 w 3982395"/>
                <a:gd name="connsiteY117" fmla="*/ 2187390 h 2274663"/>
                <a:gd name="connsiteX118" fmla="*/ 2816729 w 3982395"/>
                <a:gd name="connsiteY118" fmla="*/ 2185486 h 2274663"/>
                <a:gd name="connsiteX119" fmla="*/ 2816997 w 3982395"/>
                <a:gd name="connsiteY119" fmla="*/ 2186757 h 2274663"/>
                <a:gd name="connsiteX120" fmla="*/ 2813072 w 3982395"/>
                <a:gd name="connsiteY120" fmla="*/ 2210011 h 2274663"/>
                <a:gd name="connsiteX121" fmla="*/ 2811118 w 3982395"/>
                <a:gd name="connsiteY121" fmla="*/ 2212071 h 2274663"/>
                <a:gd name="connsiteX122" fmla="*/ 2808356 w 3982395"/>
                <a:gd name="connsiteY122" fmla="*/ 2212733 h 2274663"/>
                <a:gd name="connsiteX123" fmla="*/ 2775968 w 3982395"/>
                <a:gd name="connsiteY123" fmla="*/ 2195283 h 2274663"/>
                <a:gd name="connsiteX124" fmla="*/ 2775473 w 3982395"/>
                <a:gd name="connsiteY124" fmla="*/ 2194599 h 2274663"/>
                <a:gd name="connsiteX125" fmla="*/ 2759309 w 3982395"/>
                <a:gd name="connsiteY125" fmla="*/ 2219249 h 2274663"/>
                <a:gd name="connsiteX126" fmla="*/ 2741100 w 3982395"/>
                <a:gd name="connsiteY126" fmla="*/ 2234060 h 2274663"/>
                <a:gd name="connsiteX127" fmla="*/ 2724230 w 3982395"/>
                <a:gd name="connsiteY127" fmla="*/ 2242611 h 2274663"/>
                <a:gd name="connsiteX128" fmla="*/ 2726203 w 3982395"/>
                <a:gd name="connsiteY128" fmla="*/ 2246505 h 2274663"/>
                <a:gd name="connsiteX129" fmla="*/ 2728431 w 3982395"/>
                <a:gd name="connsiteY129" fmla="*/ 2269982 h 2274663"/>
                <a:gd name="connsiteX130" fmla="*/ 2727076 w 3982395"/>
                <a:gd name="connsiteY130" fmla="*/ 2272478 h 2274663"/>
                <a:gd name="connsiteX131" fmla="*/ 2724580 w 3982395"/>
                <a:gd name="connsiteY131" fmla="*/ 2273832 h 2274663"/>
                <a:gd name="connsiteX132" fmla="*/ 2688779 w 3982395"/>
                <a:gd name="connsiteY132" fmla="*/ 2265359 h 2274663"/>
                <a:gd name="connsiteX133" fmla="*/ 2682190 w 3982395"/>
                <a:gd name="connsiteY133" fmla="*/ 2260000 h 2274663"/>
                <a:gd name="connsiteX134" fmla="*/ 2678623 w 3982395"/>
                <a:gd name="connsiteY134" fmla="*/ 2265768 h 2274663"/>
                <a:gd name="connsiteX135" fmla="*/ 2670192 w 3982395"/>
                <a:gd name="connsiteY135" fmla="*/ 2273281 h 2274663"/>
                <a:gd name="connsiteX136" fmla="*/ 2667469 w 3982395"/>
                <a:gd name="connsiteY136" fmla="*/ 2274089 h 2274663"/>
                <a:gd name="connsiteX137" fmla="*/ 2664747 w 3982395"/>
                <a:gd name="connsiteY137" fmla="*/ 2273281 h 2274663"/>
                <a:gd name="connsiteX138" fmla="*/ 2656316 w 3982395"/>
                <a:gd name="connsiteY138" fmla="*/ 2265768 h 2274663"/>
                <a:gd name="connsiteX139" fmla="*/ 2652849 w 3982395"/>
                <a:gd name="connsiteY139" fmla="*/ 2260163 h 2274663"/>
                <a:gd name="connsiteX140" fmla="*/ 2646461 w 3982395"/>
                <a:gd name="connsiteY140" fmla="*/ 2265359 h 2274663"/>
                <a:gd name="connsiteX141" fmla="*/ 2610660 w 3982395"/>
                <a:gd name="connsiteY141" fmla="*/ 2273832 h 2274663"/>
                <a:gd name="connsiteX142" fmla="*/ 2608164 w 3982395"/>
                <a:gd name="connsiteY142" fmla="*/ 2272478 h 2274663"/>
                <a:gd name="connsiteX143" fmla="*/ 2606809 w 3982395"/>
                <a:gd name="connsiteY143" fmla="*/ 2269982 h 2274663"/>
                <a:gd name="connsiteX144" fmla="*/ 2609037 w 3982395"/>
                <a:gd name="connsiteY144" fmla="*/ 2246504 h 2274663"/>
                <a:gd name="connsiteX145" fmla="*/ 2611504 w 3982395"/>
                <a:gd name="connsiteY145" fmla="*/ 2241636 h 2274663"/>
                <a:gd name="connsiteX146" fmla="*/ 2606444 w 3982395"/>
                <a:gd name="connsiteY146" fmla="*/ 2239592 h 2274663"/>
                <a:gd name="connsiteX147" fmla="*/ 2578647 w 3982395"/>
                <a:gd name="connsiteY147" fmla="*/ 2219249 h 2274663"/>
                <a:gd name="connsiteX148" fmla="*/ 2565591 w 3982395"/>
                <a:gd name="connsiteY148" fmla="*/ 2199339 h 2274663"/>
                <a:gd name="connsiteX149" fmla="*/ 2559080 w 3982395"/>
                <a:gd name="connsiteY149" fmla="*/ 2208201 h 2274663"/>
                <a:gd name="connsiteX150" fmla="*/ 2544268 w 3982395"/>
                <a:gd name="connsiteY150" fmla="*/ 2217167 h 2274663"/>
                <a:gd name="connsiteX151" fmla="*/ 2541429 w 3982395"/>
                <a:gd name="connsiteY151" fmla="*/ 2217242 h 2274663"/>
                <a:gd name="connsiteX152" fmla="*/ 2539008 w 3982395"/>
                <a:gd name="connsiteY152" fmla="*/ 2215757 h 2274663"/>
                <a:gd name="connsiteX153" fmla="*/ 2529198 w 3982395"/>
                <a:gd name="connsiteY153" fmla="*/ 2194312 h 2274663"/>
                <a:gd name="connsiteX154" fmla="*/ 2528901 w 3982395"/>
                <a:gd name="connsiteY154" fmla="*/ 2188862 h 2274663"/>
                <a:gd name="connsiteX155" fmla="*/ 2523497 w 3982395"/>
                <a:gd name="connsiteY155" fmla="*/ 2189622 h 2274663"/>
                <a:gd name="connsiteX156" fmla="*/ 2489252 w 3982395"/>
                <a:gd name="connsiteY156" fmla="*/ 2185903 h 2274663"/>
                <a:gd name="connsiteX157" fmla="*/ 2427821 w 3982395"/>
                <a:gd name="connsiteY157" fmla="*/ 2135645 h 2274663"/>
                <a:gd name="connsiteX158" fmla="*/ 2427704 w 3982395"/>
                <a:gd name="connsiteY158" fmla="*/ 2131202 h 2274663"/>
                <a:gd name="connsiteX159" fmla="*/ 2430027 w 3982395"/>
                <a:gd name="connsiteY159" fmla="*/ 2127413 h 2274663"/>
                <a:gd name="connsiteX160" fmla="*/ 2444800 w 3982395"/>
                <a:gd name="connsiteY160" fmla="*/ 2117712 h 2274663"/>
                <a:gd name="connsiteX161" fmla="*/ 2456090 w 3982395"/>
                <a:gd name="connsiteY161" fmla="*/ 2114316 h 2274663"/>
                <a:gd name="connsiteX162" fmla="*/ 2453878 w 3982395"/>
                <a:gd name="connsiteY162" fmla="*/ 2111848 h 2274663"/>
                <a:gd name="connsiteX163" fmla="*/ 2441001 w 3982395"/>
                <a:gd name="connsiteY163" fmla="*/ 2077258 h 2274663"/>
                <a:gd name="connsiteX164" fmla="*/ 2442037 w 3982395"/>
                <a:gd name="connsiteY164" fmla="*/ 2072936 h 2274663"/>
                <a:gd name="connsiteX165" fmla="*/ 2445262 w 3982395"/>
                <a:gd name="connsiteY165" fmla="*/ 2069877 h 2274663"/>
                <a:gd name="connsiteX166" fmla="*/ 2481656 w 3982395"/>
                <a:gd name="connsiteY166" fmla="*/ 2063734 h 2274663"/>
                <a:gd name="connsiteX167" fmla="*/ 2486180 w 3982395"/>
                <a:gd name="connsiteY167" fmla="*/ 2064686 h 2274663"/>
                <a:gd name="connsiteX168" fmla="*/ 2482998 w 3982395"/>
                <a:gd name="connsiteY168" fmla="*/ 2052015 h 2274663"/>
                <a:gd name="connsiteX169" fmla="*/ 2487025 w 3982395"/>
                <a:gd name="connsiteY169" fmla="*/ 2011955 h 2274663"/>
                <a:gd name="connsiteX170" fmla="*/ 2489989 w 3982395"/>
                <a:gd name="connsiteY170" fmla="*/ 2008567 h 2274663"/>
                <a:gd name="connsiteX171" fmla="*/ 2494405 w 3982395"/>
                <a:gd name="connsiteY171" fmla="*/ 2007694 h 2274663"/>
                <a:gd name="connsiteX172" fmla="*/ 2531112 w 3982395"/>
                <a:gd name="connsiteY172" fmla="*/ 2024237 h 2274663"/>
                <a:gd name="connsiteX173" fmla="*/ 2542536 w 3982395"/>
                <a:gd name="connsiteY173" fmla="*/ 2035307 h 2274663"/>
                <a:gd name="connsiteX174" fmla="*/ 2543133 w 3982395"/>
                <a:gd name="connsiteY174" fmla="*/ 2033481 h 2274663"/>
                <a:gd name="connsiteX175" fmla="*/ 2555986 w 3982395"/>
                <a:gd name="connsiteY175" fmla="*/ 2017934 h 2274663"/>
                <a:gd name="connsiteX176" fmla="*/ 2547821 w 3982395"/>
                <a:gd name="connsiteY176" fmla="*/ 2005480 h 2274663"/>
                <a:gd name="connsiteX177" fmla="*/ 2544335 w 3982395"/>
                <a:gd name="connsiteY177" fmla="*/ 1968736 h 2274663"/>
                <a:gd name="connsiteX178" fmla="*/ 2546455 w 3982395"/>
                <a:gd name="connsiteY178" fmla="*/ 1964829 h 2274663"/>
                <a:gd name="connsiteX179" fmla="*/ 2550361 w 3982395"/>
                <a:gd name="connsiteY179" fmla="*/ 1962710 h 2274663"/>
                <a:gd name="connsiteX180" fmla="*/ 2568006 w 3982395"/>
                <a:gd name="connsiteY180" fmla="*/ 1961695 h 2274663"/>
                <a:gd name="connsiteX181" fmla="*/ 2579481 w 3982395"/>
                <a:gd name="connsiteY181" fmla="*/ 1964399 h 2274663"/>
                <a:gd name="connsiteX182" fmla="*/ 2578799 w 3982395"/>
                <a:gd name="connsiteY182" fmla="*/ 1961156 h 2274663"/>
                <a:gd name="connsiteX183" fmla="*/ 2584942 w 3982395"/>
                <a:gd name="connsiteY183" fmla="*/ 1924761 h 2274663"/>
                <a:gd name="connsiteX184" fmla="*/ 2588001 w 3982395"/>
                <a:gd name="connsiteY184" fmla="*/ 1921536 h 2274663"/>
                <a:gd name="connsiteX185" fmla="*/ 2592323 w 3982395"/>
                <a:gd name="connsiteY185" fmla="*/ 1920500 h 2274663"/>
                <a:gd name="connsiteX186" fmla="*/ 2626913 w 3982395"/>
                <a:gd name="connsiteY186" fmla="*/ 1933377 h 2274663"/>
                <a:gd name="connsiteX187" fmla="*/ 2630355 w 3982395"/>
                <a:gd name="connsiteY187" fmla="*/ 1936463 h 2274663"/>
                <a:gd name="connsiteX188" fmla="*/ 2633934 w 3982395"/>
                <a:gd name="connsiteY188" fmla="*/ 1923899 h 2274663"/>
                <a:gd name="connsiteX189" fmla="*/ 2657452 w 3982395"/>
                <a:gd name="connsiteY189" fmla="*/ 1891219 h 2274663"/>
                <a:gd name="connsiteX190" fmla="*/ 2661713 w 3982395"/>
                <a:gd name="connsiteY190" fmla="*/ 1889767 h 2274663"/>
                <a:gd name="connsiteX191" fmla="*/ 2665974 w 3982395"/>
                <a:gd name="connsiteY191" fmla="*/ 1891219 h 2274663"/>
                <a:gd name="connsiteX192" fmla="*/ 2689491 w 3982395"/>
                <a:gd name="connsiteY192" fmla="*/ 1923899 h 2274663"/>
                <a:gd name="connsiteX193" fmla="*/ 2693850 w 3982395"/>
                <a:gd name="connsiteY193" fmla="*/ 1939198 h 2274663"/>
                <a:gd name="connsiteX194" fmla="*/ 2695280 w 3982395"/>
                <a:gd name="connsiteY194" fmla="*/ 1937915 h 2274663"/>
                <a:gd name="connsiteX195" fmla="*/ 2729870 w 3982395"/>
                <a:gd name="connsiteY195" fmla="*/ 1925038 h 2274663"/>
                <a:gd name="connsiteX196" fmla="*/ 2731035 w 3982395"/>
                <a:gd name="connsiteY196" fmla="*/ 1925317 h 2274663"/>
                <a:gd name="connsiteX197" fmla="*/ 2734272 w 3982395"/>
                <a:gd name="connsiteY197" fmla="*/ 1906136 h 2274663"/>
                <a:gd name="connsiteX198" fmla="*/ 2737510 w 3982395"/>
                <a:gd name="connsiteY198" fmla="*/ 1902722 h 2274663"/>
                <a:gd name="connsiteX199" fmla="*/ 2742087 w 3982395"/>
                <a:gd name="connsiteY199" fmla="*/ 1901625 h 2274663"/>
                <a:gd name="connsiteX200" fmla="*/ 2778710 w 3982395"/>
                <a:gd name="connsiteY200" fmla="*/ 1915259 h 2274663"/>
                <a:gd name="connsiteX201" fmla="*/ 2782354 w 3982395"/>
                <a:gd name="connsiteY201" fmla="*/ 1918526 h 2274663"/>
                <a:gd name="connsiteX202" fmla="*/ 2786144 w 3982395"/>
                <a:gd name="connsiteY202" fmla="*/ 1905223 h 2274663"/>
                <a:gd name="connsiteX203" fmla="*/ 2811045 w 3982395"/>
                <a:gd name="connsiteY203" fmla="*/ 1870622 h 2274663"/>
                <a:gd name="connsiteX204" fmla="*/ 2815556 w 3982395"/>
                <a:gd name="connsiteY204" fmla="*/ 1869085 h 2274663"/>
                <a:gd name="connsiteX205" fmla="*/ 2820068 w 3982395"/>
                <a:gd name="connsiteY205" fmla="*/ 1870622 h 2274663"/>
                <a:gd name="connsiteX206" fmla="*/ 2844967 w 3982395"/>
                <a:gd name="connsiteY206" fmla="*/ 1905223 h 2274663"/>
                <a:gd name="connsiteX207" fmla="*/ 2849582 w 3982395"/>
                <a:gd name="connsiteY207" fmla="*/ 1921422 h 2274663"/>
                <a:gd name="connsiteX208" fmla="*/ 2851097 w 3982395"/>
                <a:gd name="connsiteY208" fmla="*/ 1920064 h 2274663"/>
                <a:gd name="connsiteX209" fmla="*/ 2871113 w 3982395"/>
                <a:gd name="connsiteY209" fmla="*/ 1912613 h 2274663"/>
                <a:gd name="connsiteX210" fmla="*/ 2870219 w 3982395"/>
                <a:gd name="connsiteY210" fmla="*/ 1896870 h 2274663"/>
                <a:gd name="connsiteX211" fmla="*/ 2886475 w 3982395"/>
                <a:gd name="connsiteY211" fmla="*/ 1861332 h 2274663"/>
                <a:gd name="connsiteX212" fmla="*/ 2890487 w 3982395"/>
                <a:gd name="connsiteY212" fmla="*/ 1858872 h 2274663"/>
                <a:gd name="connsiteX213" fmla="*/ 2895191 w 3982395"/>
                <a:gd name="connsiteY213" fmla="*/ 1858997 h 2274663"/>
                <a:gd name="connsiteX214" fmla="*/ 2911907 w 3982395"/>
                <a:gd name="connsiteY214" fmla="*/ 1867407 h 2274663"/>
                <a:gd name="connsiteX215" fmla="*/ 2920998 w 3982395"/>
                <a:gd name="connsiteY215" fmla="*/ 1875961 h 2274663"/>
                <a:gd name="connsiteX216" fmla="*/ 2922089 w 3982395"/>
                <a:gd name="connsiteY216" fmla="*/ 1872627 h 2274663"/>
                <a:gd name="connsiteX217" fmla="*/ 2946989 w 3982395"/>
                <a:gd name="connsiteY217" fmla="*/ 1842507 h 2274663"/>
                <a:gd name="connsiteX218" fmla="*/ 383879 w 3982395"/>
                <a:gd name="connsiteY218" fmla="*/ 1827008 h 2274663"/>
                <a:gd name="connsiteX219" fmla="*/ 383759 w 3982395"/>
                <a:gd name="connsiteY219" fmla="*/ 1827323 h 2274663"/>
                <a:gd name="connsiteX220" fmla="*/ 387641 w 3982395"/>
                <a:gd name="connsiteY220" fmla="*/ 1835024 h 2274663"/>
                <a:gd name="connsiteX221" fmla="*/ 388212 w 3982395"/>
                <a:gd name="connsiteY221" fmla="*/ 1829338 h 2274663"/>
                <a:gd name="connsiteX222" fmla="*/ 974804 w 3982395"/>
                <a:gd name="connsiteY222" fmla="*/ 1808911 h 2274663"/>
                <a:gd name="connsiteX223" fmla="*/ 973150 w 3982395"/>
                <a:gd name="connsiteY223" fmla="*/ 1811162 h 2274663"/>
                <a:gd name="connsiteX224" fmla="*/ 975706 w 3982395"/>
                <a:gd name="connsiteY224" fmla="*/ 1820134 h 2274663"/>
                <a:gd name="connsiteX225" fmla="*/ 977136 w 3982395"/>
                <a:gd name="connsiteY225" fmla="*/ 1818851 h 2274663"/>
                <a:gd name="connsiteX226" fmla="*/ 980500 w 3982395"/>
                <a:gd name="connsiteY226" fmla="*/ 1817599 h 2274663"/>
                <a:gd name="connsiteX227" fmla="*/ 2460871 w 3982395"/>
                <a:gd name="connsiteY227" fmla="*/ 1783852 h 2274663"/>
                <a:gd name="connsiteX228" fmla="*/ 2460625 w 3982395"/>
                <a:gd name="connsiteY228" fmla="*/ 1784052 h 2274663"/>
                <a:gd name="connsiteX229" fmla="*/ 2460164 w 3982395"/>
                <a:gd name="connsiteY229" fmla="*/ 1792175 h 2274663"/>
                <a:gd name="connsiteX230" fmla="*/ 2463313 w 3982395"/>
                <a:gd name="connsiteY230" fmla="*/ 1787799 h 2274663"/>
                <a:gd name="connsiteX231" fmla="*/ 3375272 w 3982395"/>
                <a:gd name="connsiteY231" fmla="*/ 1769563 h 2274663"/>
                <a:gd name="connsiteX232" fmla="*/ 3375026 w 3982395"/>
                <a:gd name="connsiteY232" fmla="*/ 1769763 h 2274663"/>
                <a:gd name="connsiteX233" fmla="*/ 3374565 w 3982395"/>
                <a:gd name="connsiteY233" fmla="*/ 1777886 h 2274663"/>
                <a:gd name="connsiteX234" fmla="*/ 3377714 w 3982395"/>
                <a:gd name="connsiteY234" fmla="*/ 1773510 h 2274663"/>
                <a:gd name="connsiteX235" fmla="*/ 2592793 w 3982395"/>
                <a:gd name="connsiteY235" fmla="*/ 1717583 h 2274663"/>
                <a:gd name="connsiteX236" fmla="*/ 2582724 w 3982395"/>
                <a:gd name="connsiteY236" fmla="*/ 1722002 h 2274663"/>
                <a:gd name="connsiteX237" fmla="*/ 2581037 w 3982395"/>
                <a:gd name="connsiteY237" fmla="*/ 1722037 h 2274663"/>
                <a:gd name="connsiteX238" fmla="*/ 2575929 w 3982395"/>
                <a:gd name="connsiteY238" fmla="*/ 1729826 h 2274663"/>
                <a:gd name="connsiteX239" fmla="*/ 2576799 w 3982395"/>
                <a:gd name="connsiteY239" fmla="*/ 1730444 h 2274663"/>
                <a:gd name="connsiteX240" fmla="*/ 2579325 w 3982395"/>
                <a:gd name="connsiteY240" fmla="*/ 1734316 h 2274663"/>
                <a:gd name="connsiteX241" fmla="*/ 2586035 w 3982395"/>
                <a:gd name="connsiteY241" fmla="*/ 1723106 h 2274663"/>
                <a:gd name="connsiteX242" fmla="*/ 535022 w 3982395"/>
                <a:gd name="connsiteY242" fmla="*/ 1701186 h 2274663"/>
                <a:gd name="connsiteX243" fmla="*/ 531250 w 3982395"/>
                <a:gd name="connsiteY243" fmla="*/ 1703098 h 2274663"/>
                <a:gd name="connsiteX244" fmla="*/ 531957 w 3982395"/>
                <a:gd name="connsiteY244" fmla="*/ 1704279 h 2274663"/>
                <a:gd name="connsiteX245" fmla="*/ 533068 w 3982395"/>
                <a:gd name="connsiteY245" fmla="*/ 1702576 h 2274663"/>
                <a:gd name="connsiteX246" fmla="*/ 1060587 w 3982395"/>
                <a:gd name="connsiteY246" fmla="*/ 1686672 h 2274663"/>
                <a:gd name="connsiteX247" fmla="*/ 1060327 w 3982395"/>
                <a:gd name="connsiteY247" fmla="*/ 1686884 h 2274663"/>
                <a:gd name="connsiteX248" fmla="*/ 1059837 w 3982395"/>
                <a:gd name="connsiteY248" fmla="*/ 1695494 h 2274663"/>
                <a:gd name="connsiteX249" fmla="*/ 1063175 w 3982395"/>
                <a:gd name="connsiteY249" fmla="*/ 1690856 h 2274663"/>
                <a:gd name="connsiteX250" fmla="*/ 1414240 w 3982395"/>
                <a:gd name="connsiteY250" fmla="*/ 1683546 h 2274663"/>
                <a:gd name="connsiteX251" fmla="*/ 1413994 w 3982395"/>
                <a:gd name="connsiteY251" fmla="*/ 1683746 h 2274663"/>
                <a:gd name="connsiteX252" fmla="*/ 1413533 w 3982395"/>
                <a:gd name="connsiteY252" fmla="*/ 1691869 h 2274663"/>
                <a:gd name="connsiteX253" fmla="*/ 1416682 w 3982395"/>
                <a:gd name="connsiteY253" fmla="*/ 1687493 h 2274663"/>
                <a:gd name="connsiteX254" fmla="*/ 3633668 w 3982395"/>
                <a:gd name="connsiteY254" fmla="*/ 1668640 h 2274663"/>
                <a:gd name="connsiteX255" fmla="*/ 3633337 w 3982395"/>
                <a:gd name="connsiteY255" fmla="*/ 1668693 h 2274663"/>
                <a:gd name="connsiteX256" fmla="*/ 3628607 w 3982395"/>
                <a:gd name="connsiteY256" fmla="*/ 1675906 h 2274663"/>
                <a:gd name="connsiteX257" fmla="*/ 3633817 w 3982395"/>
                <a:gd name="connsiteY257" fmla="*/ 1673558 h 2274663"/>
                <a:gd name="connsiteX258" fmla="*/ 2728793 w 3982395"/>
                <a:gd name="connsiteY258" fmla="*/ 1654353 h 2274663"/>
                <a:gd name="connsiteX259" fmla="*/ 2728462 w 3982395"/>
                <a:gd name="connsiteY259" fmla="*/ 1654406 h 2274663"/>
                <a:gd name="connsiteX260" fmla="*/ 2723732 w 3982395"/>
                <a:gd name="connsiteY260" fmla="*/ 1661619 h 2274663"/>
                <a:gd name="connsiteX261" fmla="*/ 2728942 w 3982395"/>
                <a:gd name="connsiteY261" fmla="*/ 1659271 h 2274663"/>
                <a:gd name="connsiteX262" fmla="*/ 922529 w 3982395"/>
                <a:gd name="connsiteY262" fmla="*/ 1589738 h 2274663"/>
                <a:gd name="connsiteX263" fmla="*/ 916018 w 3982395"/>
                <a:gd name="connsiteY263" fmla="*/ 1598600 h 2274663"/>
                <a:gd name="connsiteX264" fmla="*/ 901937 w 3982395"/>
                <a:gd name="connsiteY264" fmla="*/ 1607123 h 2274663"/>
                <a:gd name="connsiteX265" fmla="*/ 938299 w 3982395"/>
                <a:gd name="connsiteY265" fmla="*/ 1623512 h 2274663"/>
                <a:gd name="connsiteX266" fmla="*/ 950395 w 3982395"/>
                <a:gd name="connsiteY266" fmla="*/ 1635233 h 2274663"/>
                <a:gd name="connsiteX267" fmla="*/ 951028 w 3982395"/>
                <a:gd name="connsiteY267" fmla="*/ 1633299 h 2274663"/>
                <a:gd name="connsiteX268" fmla="*/ 957389 w 3982395"/>
                <a:gd name="connsiteY268" fmla="*/ 1625605 h 2274663"/>
                <a:gd name="connsiteX269" fmla="*/ 935585 w 3982395"/>
                <a:gd name="connsiteY269" fmla="*/ 1609648 h 2274663"/>
                <a:gd name="connsiteX270" fmla="*/ 824649 w 3982395"/>
                <a:gd name="connsiteY270" fmla="*/ 1565446 h 2274663"/>
                <a:gd name="connsiteX271" fmla="*/ 816176 w 3982395"/>
                <a:gd name="connsiteY271" fmla="*/ 1567228 h 2274663"/>
                <a:gd name="connsiteX272" fmla="*/ 817128 w 3982395"/>
                <a:gd name="connsiteY272" fmla="*/ 1571752 h 2274663"/>
                <a:gd name="connsiteX273" fmla="*/ 812972 w 3982395"/>
                <a:gd name="connsiteY273" fmla="*/ 1596372 h 2274663"/>
                <a:gd name="connsiteX274" fmla="*/ 810903 w 3982395"/>
                <a:gd name="connsiteY274" fmla="*/ 1598554 h 2274663"/>
                <a:gd name="connsiteX275" fmla="*/ 807979 w 3982395"/>
                <a:gd name="connsiteY275" fmla="*/ 1599255 h 2274663"/>
                <a:gd name="connsiteX276" fmla="*/ 773687 w 3982395"/>
                <a:gd name="connsiteY276" fmla="*/ 1580779 h 2274663"/>
                <a:gd name="connsiteX277" fmla="*/ 773166 w 3982395"/>
                <a:gd name="connsiteY277" fmla="*/ 1580058 h 2274663"/>
                <a:gd name="connsiteX278" fmla="*/ 756051 w 3982395"/>
                <a:gd name="connsiteY278" fmla="*/ 1606160 h 2274663"/>
                <a:gd name="connsiteX279" fmla="*/ 736771 w 3982395"/>
                <a:gd name="connsiteY279" fmla="*/ 1621841 h 2274663"/>
                <a:gd name="connsiteX280" fmla="*/ 718909 w 3982395"/>
                <a:gd name="connsiteY280" fmla="*/ 1630895 h 2274663"/>
                <a:gd name="connsiteX281" fmla="*/ 720999 w 3982395"/>
                <a:gd name="connsiteY281" fmla="*/ 1635017 h 2274663"/>
                <a:gd name="connsiteX282" fmla="*/ 723357 w 3982395"/>
                <a:gd name="connsiteY282" fmla="*/ 1659875 h 2274663"/>
                <a:gd name="connsiteX283" fmla="*/ 721923 w 3982395"/>
                <a:gd name="connsiteY283" fmla="*/ 1662518 h 2274663"/>
                <a:gd name="connsiteX284" fmla="*/ 719280 w 3982395"/>
                <a:gd name="connsiteY284" fmla="*/ 1663952 h 2274663"/>
                <a:gd name="connsiteX285" fmla="*/ 681374 w 3982395"/>
                <a:gd name="connsiteY285" fmla="*/ 1654980 h 2274663"/>
                <a:gd name="connsiteX286" fmla="*/ 674398 w 3982395"/>
                <a:gd name="connsiteY286" fmla="*/ 1649306 h 2274663"/>
                <a:gd name="connsiteX287" fmla="*/ 670621 w 3982395"/>
                <a:gd name="connsiteY287" fmla="*/ 1655413 h 2274663"/>
                <a:gd name="connsiteX288" fmla="*/ 661694 w 3982395"/>
                <a:gd name="connsiteY288" fmla="*/ 1663368 h 2274663"/>
                <a:gd name="connsiteX289" fmla="*/ 658812 w 3982395"/>
                <a:gd name="connsiteY289" fmla="*/ 1664223 h 2274663"/>
                <a:gd name="connsiteX290" fmla="*/ 655929 w 3982395"/>
                <a:gd name="connsiteY290" fmla="*/ 1663368 h 2274663"/>
                <a:gd name="connsiteX291" fmla="*/ 647003 w 3982395"/>
                <a:gd name="connsiteY291" fmla="*/ 1655413 h 2274663"/>
                <a:gd name="connsiteX292" fmla="*/ 643332 w 3982395"/>
                <a:gd name="connsiteY292" fmla="*/ 1649478 h 2274663"/>
                <a:gd name="connsiteX293" fmla="*/ 636568 w 3982395"/>
                <a:gd name="connsiteY293" fmla="*/ 1654980 h 2274663"/>
                <a:gd name="connsiteX294" fmla="*/ 616990 w 3982395"/>
                <a:gd name="connsiteY294" fmla="*/ 1663572 h 2274663"/>
                <a:gd name="connsiteX295" fmla="*/ 610211 w 3982395"/>
                <a:gd name="connsiteY295" fmla="*/ 1663712 h 2274663"/>
                <a:gd name="connsiteX296" fmla="*/ 608034 w 3982395"/>
                <a:gd name="connsiteY296" fmla="*/ 1676610 h 2274663"/>
                <a:gd name="connsiteX297" fmla="*/ 606080 w 3982395"/>
                <a:gd name="connsiteY297" fmla="*/ 1678670 h 2274663"/>
                <a:gd name="connsiteX298" fmla="*/ 603319 w 3982395"/>
                <a:gd name="connsiteY298" fmla="*/ 1679332 h 2274663"/>
                <a:gd name="connsiteX299" fmla="*/ 570930 w 3982395"/>
                <a:gd name="connsiteY299" fmla="*/ 1661882 h 2274663"/>
                <a:gd name="connsiteX300" fmla="*/ 570436 w 3982395"/>
                <a:gd name="connsiteY300" fmla="*/ 1661198 h 2274663"/>
                <a:gd name="connsiteX301" fmla="*/ 554272 w 3982395"/>
                <a:gd name="connsiteY301" fmla="*/ 1685848 h 2274663"/>
                <a:gd name="connsiteX302" fmla="*/ 538143 w 3982395"/>
                <a:gd name="connsiteY302" fmla="*/ 1698967 h 2274663"/>
                <a:gd name="connsiteX303" fmla="*/ 564916 w 3982395"/>
                <a:gd name="connsiteY303" fmla="*/ 1679927 h 2274663"/>
                <a:gd name="connsiteX304" fmla="*/ 569620 w 3982395"/>
                <a:gd name="connsiteY304" fmla="*/ 1679803 h 2274663"/>
                <a:gd name="connsiteX305" fmla="*/ 573631 w 3982395"/>
                <a:gd name="connsiteY305" fmla="*/ 1682263 h 2274663"/>
                <a:gd name="connsiteX306" fmla="*/ 583903 w 3982395"/>
                <a:gd name="connsiteY306" fmla="*/ 1697905 h 2274663"/>
                <a:gd name="connsiteX307" fmla="*/ 589681 w 3982395"/>
                <a:gd name="connsiteY307" fmla="*/ 1717113 h 2274663"/>
                <a:gd name="connsiteX308" fmla="*/ 603188 w 3982395"/>
                <a:gd name="connsiteY308" fmla="*/ 1709853 h 2274663"/>
                <a:gd name="connsiteX309" fmla="*/ 621512 w 3982395"/>
                <a:gd name="connsiteY309" fmla="*/ 1706056 h 2274663"/>
                <a:gd name="connsiteX310" fmla="*/ 626088 w 3982395"/>
                <a:gd name="connsiteY310" fmla="*/ 1707153 h 2274663"/>
                <a:gd name="connsiteX311" fmla="*/ 629326 w 3982395"/>
                <a:gd name="connsiteY311" fmla="*/ 1710567 h 2274663"/>
                <a:gd name="connsiteX312" fmla="*/ 635187 w 3982395"/>
                <a:gd name="connsiteY312" fmla="*/ 1745295 h 2274663"/>
                <a:gd name="connsiteX313" fmla="*/ 653557 w 3982395"/>
                <a:gd name="connsiteY313" fmla="*/ 1719768 h 2274663"/>
                <a:gd name="connsiteX314" fmla="*/ 657818 w 3982395"/>
                <a:gd name="connsiteY314" fmla="*/ 1718316 h 2274663"/>
                <a:gd name="connsiteX315" fmla="*/ 662080 w 3982395"/>
                <a:gd name="connsiteY315" fmla="*/ 1719768 h 2274663"/>
                <a:gd name="connsiteX316" fmla="*/ 685597 w 3982395"/>
                <a:gd name="connsiteY316" fmla="*/ 1752448 h 2274663"/>
                <a:gd name="connsiteX317" fmla="*/ 689955 w 3982395"/>
                <a:gd name="connsiteY317" fmla="*/ 1767747 h 2274663"/>
                <a:gd name="connsiteX318" fmla="*/ 691386 w 3982395"/>
                <a:gd name="connsiteY318" fmla="*/ 1766464 h 2274663"/>
                <a:gd name="connsiteX319" fmla="*/ 725976 w 3982395"/>
                <a:gd name="connsiteY319" fmla="*/ 1753587 h 2274663"/>
                <a:gd name="connsiteX320" fmla="*/ 730298 w 3982395"/>
                <a:gd name="connsiteY320" fmla="*/ 1754624 h 2274663"/>
                <a:gd name="connsiteX321" fmla="*/ 733356 w 3982395"/>
                <a:gd name="connsiteY321" fmla="*/ 1757849 h 2274663"/>
                <a:gd name="connsiteX322" fmla="*/ 738904 w 3982395"/>
                <a:gd name="connsiteY322" fmla="*/ 1774630 h 2274663"/>
                <a:gd name="connsiteX323" fmla="*/ 739479 w 3982395"/>
                <a:gd name="connsiteY323" fmla="*/ 1793566 h 2274663"/>
                <a:gd name="connsiteX324" fmla="*/ 753576 w 3982395"/>
                <a:gd name="connsiteY324" fmla="*/ 1790244 h 2274663"/>
                <a:gd name="connsiteX325" fmla="*/ 771221 w 3982395"/>
                <a:gd name="connsiteY325" fmla="*/ 1791259 h 2274663"/>
                <a:gd name="connsiteX326" fmla="*/ 775127 w 3982395"/>
                <a:gd name="connsiteY326" fmla="*/ 1793379 h 2274663"/>
                <a:gd name="connsiteX327" fmla="*/ 777247 w 3982395"/>
                <a:gd name="connsiteY327" fmla="*/ 1797285 h 2274663"/>
                <a:gd name="connsiteX328" fmla="*/ 773761 w 3982395"/>
                <a:gd name="connsiteY328" fmla="*/ 1834030 h 2274663"/>
                <a:gd name="connsiteX329" fmla="*/ 757773 w 3982395"/>
                <a:gd name="connsiteY329" fmla="*/ 1858413 h 2274663"/>
                <a:gd name="connsiteX330" fmla="*/ 758643 w 3982395"/>
                <a:gd name="connsiteY330" fmla="*/ 1859031 h 2274663"/>
                <a:gd name="connsiteX331" fmla="*/ 761169 w 3982395"/>
                <a:gd name="connsiteY331" fmla="*/ 1862903 h 2274663"/>
                <a:gd name="connsiteX332" fmla="*/ 767878 w 3982395"/>
                <a:gd name="connsiteY332" fmla="*/ 1851693 h 2274663"/>
                <a:gd name="connsiteX333" fmla="*/ 799053 w 3982395"/>
                <a:gd name="connsiteY333" fmla="*/ 1826213 h 2274663"/>
                <a:gd name="connsiteX334" fmla="*/ 803544 w 3982395"/>
                <a:gd name="connsiteY334" fmla="*/ 1825914 h 2274663"/>
                <a:gd name="connsiteX335" fmla="*/ 807285 w 3982395"/>
                <a:gd name="connsiteY335" fmla="*/ 1828419 h 2274663"/>
                <a:gd name="connsiteX336" fmla="*/ 821542 w 3982395"/>
                <a:gd name="connsiteY336" fmla="*/ 1866072 h 2274663"/>
                <a:gd name="connsiteX337" fmla="*/ 821792 w 3982395"/>
                <a:gd name="connsiteY337" fmla="*/ 1881978 h 2274663"/>
                <a:gd name="connsiteX338" fmla="*/ 823506 w 3982395"/>
                <a:gd name="connsiteY338" fmla="*/ 1881110 h 2274663"/>
                <a:gd name="connsiteX339" fmla="*/ 829122 w 3982395"/>
                <a:gd name="connsiteY339" fmla="*/ 1880577 h 2274663"/>
                <a:gd name="connsiteX340" fmla="*/ 826190 w 3982395"/>
                <a:gd name="connsiteY340" fmla="*/ 1849672 h 2274663"/>
                <a:gd name="connsiteX341" fmla="*/ 828310 w 3982395"/>
                <a:gd name="connsiteY341" fmla="*/ 1845765 h 2274663"/>
                <a:gd name="connsiteX342" fmla="*/ 832217 w 3982395"/>
                <a:gd name="connsiteY342" fmla="*/ 1843646 h 2274663"/>
                <a:gd name="connsiteX343" fmla="*/ 849861 w 3982395"/>
                <a:gd name="connsiteY343" fmla="*/ 1842631 h 2274663"/>
                <a:gd name="connsiteX344" fmla="*/ 861336 w 3982395"/>
                <a:gd name="connsiteY344" fmla="*/ 1845335 h 2274663"/>
                <a:gd name="connsiteX345" fmla="*/ 860654 w 3982395"/>
                <a:gd name="connsiteY345" fmla="*/ 1842092 h 2274663"/>
                <a:gd name="connsiteX346" fmla="*/ 866798 w 3982395"/>
                <a:gd name="connsiteY346" fmla="*/ 1805697 h 2274663"/>
                <a:gd name="connsiteX347" fmla="*/ 869856 w 3982395"/>
                <a:gd name="connsiteY347" fmla="*/ 1802472 h 2274663"/>
                <a:gd name="connsiteX348" fmla="*/ 874178 w 3982395"/>
                <a:gd name="connsiteY348" fmla="*/ 1801436 h 2274663"/>
                <a:gd name="connsiteX349" fmla="*/ 908769 w 3982395"/>
                <a:gd name="connsiteY349" fmla="*/ 1814313 h 2274663"/>
                <a:gd name="connsiteX350" fmla="*/ 912211 w 3982395"/>
                <a:gd name="connsiteY350" fmla="*/ 1817399 h 2274663"/>
                <a:gd name="connsiteX351" fmla="*/ 915790 w 3982395"/>
                <a:gd name="connsiteY351" fmla="*/ 1804835 h 2274663"/>
                <a:gd name="connsiteX352" fmla="*/ 920986 w 3982395"/>
                <a:gd name="connsiteY352" fmla="*/ 1797615 h 2274663"/>
                <a:gd name="connsiteX353" fmla="*/ 893979 w 3982395"/>
                <a:gd name="connsiteY353" fmla="*/ 1794682 h 2274663"/>
                <a:gd name="connsiteX354" fmla="*/ 828936 w 3982395"/>
                <a:gd name="connsiteY354" fmla="*/ 1741469 h 2274663"/>
                <a:gd name="connsiteX355" fmla="*/ 828811 w 3982395"/>
                <a:gd name="connsiteY355" fmla="*/ 1736765 h 2274663"/>
                <a:gd name="connsiteX356" fmla="*/ 831271 w 3982395"/>
                <a:gd name="connsiteY356" fmla="*/ 1732754 h 2274663"/>
                <a:gd name="connsiteX357" fmla="*/ 846913 w 3982395"/>
                <a:gd name="connsiteY357" fmla="*/ 1722482 h 2274663"/>
                <a:gd name="connsiteX358" fmla="*/ 858867 w 3982395"/>
                <a:gd name="connsiteY358" fmla="*/ 1718886 h 2274663"/>
                <a:gd name="connsiteX359" fmla="*/ 856524 w 3982395"/>
                <a:gd name="connsiteY359" fmla="*/ 1716274 h 2274663"/>
                <a:gd name="connsiteX360" fmla="*/ 842890 w 3982395"/>
                <a:gd name="connsiteY360" fmla="*/ 1679650 h 2274663"/>
                <a:gd name="connsiteX361" fmla="*/ 843988 w 3982395"/>
                <a:gd name="connsiteY361" fmla="*/ 1675074 h 2274663"/>
                <a:gd name="connsiteX362" fmla="*/ 847402 w 3982395"/>
                <a:gd name="connsiteY362" fmla="*/ 1671836 h 2274663"/>
                <a:gd name="connsiteX363" fmla="*/ 885936 w 3982395"/>
                <a:gd name="connsiteY363" fmla="*/ 1665331 h 2274663"/>
                <a:gd name="connsiteX364" fmla="*/ 890726 w 3982395"/>
                <a:gd name="connsiteY364" fmla="*/ 1666339 h 2274663"/>
                <a:gd name="connsiteX365" fmla="*/ 887356 w 3982395"/>
                <a:gd name="connsiteY365" fmla="*/ 1652923 h 2274663"/>
                <a:gd name="connsiteX366" fmla="*/ 891620 w 3982395"/>
                <a:gd name="connsiteY366" fmla="*/ 1610508 h 2274663"/>
                <a:gd name="connsiteX367" fmla="*/ 894759 w 3982395"/>
                <a:gd name="connsiteY367" fmla="*/ 1606921 h 2274663"/>
                <a:gd name="connsiteX368" fmla="*/ 896599 w 3982395"/>
                <a:gd name="connsiteY368" fmla="*/ 1606557 h 2274663"/>
                <a:gd name="connsiteX369" fmla="*/ 895946 w 3982395"/>
                <a:gd name="connsiteY369" fmla="*/ 1606156 h 2274663"/>
                <a:gd name="connsiteX370" fmla="*/ 886136 w 3982395"/>
                <a:gd name="connsiteY370" fmla="*/ 1584711 h 2274663"/>
                <a:gd name="connsiteX371" fmla="*/ 885839 w 3982395"/>
                <a:gd name="connsiteY371" fmla="*/ 1579261 h 2274663"/>
                <a:gd name="connsiteX372" fmla="*/ 880434 w 3982395"/>
                <a:gd name="connsiteY372" fmla="*/ 1580021 h 2274663"/>
                <a:gd name="connsiteX373" fmla="*/ 846190 w 3982395"/>
                <a:gd name="connsiteY373" fmla="*/ 1576302 h 2274663"/>
                <a:gd name="connsiteX374" fmla="*/ 441014 w 3982395"/>
                <a:gd name="connsiteY374" fmla="*/ 1556177 h 2274663"/>
                <a:gd name="connsiteX375" fmla="*/ 440864 w 3982395"/>
                <a:gd name="connsiteY375" fmla="*/ 1558812 h 2274663"/>
                <a:gd name="connsiteX376" fmla="*/ 442295 w 3982395"/>
                <a:gd name="connsiteY376" fmla="*/ 1556823 h 2274663"/>
                <a:gd name="connsiteX377" fmla="*/ 1392775 w 3982395"/>
                <a:gd name="connsiteY377" fmla="*/ 1499690 h 2274663"/>
                <a:gd name="connsiteX378" fmla="*/ 1394869 w 3982395"/>
                <a:gd name="connsiteY378" fmla="*/ 1521763 h 2274663"/>
                <a:gd name="connsiteX379" fmla="*/ 1393436 w 3982395"/>
                <a:gd name="connsiteY379" fmla="*/ 1524406 h 2274663"/>
                <a:gd name="connsiteX380" fmla="*/ 1390793 w 3982395"/>
                <a:gd name="connsiteY380" fmla="*/ 1525840 h 2274663"/>
                <a:gd name="connsiteX381" fmla="*/ 1374305 w 3982395"/>
                <a:gd name="connsiteY381" fmla="*/ 1525498 h 2274663"/>
                <a:gd name="connsiteX382" fmla="*/ 1392456 w 3982395"/>
                <a:gd name="connsiteY382" fmla="*/ 1532256 h 2274663"/>
                <a:gd name="connsiteX383" fmla="*/ 1393406 w 3982395"/>
                <a:gd name="connsiteY383" fmla="*/ 1531632 h 2274663"/>
                <a:gd name="connsiteX384" fmla="*/ 1399813 w 3982395"/>
                <a:gd name="connsiteY384" fmla="*/ 1529704 h 2274663"/>
                <a:gd name="connsiteX385" fmla="*/ 1401565 w 3982395"/>
                <a:gd name="connsiteY385" fmla="*/ 1523555 h 2274663"/>
                <a:gd name="connsiteX386" fmla="*/ 1401628 w 3982395"/>
                <a:gd name="connsiteY386" fmla="*/ 1523468 h 2274663"/>
                <a:gd name="connsiteX387" fmla="*/ 1595215 w 3982395"/>
                <a:gd name="connsiteY387" fmla="*/ 1497810 h 2274663"/>
                <a:gd name="connsiteX388" fmla="*/ 1594969 w 3982395"/>
                <a:gd name="connsiteY388" fmla="*/ 1498010 h 2274663"/>
                <a:gd name="connsiteX389" fmla="*/ 1594508 w 3982395"/>
                <a:gd name="connsiteY389" fmla="*/ 1506133 h 2274663"/>
                <a:gd name="connsiteX390" fmla="*/ 1597657 w 3982395"/>
                <a:gd name="connsiteY390" fmla="*/ 1501757 h 2274663"/>
                <a:gd name="connsiteX391" fmla="*/ 341908 w 3982395"/>
                <a:gd name="connsiteY391" fmla="*/ 1495468 h 2274663"/>
                <a:gd name="connsiteX392" fmla="*/ 333466 w 3982395"/>
                <a:gd name="connsiteY392" fmla="*/ 1497999 h 2274663"/>
                <a:gd name="connsiteX393" fmla="*/ 337498 w 3982395"/>
                <a:gd name="connsiteY393" fmla="*/ 1501906 h 2274663"/>
                <a:gd name="connsiteX394" fmla="*/ 338096 w 3982395"/>
                <a:gd name="connsiteY394" fmla="*/ 1500080 h 2274663"/>
                <a:gd name="connsiteX395" fmla="*/ 2761002 w 3982395"/>
                <a:gd name="connsiteY395" fmla="*/ 1474458 h 2274663"/>
                <a:gd name="connsiteX396" fmla="*/ 2765514 w 3982395"/>
                <a:gd name="connsiteY396" fmla="*/ 1475795 h 2274663"/>
                <a:gd name="connsiteX397" fmla="*/ 2790413 w 3982395"/>
                <a:gd name="connsiteY397" fmla="*/ 1505915 h 2274663"/>
                <a:gd name="connsiteX398" fmla="*/ 2791936 w 3982395"/>
                <a:gd name="connsiteY398" fmla="*/ 1510567 h 2274663"/>
                <a:gd name="connsiteX399" fmla="*/ 2801869 w 3982395"/>
                <a:gd name="connsiteY399" fmla="*/ 1500941 h 2274663"/>
                <a:gd name="connsiteX400" fmla="*/ 2840734 w 3982395"/>
                <a:gd name="connsiteY400" fmla="*/ 1483425 h 2274663"/>
                <a:gd name="connsiteX401" fmla="*/ 2845410 w 3982395"/>
                <a:gd name="connsiteY401" fmla="*/ 1484350 h 2274663"/>
                <a:gd name="connsiteX402" fmla="*/ 2848549 w 3982395"/>
                <a:gd name="connsiteY402" fmla="*/ 1487937 h 2274663"/>
                <a:gd name="connsiteX403" fmla="*/ 2852812 w 3982395"/>
                <a:gd name="connsiteY403" fmla="*/ 1530352 h 2274663"/>
                <a:gd name="connsiteX404" fmla="*/ 2848709 w 3982395"/>
                <a:gd name="connsiteY404" fmla="*/ 1546688 h 2274663"/>
                <a:gd name="connsiteX405" fmla="*/ 2850700 w 3982395"/>
                <a:gd name="connsiteY405" fmla="*/ 1546269 h 2274663"/>
                <a:gd name="connsiteX406" fmla="*/ 2889234 w 3982395"/>
                <a:gd name="connsiteY406" fmla="*/ 1552774 h 2274663"/>
                <a:gd name="connsiteX407" fmla="*/ 2892648 w 3982395"/>
                <a:gd name="connsiteY407" fmla="*/ 1556012 h 2274663"/>
                <a:gd name="connsiteX408" fmla="*/ 2893745 w 3982395"/>
                <a:gd name="connsiteY408" fmla="*/ 1560588 h 2274663"/>
                <a:gd name="connsiteX409" fmla="*/ 2889948 w 3982395"/>
                <a:gd name="connsiteY409" fmla="*/ 1578912 h 2274663"/>
                <a:gd name="connsiteX410" fmla="*/ 2880451 w 3982395"/>
                <a:gd name="connsiteY410" fmla="*/ 1596580 h 2274663"/>
                <a:gd name="connsiteX411" fmla="*/ 2895135 w 3982395"/>
                <a:gd name="connsiteY411" fmla="*/ 1600997 h 2274663"/>
                <a:gd name="connsiteX412" fmla="*/ 2910777 w 3982395"/>
                <a:gd name="connsiteY412" fmla="*/ 1611269 h 2274663"/>
                <a:gd name="connsiteX413" fmla="*/ 2913237 w 3982395"/>
                <a:gd name="connsiteY413" fmla="*/ 1615281 h 2274663"/>
                <a:gd name="connsiteX414" fmla="*/ 2913113 w 3982395"/>
                <a:gd name="connsiteY414" fmla="*/ 1619985 h 2274663"/>
                <a:gd name="connsiteX415" fmla="*/ 2890464 w 3982395"/>
                <a:gd name="connsiteY415" fmla="*/ 1651831 h 2274663"/>
                <a:gd name="connsiteX416" fmla="*/ 2862892 w 3982395"/>
                <a:gd name="connsiteY416" fmla="*/ 1665727 h 2274663"/>
                <a:gd name="connsiteX417" fmla="*/ 2863362 w 3982395"/>
                <a:gd name="connsiteY417" fmla="*/ 1666756 h 2274663"/>
                <a:gd name="connsiteX418" fmla="*/ 2863629 w 3982395"/>
                <a:gd name="connsiteY418" fmla="*/ 1671643 h 2274663"/>
                <a:gd name="connsiteX419" fmla="*/ 2875715 w 3982395"/>
                <a:gd name="connsiteY419" fmla="*/ 1664916 h 2274663"/>
                <a:gd name="connsiteX420" fmla="*/ 2917789 w 3982395"/>
                <a:gd name="connsiteY420" fmla="*/ 1658057 h 2274663"/>
                <a:gd name="connsiteX421" fmla="*/ 2922066 w 3982395"/>
                <a:gd name="connsiteY421" fmla="*/ 1660160 h 2274663"/>
                <a:gd name="connsiteX422" fmla="*/ 2924170 w 3982395"/>
                <a:gd name="connsiteY422" fmla="*/ 1664437 h 2274663"/>
                <a:gd name="connsiteX423" fmla="*/ 2917310 w 3982395"/>
                <a:gd name="connsiteY423" fmla="*/ 1706511 h 2274663"/>
                <a:gd name="connsiteX424" fmla="*/ 2909119 w 3982395"/>
                <a:gd name="connsiteY424" fmla="*/ 1721228 h 2274663"/>
                <a:gd name="connsiteX425" fmla="*/ 2911150 w 3982395"/>
                <a:gd name="connsiteY425" fmla="*/ 1721339 h 2274663"/>
                <a:gd name="connsiteX426" fmla="*/ 2946687 w 3982395"/>
                <a:gd name="connsiteY426" fmla="*/ 1737595 h 2274663"/>
                <a:gd name="connsiteX427" fmla="*/ 2949147 w 3982395"/>
                <a:gd name="connsiteY427" fmla="*/ 1741607 h 2274663"/>
                <a:gd name="connsiteX428" fmla="*/ 2949023 w 3982395"/>
                <a:gd name="connsiteY428" fmla="*/ 1746311 h 2274663"/>
                <a:gd name="connsiteX429" fmla="*/ 2940612 w 3982395"/>
                <a:gd name="connsiteY429" fmla="*/ 1763027 h 2274663"/>
                <a:gd name="connsiteX430" fmla="*/ 2926866 w 3982395"/>
                <a:gd name="connsiteY430" fmla="*/ 1777635 h 2274663"/>
                <a:gd name="connsiteX431" fmla="*/ 2939907 w 3982395"/>
                <a:gd name="connsiteY431" fmla="*/ 1785702 h 2274663"/>
                <a:gd name="connsiteX432" fmla="*/ 2952357 w 3982395"/>
                <a:gd name="connsiteY432" fmla="*/ 1799673 h 2274663"/>
                <a:gd name="connsiteX433" fmla="*/ 2953695 w 3982395"/>
                <a:gd name="connsiteY433" fmla="*/ 1804184 h 2274663"/>
                <a:gd name="connsiteX434" fmla="*/ 2952357 w 3982395"/>
                <a:gd name="connsiteY434" fmla="*/ 1808696 h 2274663"/>
                <a:gd name="connsiteX435" fmla="*/ 2875758 w 3982395"/>
                <a:gd name="connsiteY435" fmla="*/ 1843261 h 2274663"/>
                <a:gd name="connsiteX436" fmla="*/ 2851037 w 3982395"/>
                <a:gd name="connsiteY436" fmla="*/ 1840716 h 2274663"/>
                <a:gd name="connsiteX437" fmla="*/ 2832005 w 3982395"/>
                <a:gd name="connsiteY437" fmla="*/ 1834488 h 2274663"/>
                <a:gd name="connsiteX438" fmla="*/ 2830567 w 3982395"/>
                <a:gd name="connsiteY438" fmla="*/ 1838881 h 2274663"/>
                <a:gd name="connsiteX439" fmla="*/ 2814658 w 3982395"/>
                <a:gd name="connsiteY439" fmla="*/ 1858125 h 2274663"/>
                <a:gd name="connsiteX440" fmla="*/ 2811775 w 3982395"/>
                <a:gd name="connsiteY440" fmla="*/ 1858980 h 2274663"/>
                <a:gd name="connsiteX441" fmla="*/ 2808892 w 3982395"/>
                <a:gd name="connsiteY441" fmla="*/ 1858125 h 2274663"/>
                <a:gd name="connsiteX442" fmla="*/ 2788433 w 3982395"/>
                <a:gd name="connsiteY442" fmla="*/ 1824978 h 2274663"/>
                <a:gd name="connsiteX443" fmla="*/ 2788342 w 3982395"/>
                <a:gd name="connsiteY443" fmla="*/ 1824093 h 2274663"/>
                <a:gd name="connsiteX444" fmla="*/ 2760470 w 3982395"/>
                <a:gd name="connsiteY444" fmla="*/ 1838140 h 2274663"/>
                <a:gd name="connsiteX445" fmla="*/ 2735933 w 3982395"/>
                <a:gd name="connsiteY445" fmla="*/ 1842081 h 2274663"/>
                <a:gd name="connsiteX446" fmla="*/ 2715937 w 3982395"/>
                <a:gd name="connsiteY446" fmla="*/ 1840990 h 2274663"/>
                <a:gd name="connsiteX447" fmla="*/ 2715685 w 3982395"/>
                <a:gd name="connsiteY447" fmla="*/ 1845606 h 2274663"/>
                <a:gd name="connsiteX448" fmla="*/ 2705299 w 3982395"/>
                <a:gd name="connsiteY448" fmla="*/ 1868312 h 2274663"/>
                <a:gd name="connsiteX449" fmla="*/ 2702735 w 3982395"/>
                <a:gd name="connsiteY449" fmla="*/ 1869884 h 2274663"/>
                <a:gd name="connsiteX450" fmla="*/ 2699730 w 3982395"/>
                <a:gd name="connsiteY450" fmla="*/ 1869804 h 2274663"/>
                <a:gd name="connsiteX451" fmla="*/ 2684047 w 3982395"/>
                <a:gd name="connsiteY451" fmla="*/ 1860312 h 2274663"/>
                <a:gd name="connsiteX452" fmla="*/ 2682437 w 3982395"/>
                <a:gd name="connsiteY452" fmla="*/ 1858121 h 2274663"/>
                <a:gd name="connsiteX453" fmla="*/ 2670291 w 3982395"/>
                <a:gd name="connsiteY453" fmla="*/ 1868961 h 2274663"/>
                <a:gd name="connsiteX454" fmla="*/ 2648869 w 3982395"/>
                <a:gd name="connsiteY454" fmla="*/ 1878554 h 2274663"/>
                <a:gd name="connsiteX455" fmla="*/ 2630360 w 3982395"/>
                <a:gd name="connsiteY455" fmla="*/ 1882447 h 2274663"/>
                <a:gd name="connsiteX456" fmla="*/ 2631259 w 3982395"/>
                <a:gd name="connsiteY456" fmla="*/ 1886719 h 2274663"/>
                <a:gd name="connsiteX457" fmla="*/ 2627334 w 3982395"/>
                <a:gd name="connsiteY457" fmla="*/ 1909973 h 2274663"/>
                <a:gd name="connsiteX458" fmla="*/ 2625380 w 3982395"/>
                <a:gd name="connsiteY458" fmla="*/ 1912033 h 2274663"/>
                <a:gd name="connsiteX459" fmla="*/ 2622618 w 3982395"/>
                <a:gd name="connsiteY459" fmla="*/ 1912695 h 2274663"/>
                <a:gd name="connsiteX460" fmla="*/ 2590230 w 3982395"/>
                <a:gd name="connsiteY460" fmla="*/ 1895245 h 2274663"/>
                <a:gd name="connsiteX461" fmla="*/ 2589735 w 3982395"/>
                <a:gd name="connsiteY461" fmla="*/ 1894561 h 2274663"/>
                <a:gd name="connsiteX462" fmla="*/ 2573571 w 3982395"/>
                <a:gd name="connsiteY462" fmla="*/ 1919211 h 2274663"/>
                <a:gd name="connsiteX463" fmla="*/ 2555362 w 3982395"/>
                <a:gd name="connsiteY463" fmla="*/ 1934022 h 2274663"/>
                <a:gd name="connsiteX464" fmla="*/ 2538492 w 3982395"/>
                <a:gd name="connsiteY464" fmla="*/ 1942573 h 2274663"/>
                <a:gd name="connsiteX465" fmla="*/ 2540465 w 3982395"/>
                <a:gd name="connsiteY465" fmla="*/ 1946467 h 2274663"/>
                <a:gd name="connsiteX466" fmla="*/ 2542693 w 3982395"/>
                <a:gd name="connsiteY466" fmla="*/ 1969944 h 2274663"/>
                <a:gd name="connsiteX467" fmla="*/ 2541338 w 3982395"/>
                <a:gd name="connsiteY467" fmla="*/ 1972440 h 2274663"/>
                <a:gd name="connsiteX468" fmla="*/ 2538842 w 3982395"/>
                <a:gd name="connsiteY468" fmla="*/ 1973794 h 2274663"/>
                <a:gd name="connsiteX469" fmla="*/ 2503041 w 3982395"/>
                <a:gd name="connsiteY469" fmla="*/ 1965321 h 2274663"/>
                <a:gd name="connsiteX470" fmla="*/ 2496452 w 3982395"/>
                <a:gd name="connsiteY470" fmla="*/ 1959962 h 2274663"/>
                <a:gd name="connsiteX471" fmla="*/ 2492885 w 3982395"/>
                <a:gd name="connsiteY471" fmla="*/ 1965730 h 2274663"/>
                <a:gd name="connsiteX472" fmla="*/ 2484454 w 3982395"/>
                <a:gd name="connsiteY472" fmla="*/ 1973243 h 2274663"/>
                <a:gd name="connsiteX473" fmla="*/ 2481731 w 3982395"/>
                <a:gd name="connsiteY473" fmla="*/ 1974051 h 2274663"/>
                <a:gd name="connsiteX474" fmla="*/ 2479009 w 3982395"/>
                <a:gd name="connsiteY474" fmla="*/ 1973243 h 2274663"/>
                <a:gd name="connsiteX475" fmla="*/ 2470578 w 3982395"/>
                <a:gd name="connsiteY475" fmla="*/ 1965730 h 2274663"/>
                <a:gd name="connsiteX476" fmla="*/ 2467111 w 3982395"/>
                <a:gd name="connsiteY476" fmla="*/ 1960125 h 2274663"/>
                <a:gd name="connsiteX477" fmla="*/ 2460723 w 3982395"/>
                <a:gd name="connsiteY477" fmla="*/ 1965321 h 2274663"/>
                <a:gd name="connsiteX478" fmla="*/ 2424922 w 3982395"/>
                <a:gd name="connsiteY478" fmla="*/ 1973794 h 2274663"/>
                <a:gd name="connsiteX479" fmla="*/ 2422426 w 3982395"/>
                <a:gd name="connsiteY479" fmla="*/ 1972440 h 2274663"/>
                <a:gd name="connsiteX480" fmla="*/ 2421071 w 3982395"/>
                <a:gd name="connsiteY480" fmla="*/ 1969944 h 2274663"/>
                <a:gd name="connsiteX481" fmla="*/ 2423299 w 3982395"/>
                <a:gd name="connsiteY481" fmla="*/ 1946466 h 2274663"/>
                <a:gd name="connsiteX482" fmla="*/ 2425766 w 3982395"/>
                <a:gd name="connsiteY482" fmla="*/ 1941598 h 2274663"/>
                <a:gd name="connsiteX483" fmla="*/ 2420706 w 3982395"/>
                <a:gd name="connsiteY483" fmla="*/ 1939554 h 2274663"/>
                <a:gd name="connsiteX484" fmla="*/ 2392909 w 3982395"/>
                <a:gd name="connsiteY484" fmla="*/ 1919211 h 2274663"/>
                <a:gd name="connsiteX485" fmla="*/ 2379853 w 3982395"/>
                <a:gd name="connsiteY485" fmla="*/ 1899301 h 2274663"/>
                <a:gd name="connsiteX486" fmla="*/ 2373342 w 3982395"/>
                <a:gd name="connsiteY486" fmla="*/ 1908163 h 2274663"/>
                <a:gd name="connsiteX487" fmla="*/ 2358530 w 3982395"/>
                <a:gd name="connsiteY487" fmla="*/ 1917129 h 2274663"/>
                <a:gd name="connsiteX488" fmla="*/ 2355691 w 3982395"/>
                <a:gd name="connsiteY488" fmla="*/ 1917204 h 2274663"/>
                <a:gd name="connsiteX489" fmla="*/ 2353270 w 3982395"/>
                <a:gd name="connsiteY489" fmla="*/ 1915719 h 2274663"/>
                <a:gd name="connsiteX490" fmla="*/ 2343460 w 3982395"/>
                <a:gd name="connsiteY490" fmla="*/ 1894274 h 2274663"/>
                <a:gd name="connsiteX491" fmla="*/ 2343163 w 3982395"/>
                <a:gd name="connsiteY491" fmla="*/ 1888824 h 2274663"/>
                <a:gd name="connsiteX492" fmla="*/ 2337759 w 3982395"/>
                <a:gd name="connsiteY492" fmla="*/ 1889584 h 2274663"/>
                <a:gd name="connsiteX493" fmla="*/ 2303514 w 3982395"/>
                <a:gd name="connsiteY493" fmla="*/ 1885865 h 2274663"/>
                <a:gd name="connsiteX494" fmla="*/ 2242083 w 3982395"/>
                <a:gd name="connsiteY494" fmla="*/ 1835607 h 2274663"/>
                <a:gd name="connsiteX495" fmla="*/ 2241966 w 3982395"/>
                <a:gd name="connsiteY495" fmla="*/ 1831164 h 2274663"/>
                <a:gd name="connsiteX496" fmla="*/ 2244289 w 3982395"/>
                <a:gd name="connsiteY496" fmla="*/ 1827375 h 2274663"/>
                <a:gd name="connsiteX497" fmla="*/ 2259062 w 3982395"/>
                <a:gd name="connsiteY497" fmla="*/ 1817674 h 2274663"/>
                <a:gd name="connsiteX498" fmla="*/ 2270352 w 3982395"/>
                <a:gd name="connsiteY498" fmla="*/ 1814278 h 2274663"/>
                <a:gd name="connsiteX499" fmla="*/ 2268140 w 3982395"/>
                <a:gd name="connsiteY499" fmla="*/ 1811810 h 2274663"/>
                <a:gd name="connsiteX500" fmla="*/ 2255263 w 3982395"/>
                <a:gd name="connsiteY500" fmla="*/ 1777220 h 2274663"/>
                <a:gd name="connsiteX501" fmla="*/ 2256299 w 3982395"/>
                <a:gd name="connsiteY501" fmla="*/ 1772898 h 2274663"/>
                <a:gd name="connsiteX502" fmla="*/ 2259524 w 3982395"/>
                <a:gd name="connsiteY502" fmla="*/ 1769839 h 2274663"/>
                <a:gd name="connsiteX503" fmla="*/ 2295918 w 3982395"/>
                <a:gd name="connsiteY503" fmla="*/ 1763696 h 2274663"/>
                <a:gd name="connsiteX504" fmla="*/ 2300442 w 3982395"/>
                <a:gd name="connsiteY504" fmla="*/ 1764648 h 2274663"/>
                <a:gd name="connsiteX505" fmla="*/ 2297260 w 3982395"/>
                <a:gd name="connsiteY505" fmla="*/ 1751977 h 2274663"/>
                <a:gd name="connsiteX506" fmla="*/ 2301287 w 3982395"/>
                <a:gd name="connsiteY506" fmla="*/ 1711917 h 2274663"/>
                <a:gd name="connsiteX507" fmla="*/ 2304251 w 3982395"/>
                <a:gd name="connsiteY507" fmla="*/ 1708529 h 2274663"/>
                <a:gd name="connsiteX508" fmla="*/ 2308667 w 3982395"/>
                <a:gd name="connsiteY508" fmla="*/ 1707656 h 2274663"/>
                <a:gd name="connsiteX509" fmla="*/ 2345374 w 3982395"/>
                <a:gd name="connsiteY509" fmla="*/ 1724199 h 2274663"/>
                <a:gd name="connsiteX510" fmla="*/ 2356798 w 3982395"/>
                <a:gd name="connsiteY510" fmla="*/ 1735269 h 2274663"/>
                <a:gd name="connsiteX511" fmla="*/ 2357395 w 3982395"/>
                <a:gd name="connsiteY511" fmla="*/ 1733443 h 2274663"/>
                <a:gd name="connsiteX512" fmla="*/ 2370248 w 3982395"/>
                <a:gd name="connsiteY512" fmla="*/ 1717896 h 2274663"/>
                <a:gd name="connsiteX513" fmla="*/ 2362083 w 3982395"/>
                <a:gd name="connsiteY513" fmla="*/ 1705442 h 2274663"/>
                <a:gd name="connsiteX514" fmla="*/ 2358597 w 3982395"/>
                <a:gd name="connsiteY514" fmla="*/ 1668698 h 2274663"/>
                <a:gd name="connsiteX515" fmla="*/ 2360717 w 3982395"/>
                <a:gd name="connsiteY515" fmla="*/ 1664791 h 2274663"/>
                <a:gd name="connsiteX516" fmla="*/ 2364623 w 3982395"/>
                <a:gd name="connsiteY516" fmla="*/ 1662672 h 2274663"/>
                <a:gd name="connsiteX517" fmla="*/ 2382268 w 3982395"/>
                <a:gd name="connsiteY517" fmla="*/ 1661657 h 2274663"/>
                <a:gd name="connsiteX518" fmla="*/ 2393743 w 3982395"/>
                <a:gd name="connsiteY518" fmla="*/ 1664361 h 2274663"/>
                <a:gd name="connsiteX519" fmla="*/ 2393061 w 3982395"/>
                <a:gd name="connsiteY519" fmla="*/ 1661118 h 2274663"/>
                <a:gd name="connsiteX520" fmla="*/ 2399204 w 3982395"/>
                <a:gd name="connsiteY520" fmla="*/ 1624723 h 2274663"/>
                <a:gd name="connsiteX521" fmla="*/ 2402263 w 3982395"/>
                <a:gd name="connsiteY521" fmla="*/ 1621498 h 2274663"/>
                <a:gd name="connsiteX522" fmla="*/ 2406585 w 3982395"/>
                <a:gd name="connsiteY522" fmla="*/ 1620462 h 2274663"/>
                <a:gd name="connsiteX523" fmla="*/ 2441175 w 3982395"/>
                <a:gd name="connsiteY523" fmla="*/ 1633339 h 2274663"/>
                <a:gd name="connsiteX524" fmla="*/ 2444617 w 3982395"/>
                <a:gd name="connsiteY524" fmla="*/ 1636425 h 2274663"/>
                <a:gd name="connsiteX525" fmla="*/ 2448196 w 3982395"/>
                <a:gd name="connsiteY525" fmla="*/ 1623861 h 2274663"/>
                <a:gd name="connsiteX526" fmla="*/ 2471714 w 3982395"/>
                <a:gd name="connsiteY526" fmla="*/ 1591181 h 2274663"/>
                <a:gd name="connsiteX527" fmla="*/ 2475975 w 3982395"/>
                <a:gd name="connsiteY527" fmla="*/ 1589729 h 2274663"/>
                <a:gd name="connsiteX528" fmla="*/ 2480236 w 3982395"/>
                <a:gd name="connsiteY528" fmla="*/ 1591181 h 2274663"/>
                <a:gd name="connsiteX529" fmla="*/ 2503753 w 3982395"/>
                <a:gd name="connsiteY529" fmla="*/ 1623861 h 2274663"/>
                <a:gd name="connsiteX530" fmla="*/ 2508112 w 3982395"/>
                <a:gd name="connsiteY530" fmla="*/ 1639160 h 2274663"/>
                <a:gd name="connsiteX531" fmla="*/ 2509542 w 3982395"/>
                <a:gd name="connsiteY531" fmla="*/ 1637877 h 2274663"/>
                <a:gd name="connsiteX532" fmla="*/ 2512310 w 3982395"/>
                <a:gd name="connsiteY532" fmla="*/ 1636847 h 2274663"/>
                <a:gd name="connsiteX533" fmla="*/ 2504469 w 3982395"/>
                <a:gd name="connsiteY533" fmla="*/ 1624889 h 2274663"/>
                <a:gd name="connsiteX534" fmla="*/ 2500778 w 3982395"/>
                <a:gd name="connsiteY534" fmla="*/ 1585984 h 2274663"/>
                <a:gd name="connsiteX535" fmla="*/ 2503023 w 3982395"/>
                <a:gd name="connsiteY535" fmla="*/ 1581848 h 2274663"/>
                <a:gd name="connsiteX536" fmla="*/ 2507159 w 3982395"/>
                <a:gd name="connsiteY536" fmla="*/ 1579604 h 2274663"/>
                <a:gd name="connsiteX537" fmla="*/ 2525841 w 3982395"/>
                <a:gd name="connsiteY537" fmla="*/ 1578529 h 2274663"/>
                <a:gd name="connsiteX538" fmla="*/ 2537991 w 3982395"/>
                <a:gd name="connsiteY538" fmla="*/ 1581392 h 2274663"/>
                <a:gd name="connsiteX539" fmla="*/ 2537269 w 3982395"/>
                <a:gd name="connsiteY539" fmla="*/ 1577959 h 2274663"/>
                <a:gd name="connsiteX540" fmla="*/ 2543773 w 3982395"/>
                <a:gd name="connsiteY540" fmla="*/ 1539424 h 2274663"/>
                <a:gd name="connsiteX541" fmla="*/ 2547011 w 3982395"/>
                <a:gd name="connsiteY541" fmla="*/ 1536010 h 2274663"/>
                <a:gd name="connsiteX542" fmla="*/ 2551588 w 3982395"/>
                <a:gd name="connsiteY542" fmla="*/ 1534913 h 2274663"/>
                <a:gd name="connsiteX543" fmla="*/ 2588211 w 3982395"/>
                <a:gd name="connsiteY543" fmla="*/ 1548547 h 2274663"/>
                <a:gd name="connsiteX544" fmla="*/ 2591855 w 3982395"/>
                <a:gd name="connsiteY544" fmla="*/ 1551814 h 2274663"/>
                <a:gd name="connsiteX545" fmla="*/ 2595645 w 3982395"/>
                <a:gd name="connsiteY545" fmla="*/ 1538511 h 2274663"/>
                <a:gd name="connsiteX546" fmla="*/ 2620546 w 3982395"/>
                <a:gd name="connsiteY546" fmla="*/ 1503910 h 2274663"/>
                <a:gd name="connsiteX547" fmla="*/ 2625057 w 3982395"/>
                <a:gd name="connsiteY547" fmla="*/ 1502373 h 2274663"/>
                <a:gd name="connsiteX548" fmla="*/ 2629569 w 3982395"/>
                <a:gd name="connsiteY548" fmla="*/ 1503910 h 2274663"/>
                <a:gd name="connsiteX549" fmla="*/ 2654468 w 3982395"/>
                <a:gd name="connsiteY549" fmla="*/ 1538511 h 2274663"/>
                <a:gd name="connsiteX550" fmla="*/ 2659083 w 3982395"/>
                <a:gd name="connsiteY550" fmla="*/ 1554710 h 2274663"/>
                <a:gd name="connsiteX551" fmla="*/ 2660598 w 3982395"/>
                <a:gd name="connsiteY551" fmla="*/ 1553352 h 2274663"/>
                <a:gd name="connsiteX552" fmla="*/ 2680614 w 3982395"/>
                <a:gd name="connsiteY552" fmla="*/ 1545901 h 2274663"/>
                <a:gd name="connsiteX553" fmla="*/ 2679720 w 3982395"/>
                <a:gd name="connsiteY553" fmla="*/ 1530158 h 2274663"/>
                <a:gd name="connsiteX554" fmla="*/ 2695976 w 3982395"/>
                <a:gd name="connsiteY554" fmla="*/ 1494620 h 2274663"/>
                <a:gd name="connsiteX555" fmla="*/ 2699988 w 3982395"/>
                <a:gd name="connsiteY555" fmla="*/ 1492160 h 2274663"/>
                <a:gd name="connsiteX556" fmla="*/ 2704692 w 3982395"/>
                <a:gd name="connsiteY556" fmla="*/ 1492285 h 2274663"/>
                <a:gd name="connsiteX557" fmla="*/ 2721408 w 3982395"/>
                <a:gd name="connsiteY557" fmla="*/ 1500695 h 2274663"/>
                <a:gd name="connsiteX558" fmla="*/ 2730499 w 3982395"/>
                <a:gd name="connsiteY558" fmla="*/ 1509249 h 2274663"/>
                <a:gd name="connsiteX559" fmla="*/ 2731590 w 3982395"/>
                <a:gd name="connsiteY559" fmla="*/ 1505915 h 2274663"/>
                <a:gd name="connsiteX560" fmla="*/ 2756490 w 3982395"/>
                <a:gd name="connsiteY560" fmla="*/ 1475795 h 2274663"/>
                <a:gd name="connsiteX561" fmla="*/ 1003547 w 3982395"/>
                <a:gd name="connsiteY561" fmla="*/ 1474289 h 2274663"/>
                <a:gd name="connsiteX562" fmla="*/ 1003301 w 3982395"/>
                <a:gd name="connsiteY562" fmla="*/ 1474489 h 2274663"/>
                <a:gd name="connsiteX563" fmla="*/ 1002840 w 3982395"/>
                <a:gd name="connsiteY563" fmla="*/ 1482612 h 2274663"/>
                <a:gd name="connsiteX564" fmla="*/ 1005989 w 3982395"/>
                <a:gd name="connsiteY564" fmla="*/ 1478236 h 2274663"/>
                <a:gd name="connsiteX565" fmla="*/ 636725 w 3982395"/>
                <a:gd name="connsiteY565" fmla="*/ 1462834 h 2274663"/>
                <a:gd name="connsiteX566" fmla="*/ 636464 w 3982395"/>
                <a:gd name="connsiteY566" fmla="*/ 1463046 h 2274663"/>
                <a:gd name="connsiteX567" fmla="*/ 635975 w 3982395"/>
                <a:gd name="connsiteY567" fmla="*/ 1471656 h 2274663"/>
                <a:gd name="connsiteX568" fmla="*/ 639313 w 3982395"/>
                <a:gd name="connsiteY568" fmla="*/ 1467018 h 2274663"/>
                <a:gd name="connsiteX569" fmla="*/ 1432085 w 3982395"/>
                <a:gd name="connsiteY569" fmla="*/ 1461153 h 2274663"/>
                <a:gd name="connsiteX570" fmla="*/ 1427563 w 3982395"/>
                <a:gd name="connsiteY570" fmla="*/ 1468048 h 2274663"/>
                <a:gd name="connsiteX571" fmla="*/ 1411953 w 3982395"/>
                <a:gd name="connsiteY571" fmla="*/ 1480745 h 2274663"/>
                <a:gd name="connsiteX572" fmla="*/ 1430262 w 3982395"/>
                <a:gd name="connsiteY572" fmla="*/ 1477654 h 2274663"/>
                <a:gd name="connsiteX573" fmla="*/ 1434786 w 3982395"/>
                <a:gd name="connsiteY573" fmla="*/ 1478606 h 2274663"/>
                <a:gd name="connsiteX574" fmla="*/ 1431604 w 3982395"/>
                <a:gd name="connsiteY574" fmla="*/ 1465935 h 2274663"/>
                <a:gd name="connsiteX575" fmla="*/ 1227649 w 3982395"/>
                <a:gd name="connsiteY575" fmla="*/ 1454884 h 2274663"/>
                <a:gd name="connsiteX576" fmla="*/ 1228124 w 3982395"/>
                <a:gd name="connsiteY576" fmla="*/ 1463145 h 2274663"/>
                <a:gd name="connsiteX577" fmla="*/ 1223779 w 3982395"/>
                <a:gd name="connsiteY577" fmla="*/ 1481585 h 2274663"/>
                <a:gd name="connsiteX578" fmla="*/ 1238255 w 3982395"/>
                <a:gd name="connsiteY578" fmla="*/ 1482025 h 2274663"/>
                <a:gd name="connsiteX579" fmla="*/ 1255036 w 3982395"/>
                <a:gd name="connsiteY579" fmla="*/ 1487572 h 2274663"/>
                <a:gd name="connsiteX580" fmla="*/ 1258261 w 3982395"/>
                <a:gd name="connsiteY580" fmla="*/ 1490631 h 2274663"/>
                <a:gd name="connsiteX581" fmla="*/ 1259297 w 3982395"/>
                <a:gd name="connsiteY581" fmla="*/ 1494953 h 2274663"/>
                <a:gd name="connsiteX582" fmla="*/ 1212967 w 3982395"/>
                <a:gd name="connsiteY582" fmla="*/ 1559398 h 2274663"/>
                <a:gd name="connsiteX583" fmla="*/ 1202636 w 3982395"/>
                <a:gd name="connsiteY583" fmla="*/ 1564024 h 2274663"/>
                <a:gd name="connsiteX584" fmla="*/ 1203029 w 3982395"/>
                <a:gd name="connsiteY584" fmla="*/ 1564749 h 2274663"/>
                <a:gd name="connsiteX585" fmla="*/ 1199338 w 3982395"/>
                <a:gd name="connsiteY585" fmla="*/ 1603653 h 2274663"/>
                <a:gd name="connsiteX586" fmla="*/ 1182408 w 3982395"/>
                <a:gd name="connsiteY586" fmla="*/ 1629473 h 2274663"/>
                <a:gd name="connsiteX587" fmla="*/ 1183329 w 3982395"/>
                <a:gd name="connsiteY587" fmla="*/ 1630128 h 2274663"/>
                <a:gd name="connsiteX588" fmla="*/ 1186004 w 3982395"/>
                <a:gd name="connsiteY588" fmla="*/ 1634227 h 2274663"/>
                <a:gd name="connsiteX589" fmla="*/ 1193107 w 3982395"/>
                <a:gd name="connsiteY589" fmla="*/ 1622358 h 2274663"/>
                <a:gd name="connsiteX590" fmla="*/ 1226115 w 3982395"/>
                <a:gd name="connsiteY590" fmla="*/ 1595380 h 2274663"/>
                <a:gd name="connsiteX591" fmla="*/ 1230870 w 3982395"/>
                <a:gd name="connsiteY591" fmla="*/ 1595064 h 2274663"/>
                <a:gd name="connsiteX592" fmla="*/ 1234830 w 3982395"/>
                <a:gd name="connsiteY592" fmla="*/ 1597716 h 2274663"/>
                <a:gd name="connsiteX593" fmla="*/ 1249926 w 3982395"/>
                <a:gd name="connsiteY593" fmla="*/ 1637583 h 2274663"/>
                <a:gd name="connsiteX594" fmla="*/ 1250191 w 3982395"/>
                <a:gd name="connsiteY594" fmla="*/ 1654424 h 2274663"/>
                <a:gd name="connsiteX595" fmla="*/ 1251193 w 3982395"/>
                <a:gd name="connsiteY595" fmla="*/ 1653916 h 2274663"/>
                <a:gd name="connsiteX596" fmla="*/ 1250629 w 3982395"/>
                <a:gd name="connsiteY596" fmla="*/ 1651671 h 2274663"/>
                <a:gd name="connsiteX597" fmla="*/ 1254656 w 3982395"/>
                <a:gd name="connsiteY597" fmla="*/ 1611611 h 2274663"/>
                <a:gd name="connsiteX598" fmla="*/ 1257620 w 3982395"/>
                <a:gd name="connsiteY598" fmla="*/ 1608223 h 2274663"/>
                <a:gd name="connsiteX599" fmla="*/ 1262036 w 3982395"/>
                <a:gd name="connsiteY599" fmla="*/ 1607350 h 2274663"/>
                <a:gd name="connsiteX600" fmla="*/ 1298743 w 3982395"/>
                <a:gd name="connsiteY600" fmla="*/ 1623893 h 2274663"/>
                <a:gd name="connsiteX601" fmla="*/ 1310167 w 3982395"/>
                <a:gd name="connsiteY601" fmla="*/ 1634963 h 2274663"/>
                <a:gd name="connsiteX602" fmla="*/ 1310764 w 3982395"/>
                <a:gd name="connsiteY602" fmla="*/ 1633137 h 2274663"/>
                <a:gd name="connsiteX603" fmla="*/ 1323617 w 3982395"/>
                <a:gd name="connsiteY603" fmla="*/ 1617590 h 2274663"/>
                <a:gd name="connsiteX604" fmla="*/ 1315452 w 3982395"/>
                <a:gd name="connsiteY604" fmla="*/ 1605136 h 2274663"/>
                <a:gd name="connsiteX605" fmla="*/ 1311966 w 3982395"/>
                <a:gd name="connsiteY605" fmla="*/ 1568392 h 2274663"/>
                <a:gd name="connsiteX606" fmla="*/ 1314086 w 3982395"/>
                <a:gd name="connsiteY606" fmla="*/ 1564485 h 2274663"/>
                <a:gd name="connsiteX607" fmla="*/ 1317992 w 3982395"/>
                <a:gd name="connsiteY607" fmla="*/ 1562366 h 2274663"/>
                <a:gd name="connsiteX608" fmla="*/ 1335637 w 3982395"/>
                <a:gd name="connsiteY608" fmla="*/ 1561351 h 2274663"/>
                <a:gd name="connsiteX609" fmla="*/ 1347112 w 3982395"/>
                <a:gd name="connsiteY609" fmla="*/ 1564055 h 2274663"/>
                <a:gd name="connsiteX610" fmla="*/ 1346430 w 3982395"/>
                <a:gd name="connsiteY610" fmla="*/ 1560812 h 2274663"/>
                <a:gd name="connsiteX611" fmla="*/ 1352573 w 3982395"/>
                <a:gd name="connsiteY611" fmla="*/ 1524417 h 2274663"/>
                <a:gd name="connsiteX612" fmla="*/ 1355632 w 3982395"/>
                <a:gd name="connsiteY612" fmla="*/ 1521192 h 2274663"/>
                <a:gd name="connsiteX613" fmla="*/ 1359954 w 3982395"/>
                <a:gd name="connsiteY613" fmla="*/ 1520156 h 2274663"/>
                <a:gd name="connsiteX614" fmla="*/ 1362748 w 3982395"/>
                <a:gd name="connsiteY614" fmla="*/ 1521196 h 2274663"/>
                <a:gd name="connsiteX615" fmla="*/ 1352887 w 3982395"/>
                <a:gd name="connsiteY615" fmla="*/ 1516868 h 2274663"/>
                <a:gd name="connsiteX616" fmla="*/ 1345911 w 3982395"/>
                <a:gd name="connsiteY616" fmla="*/ 1511194 h 2274663"/>
                <a:gd name="connsiteX617" fmla="*/ 1342133 w 3982395"/>
                <a:gd name="connsiteY617" fmla="*/ 1517301 h 2274663"/>
                <a:gd name="connsiteX618" fmla="*/ 1333207 w 3982395"/>
                <a:gd name="connsiteY618" fmla="*/ 1525256 h 2274663"/>
                <a:gd name="connsiteX619" fmla="*/ 1330324 w 3982395"/>
                <a:gd name="connsiteY619" fmla="*/ 1526111 h 2274663"/>
                <a:gd name="connsiteX620" fmla="*/ 1327442 w 3982395"/>
                <a:gd name="connsiteY620" fmla="*/ 1525256 h 2274663"/>
                <a:gd name="connsiteX621" fmla="*/ 1318515 w 3982395"/>
                <a:gd name="connsiteY621" fmla="*/ 1517301 h 2274663"/>
                <a:gd name="connsiteX622" fmla="*/ 1314844 w 3982395"/>
                <a:gd name="connsiteY622" fmla="*/ 1511366 h 2274663"/>
                <a:gd name="connsiteX623" fmla="*/ 1308080 w 3982395"/>
                <a:gd name="connsiteY623" fmla="*/ 1516868 h 2274663"/>
                <a:gd name="connsiteX624" fmla="*/ 1270175 w 3982395"/>
                <a:gd name="connsiteY624" fmla="*/ 1525839 h 2274663"/>
                <a:gd name="connsiteX625" fmla="*/ 1267532 w 3982395"/>
                <a:gd name="connsiteY625" fmla="*/ 1524406 h 2274663"/>
                <a:gd name="connsiteX626" fmla="*/ 1266098 w 3982395"/>
                <a:gd name="connsiteY626" fmla="*/ 1521763 h 2274663"/>
                <a:gd name="connsiteX627" fmla="*/ 1268456 w 3982395"/>
                <a:gd name="connsiteY627" fmla="*/ 1496905 h 2274663"/>
                <a:gd name="connsiteX628" fmla="*/ 1271069 w 3982395"/>
                <a:gd name="connsiteY628" fmla="*/ 1491750 h 2274663"/>
                <a:gd name="connsiteX629" fmla="*/ 1265711 w 3982395"/>
                <a:gd name="connsiteY629" fmla="*/ 1489586 h 2274663"/>
                <a:gd name="connsiteX630" fmla="*/ 1236280 w 3982395"/>
                <a:gd name="connsiteY630" fmla="*/ 1468047 h 2274663"/>
                <a:gd name="connsiteX631" fmla="*/ 1183609 w 3982395"/>
                <a:gd name="connsiteY631" fmla="*/ 1435864 h 2274663"/>
                <a:gd name="connsiteX632" fmla="*/ 1182502 w 3982395"/>
                <a:gd name="connsiteY632" fmla="*/ 1436020 h 2274663"/>
                <a:gd name="connsiteX633" fmla="*/ 1182625 w 3982395"/>
                <a:gd name="connsiteY633" fmla="*/ 1443828 h 2274663"/>
                <a:gd name="connsiteX634" fmla="*/ 1184339 w 3982395"/>
                <a:gd name="connsiteY634" fmla="*/ 1442959 h 2274663"/>
                <a:gd name="connsiteX635" fmla="*/ 1184522 w 3982395"/>
                <a:gd name="connsiteY635" fmla="*/ 1442942 h 2274663"/>
                <a:gd name="connsiteX636" fmla="*/ 1183924 w 3982395"/>
                <a:gd name="connsiteY636" fmla="*/ 1441635 h 2274663"/>
                <a:gd name="connsiteX637" fmla="*/ 1500966 w 3982395"/>
                <a:gd name="connsiteY637" fmla="*/ 1426323 h 2274663"/>
                <a:gd name="connsiteX638" fmla="*/ 1487689 w 3982395"/>
                <a:gd name="connsiteY638" fmla="*/ 1429116 h 2274663"/>
                <a:gd name="connsiteX639" fmla="*/ 1488640 w 3982395"/>
                <a:gd name="connsiteY639" fmla="*/ 1433639 h 2274663"/>
                <a:gd name="connsiteX640" fmla="*/ 1486731 w 3982395"/>
                <a:gd name="connsiteY640" fmla="*/ 1444952 h 2274663"/>
                <a:gd name="connsiteX641" fmla="*/ 1491142 w 3982395"/>
                <a:gd name="connsiteY641" fmla="*/ 1449226 h 2274663"/>
                <a:gd name="connsiteX642" fmla="*/ 1491739 w 3982395"/>
                <a:gd name="connsiteY642" fmla="*/ 1447401 h 2274663"/>
                <a:gd name="connsiteX643" fmla="*/ 1504593 w 3982395"/>
                <a:gd name="connsiteY643" fmla="*/ 1431853 h 2274663"/>
                <a:gd name="connsiteX644" fmla="*/ 1120142 w 3982395"/>
                <a:gd name="connsiteY644" fmla="*/ 1421903 h 2274663"/>
                <a:gd name="connsiteX645" fmla="*/ 1122001 w 3982395"/>
                <a:gd name="connsiteY645" fmla="*/ 1424752 h 2274663"/>
                <a:gd name="connsiteX646" fmla="*/ 1122881 w 3982395"/>
                <a:gd name="connsiteY646" fmla="*/ 1423283 h 2274663"/>
                <a:gd name="connsiteX647" fmla="*/ 3757493 w 3982395"/>
                <a:gd name="connsiteY647" fmla="*/ 1416226 h 2274663"/>
                <a:gd name="connsiteX648" fmla="*/ 3757162 w 3982395"/>
                <a:gd name="connsiteY648" fmla="*/ 1416279 h 2274663"/>
                <a:gd name="connsiteX649" fmla="*/ 3752432 w 3982395"/>
                <a:gd name="connsiteY649" fmla="*/ 1423493 h 2274663"/>
                <a:gd name="connsiteX650" fmla="*/ 3757642 w 3982395"/>
                <a:gd name="connsiteY650" fmla="*/ 1421144 h 2274663"/>
                <a:gd name="connsiteX651" fmla="*/ 892229 w 3982395"/>
                <a:gd name="connsiteY651" fmla="*/ 1399083 h 2274663"/>
                <a:gd name="connsiteX652" fmla="*/ 883404 w 3982395"/>
                <a:gd name="connsiteY652" fmla="*/ 1412542 h 2274663"/>
                <a:gd name="connsiteX653" fmla="*/ 888049 w 3982395"/>
                <a:gd name="connsiteY653" fmla="*/ 1414635 h 2274663"/>
                <a:gd name="connsiteX654" fmla="*/ 899473 w 3982395"/>
                <a:gd name="connsiteY654" fmla="*/ 1425705 h 2274663"/>
                <a:gd name="connsiteX655" fmla="*/ 900071 w 3982395"/>
                <a:gd name="connsiteY655" fmla="*/ 1423880 h 2274663"/>
                <a:gd name="connsiteX656" fmla="*/ 909129 w 3982395"/>
                <a:gd name="connsiteY656" fmla="*/ 1412923 h 2274663"/>
                <a:gd name="connsiteX657" fmla="*/ 892750 w 3982395"/>
                <a:gd name="connsiteY657" fmla="*/ 1399803 h 2274663"/>
                <a:gd name="connsiteX658" fmla="*/ 370152 w 3982395"/>
                <a:gd name="connsiteY658" fmla="*/ 1388821 h 2274663"/>
                <a:gd name="connsiteX659" fmla="*/ 368381 w 3982395"/>
                <a:gd name="connsiteY659" fmla="*/ 1419982 h 2274663"/>
                <a:gd name="connsiteX660" fmla="*/ 365027 w 3982395"/>
                <a:gd name="connsiteY660" fmla="*/ 1428778 h 2274663"/>
                <a:gd name="connsiteX661" fmla="*/ 374443 w 3982395"/>
                <a:gd name="connsiteY661" fmla="*/ 1430997 h 2274663"/>
                <a:gd name="connsiteX662" fmla="*/ 373761 w 3982395"/>
                <a:gd name="connsiteY662" fmla="*/ 1427754 h 2274663"/>
                <a:gd name="connsiteX663" fmla="*/ 379905 w 3982395"/>
                <a:gd name="connsiteY663" fmla="*/ 1391360 h 2274663"/>
                <a:gd name="connsiteX664" fmla="*/ 380574 w 3982395"/>
                <a:gd name="connsiteY664" fmla="*/ 1390654 h 2274663"/>
                <a:gd name="connsiteX665" fmla="*/ 370964 w 3982395"/>
                <a:gd name="connsiteY665" fmla="*/ 1389184 h 2274663"/>
                <a:gd name="connsiteX666" fmla="*/ 193379 w 3982395"/>
                <a:gd name="connsiteY666" fmla="*/ 1355521 h 2274663"/>
                <a:gd name="connsiteX667" fmla="*/ 193259 w 3982395"/>
                <a:gd name="connsiteY667" fmla="*/ 1355835 h 2274663"/>
                <a:gd name="connsiteX668" fmla="*/ 197141 w 3982395"/>
                <a:gd name="connsiteY668" fmla="*/ 1363536 h 2274663"/>
                <a:gd name="connsiteX669" fmla="*/ 197712 w 3982395"/>
                <a:gd name="connsiteY669" fmla="*/ 1357850 h 2274663"/>
                <a:gd name="connsiteX670" fmla="*/ 1099932 w 3982395"/>
                <a:gd name="connsiteY670" fmla="*/ 1342927 h 2274663"/>
                <a:gd name="connsiteX671" fmla="*/ 1100311 w 3982395"/>
                <a:gd name="connsiteY671" fmla="*/ 1355415 h 2274663"/>
                <a:gd name="connsiteX672" fmla="*/ 1104309 w 3982395"/>
                <a:gd name="connsiteY672" fmla="*/ 1354473 h 2274663"/>
                <a:gd name="connsiteX673" fmla="*/ 1104175 w 3982395"/>
                <a:gd name="connsiteY673" fmla="*/ 1354323 h 2274663"/>
                <a:gd name="connsiteX674" fmla="*/ 1308237 w 3982395"/>
                <a:gd name="connsiteY674" fmla="*/ 1324722 h 2274663"/>
                <a:gd name="connsiteX675" fmla="*/ 1307977 w 3982395"/>
                <a:gd name="connsiteY675" fmla="*/ 1324934 h 2274663"/>
                <a:gd name="connsiteX676" fmla="*/ 1307487 w 3982395"/>
                <a:gd name="connsiteY676" fmla="*/ 1333544 h 2274663"/>
                <a:gd name="connsiteX677" fmla="*/ 1310825 w 3982395"/>
                <a:gd name="connsiteY677" fmla="*/ 1328905 h 2274663"/>
                <a:gd name="connsiteX678" fmla="*/ 3085981 w 3982395"/>
                <a:gd name="connsiteY678" fmla="*/ 1306689 h 2274663"/>
                <a:gd name="connsiteX679" fmla="*/ 3085650 w 3982395"/>
                <a:gd name="connsiteY679" fmla="*/ 1306742 h 2274663"/>
                <a:gd name="connsiteX680" fmla="*/ 3080920 w 3982395"/>
                <a:gd name="connsiteY680" fmla="*/ 1313956 h 2274663"/>
                <a:gd name="connsiteX681" fmla="*/ 3086130 w 3982395"/>
                <a:gd name="connsiteY681" fmla="*/ 1311607 h 2274663"/>
                <a:gd name="connsiteX682" fmla="*/ 755788 w 3982395"/>
                <a:gd name="connsiteY682" fmla="*/ 1281859 h 2274663"/>
                <a:gd name="connsiteX683" fmla="*/ 755527 w 3982395"/>
                <a:gd name="connsiteY683" fmla="*/ 1282071 h 2274663"/>
                <a:gd name="connsiteX684" fmla="*/ 755038 w 3982395"/>
                <a:gd name="connsiteY684" fmla="*/ 1290681 h 2274663"/>
                <a:gd name="connsiteX685" fmla="*/ 758376 w 3982395"/>
                <a:gd name="connsiteY685" fmla="*/ 1286042 h 2274663"/>
                <a:gd name="connsiteX686" fmla="*/ 1447188 w 3982395"/>
                <a:gd name="connsiteY686" fmla="*/ 1239597 h 2274663"/>
                <a:gd name="connsiteX687" fmla="*/ 1446988 w 3982395"/>
                <a:gd name="connsiteY687" fmla="*/ 1241703 h 2274663"/>
                <a:gd name="connsiteX688" fmla="*/ 1430058 w 3982395"/>
                <a:gd name="connsiteY688" fmla="*/ 1267522 h 2274663"/>
                <a:gd name="connsiteX689" fmla="*/ 1430979 w 3982395"/>
                <a:gd name="connsiteY689" fmla="*/ 1268177 h 2274663"/>
                <a:gd name="connsiteX690" fmla="*/ 1433654 w 3982395"/>
                <a:gd name="connsiteY690" fmla="*/ 1272276 h 2274663"/>
                <a:gd name="connsiteX691" fmla="*/ 1440757 w 3982395"/>
                <a:gd name="connsiteY691" fmla="*/ 1260408 h 2274663"/>
                <a:gd name="connsiteX692" fmla="*/ 1456568 w 3982395"/>
                <a:gd name="connsiteY692" fmla="*/ 1243630 h 2274663"/>
                <a:gd name="connsiteX693" fmla="*/ 1462553 w 3982395"/>
                <a:gd name="connsiteY693" fmla="*/ 1240080 h 2274663"/>
                <a:gd name="connsiteX694" fmla="*/ 1448610 w 3982395"/>
                <a:gd name="connsiteY694" fmla="*/ 1240369 h 2274663"/>
                <a:gd name="connsiteX695" fmla="*/ 3789702 w 3982395"/>
                <a:gd name="connsiteY695" fmla="*/ 1236331 h 2274663"/>
                <a:gd name="connsiteX696" fmla="*/ 3794214 w 3982395"/>
                <a:gd name="connsiteY696" fmla="*/ 1237669 h 2274663"/>
                <a:gd name="connsiteX697" fmla="*/ 3819113 w 3982395"/>
                <a:gd name="connsiteY697" fmla="*/ 1267788 h 2274663"/>
                <a:gd name="connsiteX698" fmla="*/ 3820636 w 3982395"/>
                <a:gd name="connsiteY698" fmla="*/ 1272440 h 2274663"/>
                <a:gd name="connsiteX699" fmla="*/ 3830569 w 3982395"/>
                <a:gd name="connsiteY699" fmla="*/ 1262814 h 2274663"/>
                <a:gd name="connsiteX700" fmla="*/ 3869434 w 3982395"/>
                <a:gd name="connsiteY700" fmla="*/ 1245299 h 2274663"/>
                <a:gd name="connsiteX701" fmla="*/ 3874110 w 3982395"/>
                <a:gd name="connsiteY701" fmla="*/ 1246224 h 2274663"/>
                <a:gd name="connsiteX702" fmla="*/ 3877249 w 3982395"/>
                <a:gd name="connsiteY702" fmla="*/ 1249810 h 2274663"/>
                <a:gd name="connsiteX703" fmla="*/ 3881512 w 3982395"/>
                <a:gd name="connsiteY703" fmla="*/ 1292226 h 2274663"/>
                <a:gd name="connsiteX704" fmla="*/ 3877409 w 3982395"/>
                <a:gd name="connsiteY704" fmla="*/ 1308562 h 2274663"/>
                <a:gd name="connsiteX705" fmla="*/ 3879400 w 3982395"/>
                <a:gd name="connsiteY705" fmla="*/ 1308143 h 2274663"/>
                <a:gd name="connsiteX706" fmla="*/ 3917934 w 3982395"/>
                <a:gd name="connsiteY706" fmla="*/ 1314647 h 2274663"/>
                <a:gd name="connsiteX707" fmla="*/ 3921348 w 3982395"/>
                <a:gd name="connsiteY707" fmla="*/ 1317886 h 2274663"/>
                <a:gd name="connsiteX708" fmla="*/ 3922445 w 3982395"/>
                <a:gd name="connsiteY708" fmla="*/ 1322462 h 2274663"/>
                <a:gd name="connsiteX709" fmla="*/ 3918648 w 3982395"/>
                <a:gd name="connsiteY709" fmla="*/ 1340786 h 2274663"/>
                <a:gd name="connsiteX710" fmla="*/ 3909151 w 3982395"/>
                <a:gd name="connsiteY710" fmla="*/ 1358454 h 2274663"/>
                <a:gd name="connsiteX711" fmla="*/ 3923835 w 3982395"/>
                <a:gd name="connsiteY711" fmla="*/ 1362871 h 2274663"/>
                <a:gd name="connsiteX712" fmla="*/ 3939477 w 3982395"/>
                <a:gd name="connsiteY712" fmla="*/ 1373142 h 2274663"/>
                <a:gd name="connsiteX713" fmla="*/ 3941937 w 3982395"/>
                <a:gd name="connsiteY713" fmla="*/ 1377154 h 2274663"/>
                <a:gd name="connsiteX714" fmla="*/ 3941813 w 3982395"/>
                <a:gd name="connsiteY714" fmla="*/ 1381858 h 2274663"/>
                <a:gd name="connsiteX715" fmla="*/ 3919164 w 3982395"/>
                <a:gd name="connsiteY715" fmla="*/ 1413705 h 2274663"/>
                <a:gd name="connsiteX716" fmla="*/ 3891592 w 3982395"/>
                <a:gd name="connsiteY716" fmla="*/ 1427601 h 2274663"/>
                <a:gd name="connsiteX717" fmla="*/ 3892062 w 3982395"/>
                <a:gd name="connsiteY717" fmla="*/ 1428629 h 2274663"/>
                <a:gd name="connsiteX718" fmla="*/ 3892329 w 3982395"/>
                <a:gd name="connsiteY718" fmla="*/ 1433517 h 2274663"/>
                <a:gd name="connsiteX719" fmla="*/ 3904415 w 3982395"/>
                <a:gd name="connsiteY719" fmla="*/ 1426790 h 2274663"/>
                <a:gd name="connsiteX720" fmla="*/ 3946489 w 3982395"/>
                <a:gd name="connsiteY720" fmla="*/ 1419930 h 2274663"/>
                <a:gd name="connsiteX721" fmla="*/ 3950766 w 3982395"/>
                <a:gd name="connsiteY721" fmla="*/ 1422034 h 2274663"/>
                <a:gd name="connsiteX722" fmla="*/ 3952870 w 3982395"/>
                <a:gd name="connsiteY722" fmla="*/ 1426311 h 2274663"/>
                <a:gd name="connsiteX723" fmla="*/ 3946010 w 3982395"/>
                <a:gd name="connsiteY723" fmla="*/ 1468385 h 2274663"/>
                <a:gd name="connsiteX724" fmla="*/ 3937819 w 3982395"/>
                <a:gd name="connsiteY724" fmla="*/ 1483102 h 2274663"/>
                <a:gd name="connsiteX725" fmla="*/ 3939850 w 3982395"/>
                <a:gd name="connsiteY725" fmla="*/ 1483213 h 2274663"/>
                <a:gd name="connsiteX726" fmla="*/ 3975387 w 3982395"/>
                <a:gd name="connsiteY726" fmla="*/ 1499469 h 2274663"/>
                <a:gd name="connsiteX727" fmla="*/ 3977847 w 3982395"/>
                <a:gd name="connsiteY727" fmla="*/ 1503481 h 2274663"/>
                <a:gd name="connsiteX728" fmla="*/ 3977723 w 3982395"/>
                <a:gd name="connsiteY728" fmla="*/ 1508185 h 2274663"/>
                <a:gd name="connsiteX729" fmla="*/ 3969312 w 3982395"/>
                <a:gd name="connsiteY729" fmla="*/ 1524901 h 2274663"/>
                <a:gd name="connsiteX730" fmla="*/ 3955566 w 3982395"/>
                <a:gd name="connsiteY730" fmla="*/ 1539509 h 2274663"/>
                <a:gd name="connsiteX731" fmla="*/ 3968607 w 3982395"/>
                <a:gd name="connsiteY731" fmla="*/ 1547576 h 2274663"/>
                <a:gd name="connsiteX732" fmla="*/ 3981057 w 3982395"/>
                <a:gd name="connsiteY732" fmla="*/ 1561547 h 2274663"/>
                <a:gd name="connsiteX733" fmla="*/ 3982395 w 3982395"/>
                <a:gd name="connsiteY733" fmla="*/ 1566058 h 2274663"/>
                <a:gd name="connsiteX734" fmla="*/ 3981057 w 3982395"/>
                <a:gd name="connsiteY734" fmla="*/ 1570570 h 2274663"/>
                <a:gd name="connsiteX735" fmla="*/ 3904458 w 3982395"/>
                <a:gd name="connsiteY735" fmla="*/ 1605135 h 2274663"/>
                <a:gd name="connsiteX736" fmla="*/ 3879737 w 3982395"/>
                <a:gd name="connsiteY736" fmla="*/ 1602590 h 2274663"/>
                <a:gd name="connsiteX737" fmla="*/ 3860705 w 3982395"/>
                <a:gd name="connsiteY737" fmla="*/ 1596362 h 2274663"/>
                <a:gd name="connsiteX738" fmla="*/ 3859267 w 3982395"/>
                <a:gd name="connsiteY738" fmla="*/ 1600755 h 2274663"/>
                <a:gd name="connsiteX739" fmla="*/ 3843358 w 3982395"/>
                <a:gd name="connsiteY739" fmla="*/ 1619999 h 2274663"/>
                <a:gd name="connsiteX740" fmla="*/ 3840475 w 3982395"/>
                <a:gd name="connsiteY740" fmla="*/ 1620854 h 2274663"/>
                <a:gd name="connsiteX741" fmla="*/ 3837592 w 3982395"/>
                <a:gd name="connsiteY741" fmla="*/ 1619999 h 2274663"/>
                <a:gd name="connsiteX742" fmla="*/ 3817133 w 3982395"/>
                <a:gd name="connsiteY742" fmla="*/ 1586852 h 2274663"/>
                <a:gd name="connsiteX743" fmla="*/ 3817042 w 3982395"/>
                <a:gd name="connsiteY743" fmla="*/ 1585967 h 2274663"/>
                <a:gd name="connsiteX744" fmla="*/ 3791899 w 3982395"/>
                <a:gd name="connsiteY744" fmla="*/ 1598639 h 2274663"/>
                <a:gd name="connsiteX745" fmla="*/ 3785326 w 3982395"/>
                <a:gd name="connsiteY745" fmla="*/ 1610867 h 2274663"/>
                <a:gd name="connsiteX746" fmla="*/ 3800010 w 3982395"/>
                <a:gd name="connsiteY746" fmla="*/ 1615284 h 2274663"/>
                <a:gd name="connsiteX747" fmla="*/ 3815652 w 3982395"/>
                <a:gd name="connsiteY747" fmla="*/ 1625556 h 2274663"/>
                <a:gd name="connsiteX748" fmla="*/ 3818112 w 3982395"/>
                <a:gd name="connsiteY748" fmla="*/ 1629568 h 2274663"/>
                <a:gd name="connsiteX749" fmla="*/ 3817988 w 3982395"/>
                <a:gd name="connsiteY749" fmla="*/ 1634272 h 2274663"/>
                <a:gd name="connsiteX750" fmla="*/ 3795339 w 3982395"/>
                <a:gd name="connsiteY750" fmla="*/ 1666118 h 2274663"/>
                <a:gd name="connsiteX751" fmla="*/ 3767767 w 3982395"/>
                <a:gd name="connsiteY751" fmla="*/ 1680014 h 2274663"/>
                <a:gd name="connsiteX752" fmla="*/ 3768237 w 3982395"/>
                <a:gd name="connsiteY752" fmla="*/ 1681043 h 2274663"/>
                <a:gd name="connsiteX753" fmla="*/ 3768504 w 3982395"/>
                <a:gd name="connsiteY753" fmla="*/ 1685930 h 2274663"/>
                <a:gd name="connsiteX754" fmla="*/ 3780590 w 3982395"/>
                <a:gd name="connsiteY754" fmla="*/ 1679203 h 2274663"/>
                <a:gd name="connsiteX755" fmla="*/ 3822664 w 3982395"/>
                <a:gd name="connsiteY755" fmla="*/ 1672344 h 2274663"/>
                <a:gd name="connsiteX756" fmla="*/ 3826941 w 3982395"/>
                <a:gd name="connsiteY756" fmla="*/ 1674447 h 2274663"/>
                <a:gd name="connsiteX757" fmla="*/ 3829045 w 3982395"/>
                <a:gd name="connsiteY757" fmla="*/ 1678724 h 2274663"/>
                <a:gd name="connsiteX758" fmla="*/ 3822185 w 3982395"/>
                <a:gd name="connsiteY758" fmla="*/ 1720798 h 2274663"/>
                <a:gd name="connsiteX759" fmla="*/ 3813994 w 3982395"/>
                <a:gd name="connsiteY759" fmla="*/ 1735515 h 2274663"/>
                <a:gd name="connsiteX760" fmla="*/ 3816025 w 3982395"/>
                <a:gd name="connsiteY760" fmla="*/ 1735626 h 2274663"/>
                <a:gd name="connsiteX761" fmla="*/ 3851562 w 3982395"/>
                <a:gd name="connsiteY761" fmla="*/ 1751882 h 2274663"/>
                <a:gd name="connsiteX762" fmla="*/ 3854022 w 3982395"/>
                <a:gd name="connsiteY762" fmla="*/ 1755894 h 2274663"/>
                <a:gd name="connsiteX763" fmla="*/ 3853898 w 3982395"/>
                <a:gd name="connsiteY763" fmla="*/ 1760598 h 2274663"/>
                <a:gd name="connsiteX764" fmla="*/ 3845487 w 3982395"/>
                <a:gd name="connsiteY764" fmla="*/ 1777314 h 2274663"/>
                <a:gd name="connsiteX765" fmla="*/ 3831741 w 3982395"/>
                <a:gd name="connsiteY765" fmla="*/ 1791922 h 2274663"/>
                <a:gd name="connsiteX766" fmla="*/ 3844782 w 3982395"/>
                <a:gd name="connsiteY766" fmla="*/ 1799989 h 2274663"/>
                <a:gd name="connsiteX767" fmla="*/ 3857232 w 3982395"/>
                <a:gd name="connsiteY767" fmla="*/ 1813960 h 2274663"/>
                <a:gd name="connsiteX768" fmla="*/ 3858570 w 3982395"/>
                <a:gd name="connsiteY768" fmla="*/ 1818471 h 2274663"/>
                <a:gd name="connsiteX769" fmla="*/ 3857232 w 3982395"/>
                <a:gd name="connsiteY769" fmla="*/ 1822983 h 2274663"/>
                <a:gd name="connsiteX770" fmla="*/ 3780633 w 3982395"/>
                <a:gd name="connsiteY770" fmla="*/ 1857548 h 2274663"/>
                <a:gd name="connsiteX771" fmla="*/ 3755912 w 3982395"/>
                <a:gd name="connsiteY771" fmla="*/ 1855003 h 2274663"/>
                <a:gd name="connsiteX772" fmla="*/ 3736880 w 3982395"/>
                <a:gd name="connsiteY772" fmla="*/ 1848775 h 2274663"/>
                <a:gd name="connsiteX773" fmla="*/ 3735442 w 3982395"/>
                <a:gd name="connsiteY773" fmla="*/ 1853168 h 2274663"/>
                <a:gd name="connsiteX774" fmla="*/ 3719533 w 3982395"/>
                <a:gd name="connsiteY774" fmla="*/ 1872412 h 2274663"/>
                <a:gd name="connsiteX775" fmla="*/ 3716650 w 3982395"/>
                <a:gd name="connsiteY775" fmla="*/ 1873267 h 2274663"/>
                <a:gd name="connsiteX776" fmla="*/ 3713767 w 3982395"/>
                <a:gd name="connsiteY776" fmla="*/ 1872412 h 2274663"/>
                <a:gd name="connsiteX777" fmla="*/ 3693308 w 3982395"/>
                <a:gd name="connsiteY777" fmla="*/ 1839265 h 2274663"/>
                <a:gd name="connsiteX778" fmla="*/ 3693217 w 3982395"/>
                <a:gd name="connsiteY778" fmla="*/ 1838380 h 2274663"/>
                <a:gd name="connsiteX779" fmla="*/ 3665345 w 3982395"/>
                <a:gd name="connsiteY779" fmla="*/ 1852427 h 2274663"/>
                <a:gd name="connsiteX780" fmla="*/ 3640808 w 3982395"/>
                <a:gd name="connsiteY780" fmla="*/ 1856368 h 2274663"/>
                <a:gd name="connsiteX781" fmla="*/ 3620812 w 3982395"/>
                <a:gd name="connsiteY781" fmla="*/ 1855277 h 2274663"/>
                <a:gd name="connsiteX782" fmla="*/ 3620560 w 3982395"/>
                <a:gd name="connsiteY782" fmla="*/ 1859893 h 2274663"/>
                <a:gd name="connsiteX783" fmla="*/ 3610174 w 3982395"/>
                <a:gd name="connsiteY783" fmla="*/ 1882599 h 2274663"/>
                <a:gd name="connsiteX784" fmla="*/ 3607610 w 3982395"/>
                <a:gd name="connsiteY784" fmla="*/ 1884171 h 2274663"/>
                <a:gd name="connsiteX785" fmla="*/ 3604605 w 3982395"/>
                <a:gd name="connsiteY785" fmla="*/ 1884091 h 2274663"/>
                <a:gd name="connsiteX786" fmla="*/ 3588922 w 3982395"/>
                <a:gd name="connsiteY786" fmla="*/ 1874599 h 2274663"/>
                <a:gd name="connsiteX787" fmla="*/ 3576858 w 3982395"/>
                <a:gd name="connsiteY787" fmla="*/ 1858180 h 2274663"/>
                <a:gd name="connsiteX788" fmla="*/ 3563270 w 3982395"/>
                <a:gd name="connsiteY788" fmla="*/ 1864265 h 2274663"/>
                <a:gd name="connsiteX789" fmla="*/ 3544761 w 3982395"/>
                <a:gd name="connsiteY789" fmla="*/ 1868158 h 2274663"/>
                <a:gd name="connsiteX790" fmla="*/ 3545660 w 3982395"/>
                <a:gd name="connsiteY790" fmla="*/ 1872430 h 2274663"/>
                <a:gd name="connsiteX791" fmla="*/ 3541735 w 3982395"/>
                <a:gd name="connsiteY791" fmla="*/ 1895684 h 2274663"/>
                <a:gd name="connsiteX792" fmla="*/ 3539781 w 3982395"/>
                <a:gd name="connsiteY792" fmla="*/ 1897744 h 2274663"/>
                <a:gd name="connsiteX793" fmla="*/ 3537019 w 3982395"/>
                <a:gd name="connsiteY793" fmla="*/ 1898406 h 2274663"/>
                <a:gd name="connsiteX794" fmla="*/ 3504631 w 3982395"/>
                <a:gd name="connsiteY794" fmla="*/ 1880956 h 2274663"/>
                <a:gd name="connsiteX795" fmla="*/ 3504136 w 3982395"/>
                <a:gd name="connsiteY795" fmla="*/ 1880272 h 2274663"/>
                <a:gd name="connsiteX796" fmla="*/ 3487972 w 3982395"/>
                <a:gd name="connsiteY796" fmla="*/ 1904922 h 2274663"/>
                <a:gd name="connsiteX797" fmla="*/ 3469763 w 3982395"/>
                <a:gd name="connsiteY797" fmla="*/ 1919733 h 2274663"/>
                <a:gd name="connsiteX798" fmla="*/ 3452893 w 3982395"/>
                <a:gd name="connsiteY798" fmla="*/ 1928284 h 2274663"/>
                <a:gd name="connsiteX799" fmla="*/ 3454866 w 3982395"/>
                <a:gd name="connsiteY799" fmla="*/ 1932178 h 2274663"/>
                <a:gd name="connsiteX800" fmla="*/ 3457094 w 3982395"/>
                <a:gd name="connsiteY800" fmla="*/ 1955655 h 2274663"/>
                <a:gd name="connsiteX801" fmla="*/ 3455739 w 3982395"/>
                <a:gd name="connsiteY801" fmla="*/ 1958151 h 2274663"/>
                <a:gd name="connsiteX802" fmla="*/ 3453243 w 3982395"/>
                <a:gd name="connsiteY802" fmla="*/ 1959505 h 2274663"/>
                <a:gd name="connsiteX803" fmla="*/ 3417442 w 3982395"/>
                <a:gd name="connsiteY803" fmla="*/ 1951032 h 2274663"/>
                <a:gd name="connsiteX804" fmla="*/ 3410853 w 3982395"/>
                <a:gd name="connsiteY804" fmla="*/ 1945673 h 2274663"/>
                <a:gd name="connsiteX805" fmla="*/ 3407286 w 3982395"/>
                <a:gd name="connsiteY805" fmla="*/ 1951441 h 2274663"/>
                <a:gd name="connsiteX806" fmla="*/ 3398855 w 3982395"/>
                <a:gd name="connsiteY806" fmla="*/ 1958954 h 2274663"/>
                <a:gd name="connsiteX807" fmla="*/ 3396132 w 3982395"/>
                <a:gd name="connsiteY807" fmla="*/ 1959762 h 2274663"/>
                <a:gd name="connsiteX808" fmla="*/ 3393410 w 3982395"/>
                <a:gd name="connsiteY808" fmla="*/ 1958954 h 2274663"/>
                <a:gd name="connsiteX809" fmla="*/ 3384979 w 3982395"/>
                <a:gd name="connsiteY809" fmla="*/ 1951441 h 2274663"/>
                <a:gd name="connsiteX810" fmla="*/ 3381512 w 3982395"/>
                <a:gd name="connsiteY810" fmla="*/ 1945836 h 2274663"/>
                <a:gd name="connsiteX811" fmla="*/ 3375124 w 3982395"/>
                <a:gd name="connsiteY811" fmla="*/ 1951032 h 2274663"/>
                <a:gd name="connsiteX812" fmla="*/ 3339323 w 3982395"/>
                <a:gd name="connsiteY812" fmla="*/ 1959505 h 2274663"/>
                <a:gd name="connsiteX813" fmla="*/ 3336827 w 3982395"/>
                <a:gd name="connsiteY813" fmla="*/ 1958151 h 2274663"/>
                <a:gd name="connsiteX814" fmla="*/ 3335472 w 3982395"/>
                <a:gd name="connsiteY814" fmla="*/ 1955655 h 2274663"/>
                <a:gd name="connsiteX815" fmla="*/ 3337700 w 3982395"/>
                <a:gd name="connsiteY815" fmla="*/ 1932177 h 2274663"/>
                <a:gd name="connsiteX816" fmla="*/ 3340167 w 3982395"/>
                <a:gd name="connsiteY816" fmla="*/ 1927309 h 2274663"/>
                <a:gd name="connsiteX817" fmla="*/ 3335107 w 3982395"/>
                <a:gd name="connsiteY817" fmla="*/ 1925265 h 2274663"/>
                <a:gd name="connsiteX818" fmla="*/ 3307310 w 3982395"/>
                <a:gd name="connsiteY818" fmla="*/ 1904922 h 2274663"/>
                <a:gd name="connsiteX819" fmla="*/ 3294254 w 3982395"/>
                <a:gd name="connsiteY819" fmla="*/ 1885012 h 2274663"/>
                <a:gd name="connsiteX820" fmla="*/ 3287743 w 3982395"/>
                <a:gd name="connsiteY820" fmla="*/ 1893874 h 2274663"/>
                <a:gd name="connsiteX821" fmla="*/ 3272931 w 3982395"/>
                <a:gd name="connsiteY821" fmla="*/ 1902840 h 2274663"/>
                <a:gd name="connsiteX822" fmla="*/ 3270092 w 3982395"/>
                <a:gd name="connsiteY822" fmla="*/ 1902915 h 2274663"/>
                <a:gd name="connsiteX823" fmla="*/ 3267671 w 3982395"/>
                <a:gd name="connsiteY823" fmla="*/ 1901430 h 2274663"/>
                <a:gd name="connsiteX824" fmla="*/ 3257861 w 3982395"/>
                <a:gd name="connsiteY824" fmla="*/ 1879985 h 2274663"/>
                <a:gd name="connsiteX825" fmla="*/ 3257564 w 3982395"/>
                <a:gd name="connsiteY825" fmla="*/ 1874535 h 2274663"/>
                <a:gd name="connsiteX826" fmla="*/ 3252160 w 3982395"/>
                <a:gd name="connsiteY826" fmla="*/ 1875295 h 2274663"/>
                <a:gd name="connsiteX827" fmla="*/ 3217915 w 3982395"/>
                <a:gd name="connsiteY827" fmla="*/ 1871576 h 2274663"/>
                <a:gd name="connsiteX828" fmla="*/ 3156484 w 3982395"/>
                <a:gd name="connsiteY828" fmla="*/ 1821318 h 2274663"/>
                <a:gd name="connsiteX829" fmla="*/ 3156367 w 3982395"/>
                <a:gd name="connsiteY829" fmla="*/ 1816875 h 2274663"/>
                <a:gd name="connsiteX830" fmla="*/ 3158690 w 3982395"/>
                <a:gd name="connsiteY830" fmla="*/ 1813086 h 2274663"/>
                <a:gd name="connsiteX831" fmla="*/ 3173463 w 3982395"/>
                <a:gd name="connsiteY831" fmla="*/ 1803385 h 2274663"/>
                <a:gd name="connsiteX832" fmla="*/ 3184753 w 3982395"/>
                <a:gd name="connsiteY832" fmla="*/ 1799989 h 2274663"/>
                <a:gd name="connsiteX833" fmla="*/ 3182541 w 3982395"/>
                <a:gd name="connsiteY833" fmla="*/ 1797521 h 2274663"/>
                <a:gd name="connsiteX834" fmla="*/ 3169664 w 3982395"/>
                <a:gd name="connsiteY834" fmla="*/ 1762931 h 2274663"/>
                <a:gd name="connsiteX835" fmla="*/ 3170700 w 3982395"/>
                <a:gd name="connsiteY835" fmla="*/ 1758609 h 2274663"/>
                <a:gd name="connsiteX836" fmla="*/ 3173925 w 3982395"/>
                <a:gd name="connsiteY836" fmla="*/ 1755550 h 2274663"/>
                <a:gd name="connsiteX837" fmla="*/ 3210319 w 3982395"/>
                <a:gd name="connsiteY837" fmla="*/ 1749407 h 2274663"/>
                <a:gd name="connsiteX838" fmla="*/ 3214843 w 3982395"/>
                <a:gd name="connsiteY838" fmla="*/ 1750359 h 2274663"/>
                <a:gd name="connsiteX839" fmla="*/ 3211661 w 3982395"/>
                <a:gd name="connsiteY839" fmla="*/ 1737688 h 2274663"/>
                <a:gd name="connsiteX840" fmla="*/ 3215688 w 3982395"/>
                <a:gd name="connsiteY840" fmla="*/ 1697628 h 2274663"/>
                <a:gd name="connsiteX841" fmla="*/ 3218652 w 3982395"/>
                <a:gd name="connsiteY841" fmla="*/ 1694240 h 2274663"/>
                <a:gd name="connsiteX842" fmla="*/ 3223068 w 3982395"/>
                <a:gd name="connsiteY842" fmla="*/ 1693367 h 2274663"/>
                <a:gd name="connsiteX843" fmla="*/ 3259775 w 3982395"/>
                <a:gd name="connsiteY843" fmla="*/ 1709910 h 2274663"/>
                <a:gd name="connsiteX844" fmla="*/ 3271199 w 3982395"/>
                <a:gd name="connsiteY844" fmla="*/ 1720980 h 2274663"/>
                <a:gd name="connsiteX845" fmla="*/ 3271796 w 3982395"/>
                <a:gd name="connsiteY845" fmla="*/ 1719154 h 2274663"/>
                <a:gd name="connsiteX846" fmla="*/ 3284649 w 3982395"/>
                <a:gd name="connsiteY846" fmla="*/ 1703607 h 2274663"/>
                <a:gd name="connsiteX847" fmla="*/ 3276484 w 3982395"/>
                <a:gd name="connsiteY847" fmla="*/ 1691153 h 2274663"/>
                <a:gd name="connsiteX848" fmla="*/ 3272998 w 3982395"/>
                <a:gd name="connsiteY848" fmla="*/ 1654409 h 2274663"/>
                <a:gd name="connsiteX849" fmla="*/ 3275118 w 3982395"/>
                <a:gd name="connsiteY849" fmla="*/ 1650502 h 2274663"/>
                <a:gd name="connsiteX850" fmla="*/ 3279024 w 3982395"/>
                <a:gd name="connsiteY850" fmla="*/ 1648383 h 2274663"/>
                <a:gd name="connsiteX851" fmla="*/ 3296669 w 3982395"/>
                <a:gd name="connsiteY851" fmla="*/ 1647368 h 2274663"/>
                <a:gd name="connsiteX852" fmla="*/ 3308144 w 3982395"/>
                <a:gd name="connsiteY852" fmla="*/ 1650072 h 2274663"/>
                <a:gd name="connsiteX853" fmla="*/ 3307462 w 3982395"/>
                <a:gd name="connsiteY853" fmla="*/ 1646829 h 2274663"/>
                <a:gd name="connsiteX854" fmla="*/ 3313605 w 3982395"/>
                <a:gd name="connsiteY854" fmla="*/ 1610434 h 2274663"/>
                <a:gd name="connsiteX855" fmla="*/ 3316664 w 3982395"/>
                <a:gd name="connsiteY855" fmla="*/ 1607209 h 2274663"/>
                <a:gd name="connsiteX856" fmla="*/ 3320986 w 3982395"/>
                <a:gd name="connsiteY856" fmla="*/ 1606173 h 2274663"/>
                <a:gd name="connsiteX857" fmla="*/ 3355576 w 3982395"/>
                <a:gd name="connsiteY857" fmla="*/ 1619050 h 2274663"/>
                <a:gd name="connsiteX858" fmla="*/ 3359018 w 3982395"/>
                <a:gd name="connsiteY858" fmla="*/ 1622136 h 2274663"/>
                <a:gd name="connsiteX859" fmla="*/ 3362597 w 3982395"/>
                <a:gd name="connsiteY859" fmla="*/ 1609572 h 2274663"/>
                <a:gd name="connsiteX860" fmla="*/ 3386115 w 3982395"/>
                <a:gd name="connsiteY860" fmla="*/ 1576892 h 2274663"/>
                <a:gd name="connsiteX861" fmla="*/ 3390376 w 3982395"/>
                <a:gd name="connsiteY861" fmla="*/ 1575440 h 2274663"/>
                <a:gd name="connsiteX862" fmla="*/ 3394637 w 3982395"/>
                <a:gd name="connsiteY862" fmla="*/ 1576892 h 2274663"/>
                <a:gd name="connsiteX863" fmla="*/ 3408320 w 3982395"/>
                <a:gd name="connsiteY863" fmla="*/ 1595906 h 2274663"/>
                <a:gd name="connsiteX864" fmla="*/ 3412034 w 3982395"/>
                <a:gd name="connsiteY864" fmla="*/ 1593891 h 2274663"/>
                <a:gd name="connsiteX865" fmla="*/ 3430716 w 3982395"/>
                <a:gd name="connsiteY865" fmla="*/ 1592816 h 2274663"/>
                <a:gd name="connsiteX866" fmla="*/ 3442866 w 3982395"/>
                <a:gd name="connsiteY866" fmla="*/ 1595679 h 2274663"/>
                <a:gd name="connsiteX867" fmla="*/ 3442144 w 3982395"/>
                <a:gd name="connsiteY867" fmla="*/ 1592246 h 2274663"/>
                <a:gd name="connsiteX868" fmla="*/ 3448648 w 3982395"/>
                <a:gd name="connsiteY868" fmla="*/ 1553711 h 2274663"/>
                <a:gd name="connsiteX869" fmla="*/ 3451886 w 3982395"/>
                <a:gd name="connsiteY869" fmla="*/ 1550297 h 2274663"/>
                <a:gd name="connsiteX870" fmla="*/ 3456463 w 3982395"/>
                <a:gd name="connsiteY870" fmla="*/ 1549200 h 2274663"/>
                <a:gd name="connsiteX871" fmla="*/ 3493086 w 3982395"/>
                <a:gd name="connsiteY871" fmla="*/ 1562834 h 2274663"/>
                <a:gd name="connsiteX872" fmla="*/ 3496730 w 3982395"/>
                <a:gd name="connsiteY872" fmla="*/ 1566101 h 2274663"/>
                <a:gd name="connsiteX873" fmla="*/ 3500520 w 3982395"/>
                <a:gd name="connsiteY873" fmla="*/ 1552798 h 2274663"/>
                <a:gd name="connsiteX874" fmla="*/ 3525421 w 3982395"/>
                <a:gd name="connsiteY874" fmla="*/ 1518197 h 2274663"/>
                <a:gd name="connsiteX875" fmla="*/ 3529932 w 3982395"/>
                <a:gd name="connsiteY875" fmla="*/ 1516660 h 2274663"/>
                <a:gd name="connsiteX876" fmla="*/ 3534444 w 3982395"/>
                <a:gd name="connsiteY876" fmla="*/ 1518197 h 2274663"/>
                <a:gd name="connsiteX877" fmla="*/ 3559343 w 3982395"/>
                <a:gd name="connsiteY877" fmla="*/ 1552798 h 2274663"/>
                <a:gd name="connsiteX878" fmla="*/ 3563958 w 3982395"/>
                <a:gd name="connsiteY878" fmla="*/ 1568997 h 2274663"/>
                <a:gd name="connsiteX879" fmla="*/ 3565473 w 3982395"/>
                <a:gd name="connsiteY879" fmla="*/ 1567639 h 2274663"/>
                <a:gd name="connsiteX880" fmla="*/ 3585489 w 3982395"/>
                <a:gd name="connsiteY880" fmla="*/ 1560188 h 2274663"/>
                <a:gd name="connsiteX881" fmla="*/ 3584595 w 3982395"/>
                <a:gd name="connsiteY881" fmla="*/ 1544445 h 2274663"/>
                <a:gd name="connsiteX882" fmla="*/ 3600851 w 3982395"/>
                <a:gd name="connsiteY882" fmla="*/ 1508907 h 2274663"/>
                <a:gd name="connsiteX883" fmla="*/ 3604863 w 3982395"/>
                <a:gd name="connsiteY883" fmla="*/ 1506447 h 2274663"/>
                <a:gd name="connsiteX884" fmla="*/ 3609567 w 3982395"/>
                <a:gd name="connsiteY884" fmla="*/ 1506572 h 2274663"/>
                <a:gd name="connsiteX885" fmla="*/ 3626283 w 3982395"/>
                <a:gd name="connsiteY885" fmla="*/ 1514982 h 2274663"/>
                <a:gd name="connsiteX886" fmla="*/ 3629549 w 3982395"/>
                <a:gd name="connsiteY886" fmla="*/ 1518055 h 2274663"/>
                <a:gd name="connsiteX887" fmla="*/ 3623513 w 3982395"/>
                <a:gd name="connsiteY887" fmla="*/ 1504372 h 2274663"/>
                <a:gd name="connsiteX888" fmla="*/ 3622083 w 3982395"/>
                <a:gd name="connsiteY888" fmla="*/ 1479198 h 2274663"/>
                <a:gd name="connsiteX889" fmla="*/ 3611424 w 3982395"/>
                <a:gd name="connsiteY889" fmla="*/ 1483876 h 2274663"/>
                <a:gd name="connsiteX890" fmla="*/ 3593096 w 3982395"/>
                <a:gd name="connsiteY890" fmla="*/ 1484255 h 2274663"/>
                <a:gd name="connsiteX891" fmla="*/ 3590453 w 3982395"/>
                <a:gd name="connsiteY891" fmla="*/ 1482822 h 2274663"/>
                <a:gd name="connsiteX892" fmla="*/ 3589019 w 3982395"/>
                <a:gd name="connsiteY892" fmla="*/ 1480179 h 2274663"/>
                <a:gd name="connsiteX893" fmla="*/ 3591377 w 3982395"/>
                <a:gd name="connsiteY893" fmla="*/ 1455320 h 2274663"/>
                <a:gd name="connsiteX894" fmla="*/ 3593990 w 3982395"/>
                <a:gd name="connsiteY894" fmla="*/ 1450166 h 2274663"/>
                <a:gd name="connsiteX895" fmla="*/ 3588632 w 3982395"/>
                <a:gd name="connsiteY895" fmla="*/ 1448002 h 2274663"/>
                <a:gd name="connsiteX896" fmla="*/ 3559201 w 3982395"/>
                <a:gd name="connsiteY896" fmla="*/ 1426463 h 2274663"/>
                <a:gd name="connsiteX897" fmla="*/ 3529478 w 3982395"/>
                <a:gd name="connsiteY897" fmla="*/ 1347858 h 2274663"/>
                <a:gd name="connsiteX898" fmla="*/ 3531723 w 3982395"/>
                <a:gd name="connsiteY898" fmla="*/ 1343722 h 2274663"/>
                <a:gd name="connsiteX899" fmla="*/ 3535859 w 3982395"/>
                <a:gd name="connsiteY899" fmla="*/ 1341477 h 2274663"/>
                <a:gd name="connsiteX900" fmla="*/ 3554541 w 3982395"/>
                <a:gd name="connsiteY900" fmla="*/ 1340403 h 2274663"/>
                <a:gd name="connsiteX901" fmla="*/ 3566691 w 3982395"/>
                <a:gd name="connsiteY901" fmla="*/ 1343266 h 2274663"/>
                <a:gd name="connsiteX902" fmla="*/ 3565969 w 3982395"/>
                <a:gd name="connsiteY902" fmla="*/ 1339832 h 2274663"/>
                <a:gd name="connsiteX903" fmla="*/ 3572473 w 3982395"/>
                <a:gd name="connsiteY903" fmla="*/ 1301298 h 2274663"/>
                <a:gd name="connsiteX904" fmla="*/ 3575711 w 3982395"/>
                <a:gd name="connsiteY904" fmla="*/ 1297884 h 2274663"/>
                <a:gd name="connsiteX905" fmla="*/ 3580288 w 3982395"/>
                <a:gd name="connsiteY905" fmla="*/ 1296786 h 2274663"/>
                <a:gd name="connsiteX906" fmla="*/ 3616911 w 3982395"/>
                <a:gd name="connsiteY906" fmla="*/ 1310421 h 2274663"/>
                <a:gd name="connsiteX907" fmla="*/ 3620555 w 3982395"/>
                <a:gd name="connsiteY907" fmla="*/ 1313688 h 2274663"/>
                <a:gd name="connsiteX908" fmla="*/ 3624345 w 3982395"/>
                <a:gd name="connsiteY908" fmla="*/ 1300385 h 2274663"/>
                <a:gd name="connsiteX909" fmla="*/ 3649246 w 3982395"/>
                <a:gd name="connsiteY909" fmla="*/ 1265784 h 2274663"/>
                <a:gd name="connsiteX910" fmla="*/ 3653757 w 3982395"/>
                <a:gd name="connsiteY910" fmla="*/ 1264247 h 2274663"/>
                <a:gd name="connsiteX911" fmla="*/ 3658269 w 3982395"/>
                <a:gd name="connsiteY911" fmla="*/ 1265784 h 2274663"/>
                <a:gd name="connsiteX912" fmla="*/ 3683168 w 3982395"/>
                <a:gd name="connsiteY912" fmla="*/ 1300385 h 2274663"/>
                <a:gd name="connsiteX913" fmla="*/ 3687783 w 3982395"/>
                <a:gd name="connsiteY913" fmla="*/ 1316583 h 2274663"/>
                <a:gd name="connsiteX914" fmla="*/ 3689298 w 3982395"/>
                <a:gd name="connsiteY914" fmla="*/ 1315226 h 2274663"/>
                <a:gd name="connsiteX915" fmla="*/ 3709314 w 3982395"/>
                <a:gd name="connsiteY915" fmla="*/ 1307774 h 2274663"/>
                <a:gd name="connsiteX916" fmla="*/ 3708420 w 3982395"/>
                <a:gd name="connsiteY916" fmla="*/ 1292031 h 2274663"/>
                <a:gd name="connsiteX917" fmla="*/ 3724676 w 3982395"/>
                <a:gd name="connsiteY917" fmla="*/ 1256494 h 2274663"/>
                <a:gd name="connsiteX918" fmla="*/ 3728688 w 3982395"/>
                <a:gd name="connsiteY918" fmla="*/ 1254034 h 2274663"/>
                <a:gd name="connsiteX919" fmla="*/ 3733392 w 3982395"/>
                <a:gd name="connsiteY919" fmla="*/ 1254158 h 2274663"/>
                <a:gd name="connsiteX920" fmla="*/ 3750108 w 3982395"/>
                <a:gd name="connsiteY920" fmla="*/ 1262569 h 2274663"/>
                <a:gd name="connsiteX921" fmla="*/ 3759199 w 3982395"/>
                <a:gd name="connsiteY921" fmla="*/ 1271123 h 2274663"/>
                <a:gd name="connsiteX922" fmla="*/ 3760290 w 3982395"/>
                <a:gd name="connsiteY922" fmla="*/ 1267788 h 2274663"/>
                <a:gd name="connsiteX923" fmla="*/ 3785190 w 3982395"/>
                <a:gd name="connsiteY923" fmla="*/ 1237669 h 2274663"/>
                <a:gd name="connsiteX924" fmla="*/ 643768 w 3982395"/>
                <a:gd name="connsiteY924" fmla="*/ 1189591 h 2274663"/>
                <a:gd name="connsiteX925" fmla="*/ 639539 w 3982395"/>
                <a:gd name="connsiteY925" fmla="*/ 1200435 h 2274663"/>
                <a:gd name="connsiteX926" fmla="*/ 626848 w 3982395"/>
                <a:gd name="connsiteY926" fmla="*/ 1213663 h 2274663"/>
                <a:gd name="connsiteX927" fmla="*/ 624122 w 3982395"/>
                <a:gd name="connsiteY927" fmla="*/ 1214472 h 2274663"/>
                <a:gd name="connsiteX928" fmla="*/ 633500 w 3982395"/>
                <a:gd name="connsiteY928" fmla="*/ 1218698 h 2274663"/>
                <a:gd name="connsiteX929" fmla="*/ 645596 w 3982395"/>
                <a:gd name="connsiteY929" fmla="*/ 1230419 h 2274663"/>
                <a:gd name="connsiteX930" fmla="*/ 646228 w 3982395"/>
                <a:gd name="connsiteY930" fmla="*/ 1228486 h 2274663"/>
                <a:gd name="connsiteX931" fmla="*/ 659837 w 3982395"/>
                <a:gd name="connsiteY931" fmla="*/ 1212025 h 2274663"/>
                <a:gd name="connsiteX932" fmla="*/ 651191 w 3982395"/>
                <a:gd name="connsiteY932" fmla="*/ 1198839 h 2274663"/>
                <a:gd name="connsiteX933" fmla="*/ 650919 w 3982395"/>
                <a:gd name="connsiteY933" fmla="*/ 1195973 h 2274663"/>
                <a:gd name="connsiteX934" fmla="*/ 2446584 w 3982395"/>
                <a:gd name="connsiteY934" fmla="*/ 1174251 h 2274663"/>
                <a:gd name="connsiteX935" fmla="*/ 2446338 w 3982395"/>
                <a:gd name="connsiteY935" fmla="*/ 1174451 h 2274663"/>
                <a:gd name="connsiteX936" fmla="*/ 2445877 w 3982395"/>
                <a:gd name="connsiteY936" fmla="*/ 1182574 h 2274663"/>
                <a:gd name="connsiteX937" fmla="*/ 2449026 w 3982395"/>
                <a:gd name="connsiteY937" fmla="*/ 1178198 h 2274663"/>
                <a:gd name="connsiteX938" fmla="*/ 896954 w 3982395"/>
                <a:gd name="connsiteY938" fmla="*/ 1173381 h 2274663"/>
                <a:gd name="connsiteX939" fmla="*/ 894539 w 3982395"/>
                <a:gd name="connsiteY939" fmla="*/ 1198840 h 2274663"/>
                <a:gd name="connsiteX940" fmla="*/ 877609 w 3982395"/>
                <a:gd name="connsiteY940" fmla="*/ 1224659 h 2274663"/>
                <a:gd name="connsiteX941" fmla="*/ 878530 w 3982395"/>
                <a:gd name="connsiteY941" fmla="*/ 1225314 h 2274663"/>
                <a:gd name="connsiteX942" fmla="*/ 881204 w 3982395"/>
                <a:gd name="connsiteY942" fmla="*/ 1229413 h 2274663"/>
                <a:gd name="connsiteX943" fmla="*/ 888308 w 3982395"/>
                <a:gd name="connsiteY943" fmla="*/ 1217545 h 2274663"/>
                <a:gd name="connsiteX944" fmla="*/ 921316 w 3982395"/>
                <a:gd name="connsiteY944" fmla="*/ 1190567 h 2274663"/>
                <a:gd name="connsiteX945" fmla="*/ 924265 w 3982395"/>
                <a:gd name="connsiteY945" fmla="*/ 1190370 h 2274663"/>
                <a:gd name="connsiteX946" fmla="*/ 919474 w 3982395"/>
                <a:gd name="connsiteY946" fmla="*/ 1179897 h 2274663"/>
                <a:gd name="connsiteX947" fmla="*/ 919177 w 3982395"/>
                <a:gd name="connsiteY947" fmla="*/ 1174447 h 2274663"/>
                <a:gd name="connsiteX948" fmla="*/ 913773 w 3982395"/>
                <a:gd name="connsiteY948" fmla="*/ 1175208 h 2274663"/>
                <a:gd name="connsiteX949" fmla="*/ 1408107 w 3982395"/>
                <a:gd name="connsiteY949" fmla="*/ 1172839 h 2274663"/>
                <a:gd name="connsiteX950" fmla="*/ 1410081 w 3982395"/>
                <a:gd name="connsiteY950" fmla="*/ 1178811 h 2274663"/>
                <a:gd name="connsiteX951" fmla="*/ 1410690 w 3982395"/>
                <a:gd name="connsiteY951" fmla="*/ 1198860 h 2274663"/>
                <a:gd name="connsiteX952" fmla="*/ 1425616 w 3982395"/>
                <a:gd name="connsiteY952" fmla="*/ 1195343 h 2274663"/>
                <a:gd name="connsiteX953" fmla="*/ 1430001 w 3982395"/>
                <a:gd name="connsiteY953" fmla="*/ 1195595 h 2274663"/>
                <a:gd name="connsiteX954" fmla="*/ 1416597 w 3982395"/>
                <a:gd name="connsiteY954" fmla="*/ 1185786 h 2274663"/>
                <a:gd name="connsiteX955" fmla="*/ 2927597 w 3982395"/>
                <a:gd name="connsiteY955" fmla="*/ 1164725 h 2274663"/>
                <a:gd name="connsiteX956" fmla="*/ 2927351 w 3982395"/>
                <a:gd name="connsiteY956" fmla="*/ 1164925 h 2274663"/>
                <a:gd name="connsiteX957" fmla="*/ 2926890 w 3982395"/>
                <a:gd name="connsiteY957" fmla="*/ 1173049 h 2274663"/>
                <a:gd name="connsiteX958" fmla="*/ 2930039 w 3982395"/>
                <a:gd name="connsiteY958" fmla="*/ 1168672 h 2274663"/>
                <a:gd name="connsiteX959" fmla="*/ 1243191 w 3982395"/>
                <a:gd name="connsiteY959" fmla="*/ 1155979 h 2274663"/>
                <a:gd name="connsiteX960" fmla="*/ 1224883 w 3982395"/>
                <a:gd name="connsiteY960" fmla="*/ 1164177 h 2274663"/>
                <a:gd name="connsiteX961" fmla="*/ 1206374 w 3982395"/>
                <a:gd name="connsiteY961" fmla="*/ 1168070 h 2274663"/>
                <a:gd name="connsiteX962" fmla="*/ 1207273 w 3982395"/>
                <a:gd name="connsiteY962" fmla="*/ 1172343 h 2274663"/>
                <a:gd name="connsiteX963" fmla="*/ 1203348 w 3982395"/>
                <a:gd name="connsiteY963" fmla="*/ 1195596 h 2274663"/>
                <a:gd name="connsiteX964" fmla="*/ 1201394 w 3982395"/>
                <a:gd name="connsiteY964" fmla="*/ 1197657 h 2274663"/>
                <a:gd name="connsiteX965" fmla="*/ 1198632 w 3982395"/>
                <a:gd name="connsiteY965" fmla="*/ 1198319 h 2274663"/>
                <a:gd name="connsiteX966" fmla="*/ 1166244 w 3982395"/>
                <a:gd name="connsiteY966" fmla="*/ 1180868 h 2274663"/>
                <a:gd name="connsiteX967" fmla="*/ 1165749 w 3982395"/>
                <a:gd name="connsiteY967" fmla="*/ 1180184 h 2274663"/>
                <a:gd name="connsiteX968" fmla="*/ 1149585 w 3982395"/>
                <a:gd name="connsiteY968" fmla="*/ 1204835 h 2274663"/>
                <a:gd name="connsiteX969" fmla="*/ 1131376 w 3982395"/>
                <a:gd name="connsiteY969" fmla="*/ 1219645 h 2274663"/>
                <a:gd name="connsiteX970" fmla="*/ 1114506 w 3982395"/>
                <a:gd name="connsiteY970" fmla="*/ 1228196 h 2274663"/>
                <a:gd name="connsiteX971" fmla="*/ 1116479 w 3982395"/>
                <a:gd name="connsiteY971" fmla="*/ 1232090 h 2274663"/>
                <a:gd name="connsiteX972" fmla="*/ 1118707 w 3982395"/>
                <a:gd name="connsiteY972" fmla="*/ 1255568 h 2274663"/>
                <a:gd name="connsiteX973" fmla="*/ 1117352 w 3982395"/>
                <a:gd name="connsiteY973" fmla="*/ 1258064 h 2274663"/>
                <a:gd name="connsiteX974" fmla="*/ 1114856 w 3982395"/>
                <a:gd name="connsiteY974" fmla="*/ 1259418 h 2274663"/>
                <a:gd name="connsiteX975" fmla="*/ 1079055 w 3982395"/>
                <a:gd name="connsiteY975" fmla="*/ 1250945 h 2274663"/>
                <a:gd name="connsiteX976" fmla="*/ 1072466 w 3982395"/>
                <a:gd name="connsiteY976" fmla="*/ 1245586 h 2274663"/>
                <a:gd name="connsiteX977" fmla="*/ 1068899 w 3982395"/>
                <a:gd name="connsiteY977" fmla="*/ 1251353 h 2274663"/>
                <a:gd name="connsiteX978" fmla="*/ 1060468 w 3982395"/>
                <a:gd name="connsiteY978" fmla="*/ 1258867 h 2274663"/>
                <a:gd name="connsiteX979" fmla="*/ 1057745 w 3982395"/>
                <a:gd name="connsiteY979" fmla="*/ 1259674 h 2274663"/>
                <a:gd name="connsiteX980" fmla="*/ 1055023 w 3982395"/>
                <a:gd name="connsiteY980" fmla="*/ 1258867 h 2274663"/>
                <a:gd name="connsiteX981" fmla="*/ 1046592 w 3982395"/>
                <a:gd name="connsiteY981" fmla="*/ 1251353 h 2274663"/>
                <a:gd name="connsiteX982" fmla="*/ 1043125 w 3982395"/>
                <a:gd name="connsiteY982" fmla="*/ 1245748 h 2274663"/>
                <a:gd name="connsiteX983" fmla="*/ 1036737 w 3982395"/>
                <a:gd name="connsiteY983" fmla="*/ 1250944 h 2274663"/>
                <a:gd name="connsiteX984" fmla="*/ 1000936 w 3982395"/>
                <a:gd name="connsiteY984" fmla="*/ 1259418 h 2274663"/>
                <a:gd name="connsiteX985" fmla="*/ 998440 w 3982395"/>
                <a:gd name="connsiteY985" fmla="*/ 1258064 h 2274663"/>
                <a:gd name="connsiteX986" fmla="*/ 997085 w 3982395"/>
                <a:gd name="connsiteY986" fmla="*/ 1255567 h 2274663"/>
                <a:gd name="connsiteX987" fmla="*/ 999313 w 3982395"/>
                <a:gd name="connsiteY987" fmla="*/ 1232090 h 2274663"/>
                <a:gd name="connsiteX988" fmla="*/ 1001780 w 3982395"/>
                <a:gd name="connsiteY988" fmla="*/ 1227221 h 2274663"/>
                <a:gd name="connsiteX989" fmla="*/ 996720 w 3982395"/>
                <a:gd name="connsiteY989" fmla="*/ 1225178 h 2274663"/>
                <a:gd name="connsiteX990" fmla="*/ 968923 w 3982395"/>
                <a:gd name="connsiteY990" fmla="*/ 1204835 h 2274663"/>
                <a:gd name="connsiteX991" fmla="*/ 954945 w 3982395"/>
                <a:gd name="connsiteY991" fmla="*/ 1183517 h 2274663"/>
                <a:gd name="connsiteX992" fmla="*/ 934544 w 3982395"/>
                <a:gd name="connsiteY992" fmla="*/ 1202752 h 2274663"/>
                <a:gd name="connsiteX993" fmla="*/ 933769 w 3982395"/>
                <a:gd name="connsiteY993" fmla="*/ 1202773 h 2274663"/>
                <a:gd name="connsiteX994" fmla="*/ 945127 w 3982395"/>
                <a:gd name="connsiteY994" fmla="*/ 1232769 h 2274663"/>
                <a:gd name="connsiteX995" fmla="*/ 945392 w 3982395"/>
                <a:gd name="connsiteY995" fmla="*/ 1249610 h 2274663"/>
                <a:gd name="connsiteX996" fmla="*/ 947207 w 3982395"/>
                <a:gd name="connsiteY996" fmla="*/ 1248690 h 2274663"/>
                <a:gd name="connsiteX997" fmla="*/ 986111 w 3982395"/>
                <a:gd name="connsiteY997" fmla="*/ 1245000 h 2274663"/>
                <a:gd name="connsiteX998" fmla="*/ 990247 w 3982395"/>
                <a:gd name="connsiteY998" fmla="*/ 1247244 h 2274663"/>
                <a:gd name="connsiteX999" fmla="*/ 992492 w 3982395"/>
                <a:gd name="connsiteY999" fmla="*/ 1251380 h 2274663"/>
                <a:gd name="connsiteX1000" fmla="*/ 993566 w 3982395"/>
                <a:gd name="connsiteY1000" fmla="*/ 1270063 h 2274663"/>
                <a:gd name="connsiteX1001" fmla="*/ 988965 w 3982395"/>
                <a:gd name="connsiteY1001" fmla="*/ 1289587 h 2274663"/>
                <a:gd name="connsiteX1002" fmla="*/ 1004293 w 3982395"/>
                <a:gd name="connsiteY1002" fmla="*/ 1290052 h 2274663"/>
                <a:gd name="connsiteX1003" fmla="*/ 1007546 w 3982395"/>
                <a:gd name="connsiteY1003" fmla="*/ 1291128 h 2274663"/>
                <a:gd name="connsiteX1004" fmla="*/ 1014390 w 3982395"/>
                <a:gd name="connsiteY1004" fmla="*/ 1281617 h 2274663"/>
                <a:gd name="connsiteX1005" fmla="*/ 1018651 w 3982395"/>
                <a:gd name="connsiteY1005" fmla="*/ 1280166 h 2274663"/>
                <a:gd name="connsiteX1006" fmla="*/ 1022912 w 3982395"/>
                <a:gd name="connsiteY1006" fmla="*/ 1281617 h 2274663"/>
                <a:gd name="connsiteX1007" fmla="*/ 1046429 w 3982395"/>
                <a:gd name="connsiteY1007" fmla="*/ 1314297 h 2274663"/>
                <a:gd name="connsiteX1008" fmla="*/ 1050788 w 3982395"/>
                <a:gd name="connsiteY1008" fmla="*/ 1329596 h 2274663"/>
                <a:gd name="connsiteX1009" fmla="*/ 1052218 w 3982395"/>
                <a:gd name="connsiteY1009" fmla="*/ 1328314 h 2274663"/>
                <a:gd name="connsiteX1010" fmla="*/ 1086808 w 3982395"/>
                <a:gd name="connsiteY1010" fmla="*/ 1315437 h 2274663"/>
                <a:gd name="connsiteX1011" fmla="*/ 1090851 w 3982395"/>
                <a:gd name="connsiteY1011" fmla="*/ 1316406 h 2274663"/>
                <a:gd name="connsiteX1012" fmla="*/ 1091638 w 3982395"/>
                <a:gd name="connsiteY1012" fmla="*/ 1313124 h 2274663"/>
                <a:gd name="connsiteX1013" fmla="*/ 1095052 w 3982395"/>
                <a:gd name="connsiteY1013" fmla="*/ 1309885 h 2274663"/>
                <a:gd name="connsiteX1014" fmla="*/ 1133587 w 3982395"/>
                <a:gd name="connsiteY1014" fmla="*/ 1303381 h 2274663"/>
                <a:gd name="connsiteX1015" fmla="*/ 1138376 w 3982395"/>
                <a:gd name="connsiteY1015" fmla="*/ 1304389 h 2274663"/>
                <a:gd name="connsiteX1016" fmla="*/ 1135007 w 3982395"/>
                <a:gd name="connsiteY1016" fmla="*/ 1290973 h 2274663"/>
                <a:gd name="connsiteX1017" fmla="*/ 1139271 w 3982395"/>
                <a:gd name="connsiteY1017" fmla="*/ 1248557 h 2274663"/>
                <a:gd name="connsiteX1018" fmla="*/ 1142409 w 3982395"/>
                <a:gd name="connsiteY1018" fmla="*/ 1244970 h 2274663"/>
                <a:gd name="connsiteX1019" fmla="*/ 1147085 w 3982395"/>
                <a:gd name="connsiteY1019" fmla="*/ 1244045 h 2274663"/>
                <a:gd name="connsiteX1020" fmla="*/ 1185949 w 3982395"/>
                <a:gd name="connsiteY1020" fmla="*/ 1261561 h 2274663"/>
                <a:gd name="connsiteX1021" fmla="*/ 1198045 w 3982395"/>
                <a:gd name="connsiteY1021" fmla="*/ 1273282 h 2274663"/>
                <a:gd name="connsiteX1022" fmla="*/ 1198678 w 3982395"/>
                <a:gd name="connsiteY1022" fmla="*/ 1271349 h 2274663"/>
                <a:gd name="connsiteX1023" fmla="*/ 1212287 w 3982395"/>
                <a:gd name="connsiteY1023" fmla="*/ 1254888 h 2274663"/>
                <a:gd name="connsiteX1024" fmla="*/ 1203641 w 3982395"/>
                <a:gd name="connsiteY1024" fmla="*/ 1241702 h 2274663"/>
                <a:gd name="connsiteX1025" fmla="*/ 1199950 w 3982395"/>
                <a:gd name="connsiteY1025" fmla="*/ 1202798 h 2274663"/>
                <a:gd name="connsiteX1026" fmla="*/ 1202195 w 3982395"/>
                <a:gd name="connsiteY1026" fmla="*/ 1198662 h 2274663"/>
                <a:gd name="connsiteX1027" fmla="*/ 1206331 w 3982395"/>
                <a:gd name="connsiteY1027" fmla="*/ 1196417 h 2274663"/>
                <a:gd name="connsiteX1028" fmla="*/ 1225013 w 3982395"/>
                <a:gd name="connsiteY1028" fmla="*/ 1195343 h 2274663"/>
                <a:gd name="connsiteX1029" fmla="*/ 1237163 w 3982395"/>
                <a:gd name="connsiteY1029" fmla="*/ 1198206 h 2274663"/>
                <a:gd name="connsiteX1030" fmla="*/ 1236441 w 3982395"/>
                <a:gd name="connsiteY1030" fmla="*/ 1194772 h 2274663"/>
                <a:gd name="connsiteX1031" fmla="*/ 1242945 w 3982395"/>
                <a:gd name="connsiteY1031" fmla="*/ 1156238 h 2274663"/>
                <a:gd name="connsiteX1032" fmla="*/ 1353630 w 3982395"/>
                <a:gd name="connsiteY1032" fmla="*/ 1155310 h 2274663"/>
                <a:gd name="connsiteX1033" fmla="*/ 1353640 w 3982395"/>
                <a:gd name="connsiteY1033" fmla="*/ 1155325 h 2274663"/>
                <a:gd name="connsiteX1034" fmla="*/ 1358255 w 3982395"/>
                <a:gd name="connsiteY1034" fmla="*/ 1171523 h 2274663"/>
                <a:gd name="connsiteX1035" fmla="*/ 1359770 w 3982395"/>
                <a:gd name="connsiteY1035" fmla="*/ 1170166 h 2274663"/>
                <a:gd name="connsiteX1036" fmla="*/ 1369717 w 3982395"/>
                <a:gd name="connsiteY1036" fmla="*/ 1166463 h 2274663"/>
                <a:gd name="connsiteX1037" fmla="*/ 1367148 w 3982395"/>
                <a:gd name="connsiteY1037" fmla="*/ 1160848 h 2274663"/>
                <a:gd name="connsiteX1038" fmla="*/ 1366851 w 3982395"/>
                <a:gd name="connsiteY1038" fmla="*/ 1155398 h 2274663"/>
                <a:gd name="connsiteX1039" fmla="*/ 1361447 w 3982395"/>
                <a:gd name="connsiteY1039" fmla="*/ 1156159 h 2274663"/>
                <a:gd name="connsiteX1040" fmla="*/ 1280462 w 3982395"/>
                <a:gd name="connsiteY1040" fmla="*/ 1122839 h 2274663"/>
                <a:gd name="connsiteX1041" fmla="*/ 1279758 w 3982395"/>
                <a:gd name="connsiteY1041" fmla="*/ 1124729 h 2274663"/>
                <a:gd name="connsiteX1042" fmla="*/ 1249047 w 3982395"/>
                <a:gd name="connsiteY1042" fmla="*/ 1152137 h 2274663"/>
                <a:gd name="connsiteX1043" fmla="*/ 1250760 w 3982395"/>
                <a:gd name="connsiteY1043" fmla="*/ 1151726 h 2274663"/>
                <a:gd name="connsiteX1044" fmla="*/ 1287383 w 3982395"/>
                <a:gd name="connsiteY1044" fmla="*/ 1165361 h 2274663"/>
                <a:gd name="connsiteX1045" fmla="*/ 1291027 w 3982395"/>
                <a:gd name="connsiteY1045" fmla="*/ 1168628 h 2274663"/>
                <a:gd name="connsiteX1046" fmla="*/ 1294817 w 3982395"/>
                <a:gd name="connsiteY1046" fmla="*/ 1155325 h 2274663"/>
                <a:gd name="connsiteX1047" fmla="*/ 1304960 w 3982395"/>
                <a:gd name="connsiteY1047" fmla="*/ 1141230 h 2274663"/>
                <a:gd name="connsiteX1048" fmla="*/ 1287162 w 3982395"/>
                <a:gd name="connsiteY1048" fmla="*/ 1132260 h 2274663"/>
                <a:gd name="connsiteX1049" fmla="*/ 1951284 w 3982395"/>
                <a:gd name="connsiteY1049" fmla="*/ 1117101 h 2274663"/>
                <a:gd name="connsiteX1050" fmla="*/ 1951038 w 3982395"/>
                <a:gd name="connsiteY1050" fmla="*/ 1117301 h 2274663"/>
                <a:gd name="connsiteX1051" fmla="*/ 1950577 w 3982395"/>
                <a:gd name="connsiteY1051" fmla="*/ 1125425 h 2274663"/>
                <a:gd name="connsiteX1052" fmla="*/ 1953726 w 3982395"/>
                <a:gd name="connsiteY1052" fmla="*/ 1121048 h 2274663"/>
                <a:gd name="connsiteX1053" fmla="*/ 1036885 w 3982395"/>
                <a:gd name="connsiteY1053" fmla="*/ 1069475 h 2274663"/>
                <a:gd name="connsiteX1054" fmla="*/ 1036639 w 3982395"/>
                <a:gd name="connsiteY1054" fmla="*/ 1069675 h 2274663"/>
                <a:gd name="connsiteX1055" fmla="*/ 1036178 w 3982395"/>
                <a:gd name="connsiteY1055" fmla="*/ 1077798 h 2274663"/>
                <a:gd name="connsiteX1056" fmla="*/ 1039327 w 3982395"/>
                <a:gd name="connsiteY1056" fmla="*/ 1073422 h 2274663"/>
                <a:gd name="connsiteX1057" fmla="*/ 1484559 w 3982395"/>
                <a:gd name="connsiteY1057" fmla="*/ 1050426 h 2274663"/>
                <a:gd name="connsiteX1058" fmla="*/ 1484313 w 3982395"/>
                <a:gd name="connsiteY1058" fmla="*/ 1050626 h 2274663"/>
                <a:gd name="connsiteX1059" fmla="*/ 1483852 w 3982395"/>
                <a:gd name="connsiteY1059" fmla="*/ 1058749 h 2274663"/>
                <a:gd name="connsiteX1060" fmla="*/ 1487001 w 3982395"/>
                <a:gd name="connsiteY1060" fmla="*/ 1054373 h 2274663"/>
                <a:gd name="connsiteX1061" fmla="*/ 694990 w 3982395"/>
                <a:gd name="connsiteY1061" fmla="*/ 1049315 h 2274663"/>
                <a:gd name="connsiteX1062" fmla="*/ 694794 w 3982395"/>
                <a:gd name="connsiteY1062" fmla="*/ 1049586 h 2274663"/>
                <a:gd name="connsiteX1063" fmla="*/ 696550 w 3982395"/>
                <a:gd name="connsiteY1063" fmla="*/ 1058029 h 2274663"/>
                <a:gd name="connsiteX1064" fmla="*/ 698573 w 3982395"/>
                <a:gd name="connsiteY1064" fmla="*/ 1052686 h 2274663"/>
                <a:gd name="connsiteX1065" fmla="*/ 2698887 w 3982395"/>
                <a:gd name="connsiteY1065" fmla="*/ 1019922 h 2274663"/>
                <a:gd name="connsiteX1066" fmla="*/ 2698627 w 3982395"/>
                <a:gd name="connsiteY1066" fmla="*/ 1020134 h 2274663"/>
                <a:gd name="connsiteX1067" fmla="*/ 2698137 w 3982395"/>
                <a:gd name="connsiteY1067" fmla="*/ 1028744 h 2274663"/>
                <a:gd name="connsiteX1068" fmla="*/ 2701475 w 3982395"/>
                <a:gd name="connsiteY1068" fmla="*/ 1024105 h 2274663"/>
                <a:gd name="connsiteX1069" fmla="*/ 2108391 w 3982395"/>
                <a:gd name="connsiteY1069" fmla="*/ 1018237 h 2274663"/>
                <a:gd name="connsiteX1070" fmla="*/ 2101880 w 3982395"/>
                <a:gd name="connsiteY1070" fmla="*/ 1027100 h 2274663"/>
                <a:gd name="connsiteX1071" fmla="*/ 2087068 w 3982395"/>
                <a:gd name="connsiteY1071" fmla="*/ 1036065 h 2274663"/>
                <a:gd name="connsiteX1072" fmla="*/ 2084229 w 3982395"/>
                <a:gd name="connsiteY1072" fmla="*/ 1036141 h 2274663"/>
                <a:gd name="connsiteX1073" fmla="*/ 2082664 w 3982395"/>
                <a:gd name="connsiteY1073" fmla="*/ 1035181 h 2274663"/>
                <a:gd name="connsiteX1074" fmla="*/ 2082331 w 3982395"/>
                <a:gd name="connsiteY1074" fmla="*/ 1038692 h 2274663"/>
                <a:gd name="connsiteX1075" fmla="*/ 2066342 w 3982395"/>
                <a:gd name="connsiteY1075" fmla="*/ 1063075 h 2274663"/>
                <a:gd name="connsiteX1076" fmla="*/ 2067212 w 3982395"/>
                <a:gd name="connsiteY1076" fmla="*/ 1063694 h 2274663"/>
                <a:gd name="connsiteX1077" fmla="*/ 2069738 w 3982395"/>
                <a:gd name="connsiteY1077" fmla="*/ 1067565 h 2274663"/>
                <a:gd name="connsiteX1078" fmla="*/ 2076448 w 3982395"/>
                <a:gd name="connsiteY1078" fmla="*/ 1056356 h 2274663"/>
                <a:gd name="connsiteX1079" fmla="*/ 2107622 w 3982395"/>
                <a:gd name="connsiteY1079" fmla="*/ 1030876 h 2274663"/>
                <a:gd name="connsiteX1080" fmla="*/ 2112114 w 3982395"/>
                <a:gd name="connsiteY1080" fmla="*/ 1030577 h 2274663"/>
                <a:gd name="connsiteX1081" fmla="*/ 2115854 w 3982395"/>
                <a:gd name="connsiteY1081" fmla="*/ 1033082 h 2274663"/>
                <a:gd name="connsiteX1082" fmla="*/ 2130112 w 3982395"/>
                <a:gd name="connsiteY1082" fmla="*/ 1070735 h 2274663"/>
                <a:gd name="connsiteX1083" fmla="*/ 2130362 w 3982395"/>
                <a:gd name="connsiteY1083" fmla="*/ 1086641 h 2274663"/>
                <a:gd name="connsiteX1084" fmla="*/ 2132076 w 3982395"/>
                <a:gd name="connsiteY1084" fmla="*/ 1085772 h 2274663"/>
                <a:gd name="connsiteX1085" fmla="*/ 2150066 w 3982395"/>
                <a:gd name="connsiteY1085" fmla="*/ 1084066 h 2274663"/>
                <a:gd name="connsiteX1086" fmla="*/ 2151837 w 3982395"/>
                <a:gd name="connsiteY1086" fmla="*/ 1065403 h 2274663"/>
                <a:gd name="connsiteX1087" fmla="*/ 2154304 w 3982395"/>
                <a:gd name="connsiteY1087" fmla="*/ 1060534 h 2274663"/>
                <a:gd name="connsiteX1088" fmla="*/ 2149244 w 3982395"/>
                <a:gd name="connsiteY1088" fmla="*/ 1058491 h 2274663"/>
                <a:gd name="connsiteX1089" fmla="*/ 2121447 w 3982395"/>
                <a:gd name="connsiteY1089" fmla="*/ 1038148 h 2274663"/>
                <a:gd name="connsiteX1090" fmla="*/ 2973956 w 3982395"/>
                <a:gd name="connsiteY1090" fmla="*/ 1016940 h 2274663"/>
                <a:gd name="connsiteX1091" fmla="*/ 2974838 w 3982395"/>
                <a:gd name="connsiteY1091" fmla="*/ 1020033 h 2274663"/>
                <a:gd name="connsiteX1092" fmla="*/ 2976268 w 3982395"/>
                <a:gd name="connsiteY1092" fmla="*/ 1018751 h 2274663"/>
                <a:gd name="connsiteX1093" fmla="*/ 2976376 w 3982395"/>
                <a:gd name="connsiteY1093" fmla="*/ 1018711 h 2274663"/>
                <a:gd name="connsiteX1094" fmla="*/ 3152656 w 3982395"/>
                <a:gd name="connsiteY1094" fmla="*/ 992364 h 2274663"/>
                <a:gd name="connsiteX1095" fmla="*/ 3152325 w 3982395"/>
                <a:gd name="connsiteY1095" fmla="*/ 992418 h 2274663"/>
                <a:gd name="connsiteX1096" fmla="*/ 3147595 w 3982395"/>
                <a:gd name="connsiteY1096" fmla="*/ 999631 h 2274663"/>
                <a:gd name="connsiteX1097" fmla="*/ 3152805 w 3982395"/>
                <a:gd name="connsiteY1097" fmla="*/ 997282 h 2274663"/>
                <a:gd name="connsiteX1098" fmla="*/ 2925759 w 3982395"/>
                <a:gd name="connsiteY1098" fmla="*/ 935784 h 2274663"/>
                <a:gd name="connsiteX1099" fmla="*/ 2916909 w 3982395"/>
                <a:gd name="connsiteY1099" fmla="*/ 937205 h 2274663"/>
                <a:gd name="connsiteX1100" fmla="*/ 2896913 w 3982395"/>
                <a:gd name="connsiteY1100" fmla="*/ 936115 h 2274663"/>
                <a:gd name="connsiteX1101" fmla="*/ 2896661 w 3982395"/>
                <a:gd name="connsiteY1101" fmla="*/ 940730 h 2274663"/>
                <a:gd name="connsiteX1102" fmla="*/ 2886275 w 3982395"/>
                <a:gd name="connsiteY1102" fmla="*/ 963437 h 2274663"/>
                <a:gd name="connsiteX1103" fmla="*/ 2885586 w 3982395"/>
                <a:gd name="connsiteY1103" fmla="*/ 963859 h 2274663"/>
                <a:gd name="connsiteX1104" fmla="*/ 2888226 w 3982395"/>
                <a:gd name="connsiteY1104" fmla="*/ 970832 h 2274663"/>
                <a:gd name="connsiteX1105" fmla="*/ 2888491 w 3982395"/>
                <a:gd name="connsiteY1105" fmla="*/ 987673 h 2274663"/>
                <a:gd name="connsiteX1106" fmla="*/ 2890306 w 3982395"/>
                <a:gd name="connsiteY1106" fmla="*/ 986753 h 2274663"/>
                <a:gd name="connsiteX1107" fmla="*/ 2929210 w 3982395"/>
                <a:gd name="connsiteY1107" fmla="*/ 983063 h 2274663"/>
                <a:gd name="connsiteX1108" fmla="*/ 2930151 w 3982395"/>
                <a:gd name="connsiteY1108" fmla="*/ 983573 h 2274663"/>
                <a:gd name="connsiteX1109" fmla="*/ 2936292 w 3982395"/>
                <a:gd name="connsiteY1109" fmla="*/ 975039 h 2274663"/>
                <a:gd name="connsiteX1110" fmla="*/ 2928332 w 3982395"/>
                <a:gd name="connsiteY1110" fmla="*/ 962900 h 2274663"/>
                <a:gd name="connsiteX1111" fmla="*/ 2849159 w 3982395"/>
                <a:gd name="connsiteY1111" fmla="*/ 929804 h 2274663"/>
                <a:gd name="connsiteX1112" fmla="*/ 2842835 w 3982395"/>
                <a:gd name="connsiteY1112" fmla="*/ 933204 h 2274663"/>
                <a:gd name="connsiteX1113" fmla="*/ 2837892 w 3982395"/>
                <a:gd name="connsiteY1113" fmla="*/ 934228 h 2274663"/>
                <a:gd name="connsiteX1114" fmla="*/ 2837638 w 3982395"/>
                <a:gd name="connsiteY1114" fmla="*/ 936903 h 2274663"/>
                <a:gd name="connsiteX1115" fmla="*/ 2820708 w 3982395"/>
                <a:gd name="connsiteY1115" fmla="*/ 962722 h 2274663"/>
                <a:gd name="connsiteX1116" fmla="*/ 2821629 w 3982395"/>
                <a:gd name="connsiteY1116" fmla="*/ 963377 h 2274663"/>
                <a:gd name="connsiteX1117" fmla="*/ 2824304 w 3982395"/>
                <a:gd name="connsiteY1117" fmla="*/ 967476 h 2274663"/>
                <a:gd name="connsiteX1118" fmla="*/ 2831407 w 3982395"/>
                <a:gd name="connsiteY1118" fmla="*/ 955608 h 2274663"/>
                <a:gd name="connsiteX1119" fmla="*/ 2847218 w 3982395"/>
                <a:gd name="connsiteY1119" fmla="*/ 938830 h 2274663"/>
                <a:gd name="connsiteX1120" fmla="*/ 2851608 w 3982395"/>
                <a:gd name="connsiteY1120" fmla="*/ 936226 h 2274663"/>
                <a:gd name="connsiteX1121" fmla="*/ 1166914 w 3982395"/>
                <a:gd name="connsiteY1121" fmla="*/ 928497 h 2274663"/>
                <a:gd name="connsiteX1122" fmla="*/ 1154348 w 3982395"/>
                <a:gd name="connsiteY1122" fmla="*/ 947660 h 2274663"/>
                <a:gd name="connsiteX1123" fmla="*/ 1154348 w 3982395"/>
                <a:gd name="connsiteY1123" fmla="*/ 947660 h 2274663"/>
                <a:gd name="connsiteX1124" fmla="*/ 1165391 w 3982395"/>
                <a:gd name="connsiteY1124" fmla="*/ 948296 h 2274663"/>
                <a:gd name="connsiteX1125" fmla="*/ 1169298 w 3982395"/>
                <a:gd name="connsiteY1125" fmla="*/ 950415 h 2274663"/>
                <a:gd name="connsiteX1126" fmla="*/ 1171418 w 3982395"/>
                <a:gd name="connsiteY1126" fmla="*/ 954322 h 2274663"/>
                <a:gd name="connsiteX1127" fmla="*/ 1167932 w 3982395"/>
                <a:gd name="connsiteY1127" fmla="*/ 991066 h 2274663"/>
                <a:gd name="connsiteX1128" fmla="*/ 1151943 w 3982395"/>
                <a:gd name="connsiteY1128" fmla="*/ 1015449 h 2274663"/>
                <a:gd name="connsiteX1129" fmla="*/ 1152813 w 3982395"/>
                <a:gd name="connsiteY1129" fmla="*/ 1016068 h 2274663"/>
                <a:gd name="connsiteX1130" fmla="*/ 1155339 w 3982395"/>
                <a:gd name="connsiteY1130" fmla="*/ 1019939 h 2274663"/>
                <a:gd name="connsiteX1131" fmla="*/ 1162049 w 3982395"/>
                <a:gd name="connsiteY1131" fmla="*/ 1008730 h 2274663"/>
                <a:gd name="connsiteX1132" fmla="*/ 1193223 w 3982395"/>
                <a:gd name="connsiteY1132" fmla="*/ 983250 h 2274663"/>
                <a:gd name="connsiteX1133" fmla="*/ 1197715 w 3982395"/>
                <a:gd name="connsiteY1133" fmla="*/ 982951 h 2274663"/>
                <a:gd name="connsiteX1134" fmla="*/ 1201455 w 3982395"/>
                <a:gd name="connsiteY1134" fmla="*/ 985456 h 2274663"/>
                <a:gd name="connsiteX1135" fmla="*/ 1215713 w 3982395"/>
                <a:gd name="connsiteY1135" fmla="*/ 1023109 h 2274663"/>
                <a:gd name="connsiteX1136" fmla="*/ 1215963 w 3982395"/>
                <a:gd name="connsiteY1136" fmla="*/ 1039015 h 2274663"/>
                <a:gd name="connsiteX1137" fmla="*/ 1217677 w 3982395"/>
                <a:gd name="connsiteY1137" fmla="*/ 1038146 h 2274663"/>
                <a:gd name="connsiteX1138" fmla="*/ 1254421 w 3982395"/>
                <a:gd name="connsiteY1138" fmla="*/ 1034661 h 2274663"/>
                <a:gd name="connsiteX1139" fmla="*/ 1258327 w 3982395"/>
                <a:gd name="connsiteY1139" fmla="*/ 1036780 h 2274663"/>
                <a:gd name="connsiteX1140" fmla="*/ 1260447 w 3982395"/>
                <a:gd name="connsiteY1140" fmla="*/ 1040687 h 2274663"/>
                <a:gd name="connsiteX1141" fmla="*/ 1261462 w 3982395"/>
                <a:gd name="connsiteY1141" fmla="*/ 1058332 h 2274663"/>
                <a:gd name="connsiteX1142" fmla="*/ 1257117 w 3982395"/>
                <a:gd name="connsiteY1142" fmla="*/ 1076772 h 2274663"/>
                <a:gd name="connsiteX1143" fmla="*/ 1271593 w 3982395"/>
                <a:gd name="connsiteY1143" fmla="*/ 1077211 h 2274663"/>
                <a:gd name="connsiteX1144" fmla="*/ 1288054 w 3982395"/>
                <a:gd name="connsiteY1144" fmla="*/ 1082653 h 2274663"/>
                <a:gd name="connsiteX1145" fmla="*/ 1294040 w 3982395"/>
                <a:gd name="connsiteY1145" fmla="*/ 1080852 h 2274663"/>
                <a:gd name="connsiteX1146" fmla="*/ 1291828 w 3982395"/>
                <a:gd name="connsiteY1146" fmla="*/ 1078385 h 2274663"/>
                <a:gd name="connsiteX1147" fmla="*/ 1278951 w 3982395"/>
                <a:gd name="connsiteY1147" fmla="*/ 1043795 h 2274663"/>
                <a:gd name="connsiteX1148" fmla="*/ 1279987 w 3982395"/>
                <a:gd name="connsiteY1148" fmla="*/ 1039473 h 2274663"/>
                <a:gd name="connsiteX1149" fmla="*/ 1283212 w 3982395"/>
                <a:gd name="connsiteY1149" fmla="*/ 1036414 h 2274663"/>
                <a:gd name="connsiteX1150" fmla="*/ 1319606 w 3982395"/>
                <a:gd name="connsiteY1150" fmla="*/ 1030271 h 2274663"/>
                <a:gd name="connsiteX1151" fmla="*/ 1324130 w 3982395"/>
                <a:gd name="connsiteY1151" fmla="*/ 1031223 h 2274663"/>
                <a:gd name="connsiteX1152" fmla="*/ 1320948 w 3982395"/>
                <a:gd name="connsiteY1152" fmla="*/ 1018552 h 2274663"/>
                <a:gd name="connsiteX1153" fmla="*/ 1322786 w 3982395"/>
                <a:gd name="connsiteY1153" fmla="*/ 1000270 h 2274663"/>
                <a:gd name="connsiteX1154" fmla="*/ 1298193 w 3982395"/>
                <a:gd name="connsiteY1154" fmla="*/ 982272 h 2274663"/>
                <a:gd name="connsiteX1155" fmla="*/ 1284367 w 3982395"/>
                <a:gd name="connsiteY1155" fmla="*/ 961186 h 2274663"/>
                <a:gd name="connsiteX1156" fmla="*/ 1277475 w 3982395"/>
                <a:gd name="connsiteY1156" fmla="*/ 970566 h 2274663"/>
                <a:gd name="connsiteX1157" fmla="*/ 1261792 w 3982395"/>
                <a:gd name="connsiteY1157" fmla="*/ 980059 h 2274663"/>
                <a:gd name="connsiteX1158" fmla="*/ 1258787 w 3982395"/>
                <a:gd name="connsiteY1158" fmla="*/ 980138 h 2274663"/>
                <a:gd name="connsiteX1159" fmla="*/ 1256223 w 3982395"/>
                <a:gd name="connsiteY1159" fmla="*/ 978566 h 2274663"/>
                <a:gd name="connsiteX1160" fmla="*/ 1245837 w 3982395"/>
                <a:gd name="connsiteY1160" fmla="*/ 955860 h 2274663"/>
                <a:gd name="connsiteX1161" fmla="*/ 1245522 w 3982395"/>
                <a:gd name="connsiteY1161" fmla="*/ 950089 h 2274663"/>
                <a:gd name="connsiteX1162" fmla="*/ 1239800 w 3982395"/>
                <a:gd name="connsiteY1162" fmla="*/ 950894 h 2274663"/>
                <a:gd name="connsiteX1163" fmla="*/ 1203542 w 3982395"/>
                <a:gd name="connsiteY1163" fmla="*/ 946957 h 2274663"/>
                <a:gd name="connsiteX1164" fmla="*/ 814471 w 3982395"/>
                <a:gd name="connsiteY1164" fmla="*/ 923593 h 2274663"/>
                <a:gd name="connsiteX1165" fmla="*/ 812403 w 3982395"/>
                <a:gd name="connsiteY1165" fmla="*/ 930469 h 2274663"/>
                <a:gd name="connsiteX1166" fmla="*/ 805840 w 3982395"/>
                <a:gd name="connsiteY1166" fmla="*/ 940463 h 2274663"/>
                <a:gd name="connsiteX1167" fmla="*/ 804956 w 3982395"/>
                <a:gd name="connsiteY1167" fmla="*/ 941005 h 2274663"/>
                <a:gd name="connsiteX1168" fmla="*/ 797856 w 3982395"/>
                <a:gd name="connsiteY1168" fmla="*/ 962534 h 2274663"/>
                <a:gd name="connsiteX1169" fmla="*/ 798916 w 3982395"/>
                <a:gd name="connsiteY1169" fmla="*/ 962929 h 2274663"/>
                <a:gd name="connsiteX1170" fmla="*/ 802560 w 3982395"/>
                <a:gd name="connsiteY1170" fmla="*/ 966196 h 2274663"/>
                <a:gd name="connsiteX1171" fmla="*/ 806350 w 3982395"/>
                <a:gd name="connsiteY1171" fmla="*/ 952893 h 2274663"/>
                <a:gd name="connsiteX1172" fmla="*/ 824581 w 3982395"/>
                <a:gd name="connsiteY1172" fmla="*/ 927559 h 2274663"/>
                <a:gd name="connsiteX1173" fmla="*/ 822678 w 3982395"/>
                <a:gd name="connsiteY1173" fmla="*/ 927268 h 2274663"/>
                <a:gd name="connsiteX1174" fmla="*/ 2189409 w 3982395"/>
                <a:gd name="connsiteY1174" fmla="*/ 902788 h 2274663"/>
                <a:gd name="connsiteX1175" fmla="*/ 2189163 w 3982395"/>
                <a:gd name="connsiteY1175" fmla="*/ 902988 h 2274663"/>
                <a:gd name="connsiteX1176" fmla="*/ 2188702 w 3982395"/>
                <a:gd name="connsiteY1176" fmla="*/ 911111 h 2274663"/>
                <a:gd name="connsiteX1177" fmla="*/ 2191851 w 3982395"/>
                <a:gd name="connsiteY1177" fmla="*/ 906735 h 2274663"/>
                <a:gd name="connsiteX1178" fmla="*/ 856802 w 3982395"/>
                <a:gd name="connsiteY1178" fmla="*/ 900460 h 2274663"/>
                <a:gd name="connsiteX1179" fmla="*/ 864497 w 3982395"/>
                <a:gd name="connsiteY1179" fmla="*/ 921130 h 2274663"/>
                <a:gd name="connsiteX1180" fmla="*/ 863796 w 3982395"/>
                <a:gd name="connsiteY1180" fmla="*/ 924054 h 2274663"/>
                <a:gd name="connsiteX1181" fmla="*/ 861614 w 3982395"/>
                <a:gd name="connsiteY1181" fmla="*/ 926123 h 2274663"/>
                <a:gd name="connsiteX1182" fmla="*/ 848270 w 3982395"/>
                <a:gd name="connsiteY1182" fmla="*/ 929404 h 2274663"/>
                <a:gd name="connsiteX1183" fmla="*/ 865173 w 3982395"/>
                <a:gd name="connsiteY1183" fmla="*/ 952893 h 2274663"/>
                <a:gd name="connsiteX1184" fmla="*/ 869788 w 3982395"/>
                <a:gd name="connsiteY1184" fmla="*/ 969091 h 2274663"/>
                <a:gd name="connsiteX1185" fmla="*/ 871302 w 3982395"/>
                <a:gd name="connsiteY1185" fmla="*/ 967734 h 2274663"/>
                <a:gd name="connsiteX1186" fmla="*/ 907927 w 3982395"/>
                <a:gd name="connsiteY1186" fmla="*/ 954100 h 2274663"/>
                <a:gd name="connsiteX1187" fmla="*/ 912503 w 3982395"/>
                <a:gd name="connsiteY1187" fmla="*/ 955197 h 2274663"/>
                <a:gd name="connsiteX1188" fmla="*/ 915741 w 3982395"/>
                <a:gd name="connsiteY1188" fmla="*/ 958611 h 2274663"/>
                <a:gd name="connsiteX1189" fmla="*/ 921614 w 3982395"/>
                <a:gd name="connsiteY1189" fmla="*/ 976379 h 2274663"/>
                <a:gd name="connsiteX1190" fmla="*/ 922223 w 3982395"/>
                <a:gd name="connsiteY1190" fmla="*/ 996428 h 2274663"/>
                <a:gd name="connsiteX1191" fmla="*/ 937149 w 3982395"/>
                <a:gd name="connsiteY1191" fmla="*/ 992911 h 2274663"/>
                <a:gd name="connsiteX1192" fmla="*/ 939391 w 3982395"/>
                <a:gd name="connsiteY1192" fmla="*/ 993040 h 2274663"/>
                <a:gd name="connsiteX1193" fmla="*/ 938097 w 3982395"/>
                <a:gd name="connsiteY1193" fmla="*/ 991066 h 2274663"/>
                <a:gd name="connsiteX1194" fmla="*/ 934611 w 3982395"/>
                <a:gd name="connsiteY1194" fmla="*/ 954321 h 2274663"/>
                <a:gd name="connsiteX1195" fmla="*/ 936731 w 3982395"/>
                <a:gd name="connsiteY1195" fmla="*/ 950415 h 2274663"/>
                <a:gd name="connsiteX1196" fmla="*/ 940637 w 3982395"/>
                <a:gd name="connsiteY1196" fmla="*/ 948295 h 2274663"/>
                <a:gd name="connsiteX1197" fmla="*/ 958282 w 3982395"/>
                <a:gd name="connsiteY1197" fmla="*/ 947280 h 2274663"/>
                <a:gd name="connsiteX1198" fmla="*/ 969757 w 3982395"/>
                <a:gd name="connsiteY1198" fmla="*/ 949984 h 2274663"/>
                <a:gd name="connsiteX1199" fmla="*/ 969075 w 3982395"/>
                <a:gd name="connsiteY1199" fmla="*/ 946741 h 2274663"/>
                <a:gd name="connsiteX1200" fmla="*/ 969895 w 3982395"/>
                <a:gd name="connsiteY1200" fmla="*/ 941879 h 2274663"/>
                <a:gd name="connsiteX1201" fmla="*/ 959708 w 3982395"/>
                <a:gd name="connsiteY1201" fmla="*/ 926342 h 2274663"/>
                <a:gd name="connsiteX1202" fmla="*/ 939307 w 3982395"/>
                <a:gd name="connsiteY1202" fmla="*/ 945577 h 2274663"/>
                <a:gd name="connsiteX1203" fmla="*/ 936468 w 3982395"/>
                <a:gd name="connsiteY1203" fmla="*/ 945653 h 2274663"/>
                <a:gd name="connsiteX1204" fmla="*/ 934047 w 3982395"/>
                <a:gd name="connsiteY1204" fmla="*/ 944168 h 2274663"/>
                <a:gd name="connsiteX1205" fmla="*/ 924237 w 3982395"/>
                <a:gd name="connsiteY1205" fmla="*/ 922722 h 2274663"/>
                <a:gd name="connsiteX1206" fmla="*/ 923940 w 3982395"/>
                <a:gd name="connsiteY1206" fmla="*/ 917272 h 2274663"/>
                <a:gd name="connsiteX1207" fmla="*/ 918536 w 3982395"/>
                <a:gd name="connsiteY1207" fmla="*/ 918033 h 2274663"/>
                <a:gd name="connsiteX1208" fmla="*/ 884291 w 3982395"/>
                <a:gd name="connsiteY1208" fmla="*/ 914314 h 2274663"/>
                <a:gd name="connsiteX1209" fmla="*/ 638126 w 3982395"/>
                <a:gd name="connsiteY1209" fmla="*/ 892870 h 2274663"/>
                <a:gd name="connsiteX1210" fmla="*/ 632884 w 3982395"/>
                <a:gd name="connsiteY1210" fmla="*/ 895096 h 2274663"/>
                <a:gd name="connsiteX1211" fmla="*/ 610390 w 3982395"/>
                <a:gd name="connsiteY1211" fmla="*/ 898579 h 2274663"/>
                <a:gd name="connsiteX1212" fmla="*/ 633601 w 3982395"/>
                <a:gd name="connsiteY1212" fmla="*/ 900781 h 2274663"/>
                <a:gd name="connsiteX1213" fmla="*/ 637966 w 3982395"/>
                <a:gd name="connsiteY1213" fmla="*/ 902994 h 2274663"/>
                <a:gd name="connsiteX1214" fmla="*/ 1898787 w 3982395"/>
                <a:gd name="connsiteY1214" fmla="*/ 838947 h 2274663"/>
                <a:gd name="connsiteX1215" fmla="*/ 1898527 w 3982395"/>
                <a:gd name="connsiteY1215" fmla="*/ 839159 h 2274663"/>
                <a:gd name="connsiteX1216" fmla="*/ 1898037 w 3982395"/>
                <a:gd name="connsiteY1216" fmla="*/ 847769 h 2274663"/>
                <a:gd name="connsiteX1217" fmla="*/ 1901375 w 3982395"/>
                <a:gd name="connsiteY1217" fmla="*/ 843130 h 2274663"/>
                <a:gd name="connsiteX1218" fmla="*/ 1370150 w 3982395"/>
                <a:gd name="connsiteY1218" fmla="*/ 838947 h 2274663"/>
                <a:gd name="connsiteX1219" fmla="*/ 1369890 w 3982395"/>
                <a:gd name="connsiteY1219" fmla="*/ 839159 h 2274663"/>
                <a:gd name="connsiteX1220" fmla="*/ 1369400 w 3982395"/>
                <a:gd name="connsiteY1220" fmla="*/ 847769 h 2274663"/>
                <a:gd name="connsiteX1221" fmla="*/ 1372738 w 3982395"/>
                <a:gd name="connsiteY1221" fmla="*/ 843130 h 2274663"/>
                <a:gd name="connsiteX1222" fmla="*/ 1041648 w 3982395"/>
                <a:gd name="connsiteY1222" fmla="*/ 812300 h 2274663"/>
                <a:gd name="connsiteX1223" fmla="*/ 1041402 w 3982395"/>
                <a:gd name="connsiteY1223" fmla="*/ 812500 h 2274663"/>
                <a:gd name="connsiteX1224" fmla="*/ 1040941 w 3982395"/>
                <a:gd name="connsiteY1224" fmla="*/ 820623 h 2274663"/>
                <a:gd name="connsiteX1225" fmla="*/ 1044090 w 3982395"/>
                <a:gd name="connsiteY1225" fmla="*/ 816247 h 2274663"/>
                <a:gd name="connsiteX1226" fmla="*/ 2565647 w 3982395"/>
                <a:gd name="connsiteY1226" fmla="*/ 802775 h 2274663"/>
                <a:gd name="connsiteX1227" fmla="*/ 2565401 w 3982395"/>
                <a:gd name="connsiteY1227" fmla="*/ 802975 h 2274663"/>
                <a:gd name="connsiteX1228" fmla="*/ 2564940 w 3982395"/>
                <a:gd name="connsiteY1228" fmla="*/ 811099 h 2274663"/>
                <a:gd name="connsiteX1229" fmla="*/ 2568089 w 3982395"/>
                <a:gd name="connsiteY1229" fmla="*/ 806722 h 2274663"/>
                <a:gd name="connsiteX1230" fmla="*/ 2088281 w 3982395"/>
                <a:gd name="connsiteY1230" fmla="*/ 799721 h 2274663"/>
                <a:gd name="connsiteX1231" fmla="*/ 2088391 w 3982395"/>
                <a:gd name="connsiteY1231" fmla="*/ 806698 h 2274663"/>
                <a:gd name="connsiteX1232" fmla="*/ 2088918 w 3982395"/>
                <a:gd name="connsiteY1232" fmla="*/ 806431 h 2274663"/>
                <a:gd name="connsiteX1233" fmla="*/ 2341468 w 3982395"/>
                <a:gd name="connsiteY1233" fmla="*/ 796262 h 2274663"/>
                <a:gd name="connsiteX1234" fmla="*/ 2340030 w 3982395"/>
                <a:gd name="connsiteY1234" fmla="*/ 800655 h 2274663"/>
                <a:gd name="connsiteX1235" fmla="*/ 2324121 w 3982395"/>
                <a:gd name="connsiteY1235" fmla="*/ 819900 h 2274663"/>
                <a:gd name="connsiteX1236" fmla="*/ 2321238 w 3982395"/>
                <a:gd name="connsiteY1236" fmla="*/ 820755 h 2274663"/>
                <a:gd name="connsiteX1237" fmla="*/ 2320812 w 3982395"/>
                <a:gd name="connsiteY1237" fmla="*/ 820628 h 2274663"/>
                <a:gd name="connsiteX1238" fmla="*/ 2320456 w 3982395"/>
                <a:gd name="connsiteY1238" fmla="*/ 824379 h 2274663"/>
                <a:gd name="connsiteX1239" fmla="*/ 2304467 w 3982395"/>
                <a:gd name="connsiteY1239" fmla="*/ 848762 h 2274663"/>
                <a:gd name="connsiteX1240" fmla="*/ 2305337 w 3982395"/>
                <a:gd name="connsiteY1240" fmla="*/ 849381 h 2274663"/>
                <a:gd name="connsiteX1241" fmla="*/ 2307863 w 3982395"/>
                <a:gd name="connsiteY1241" fmla="*/ 853252 h 2274663"/>
                <a:gd name="connsiteX1242" fmla="*/ 2314573 w 3982395"/>
                <a:gd name="connsiteY1242" fmla="*/ 842043 h 2274663"/>
                <a:gd name="connsiteX1243" fmla="*/ 2345747 w 3982395"/>
                <a:gd name="connsiteY1243" fmla="*/ 816563 h 2274663"/>
                <a:gd name="connsiteX1244" fmla="*/ 2350239 w 3982395"/>
                <a:gd name="connsiteY1244" fmla="*/ 816264 h 2274663"/>
                <a:gd name="connsiteX1245" fmla="*/ 2353979 w 3982395"/>
                <a:gd name="connsiteY1245" fmla="*/ 818769 h 2274663"/>
                <a:gd name="connsiteX1246" fmla="*/ 2361349 w 3982395"/>
                <a:gd name="connsiteY1246" fmla="*/ 838232 h 2274663"/>
                <a:gd name="connsiteX1247" fmla="*/ 2363838 w 3982395"/>
                <a:gd name="connsiteY1247" fmla="*/ 836597 h 2274663"/>
                <a:gd name="connsiteX1248" fmla="*/ 2375128 w 3982395"/>
                <a:gd name="connsiteY1248" fmla="*/ 833201 h 2274663"/>
                <a:gd name="connsiteX1249" fmla="*/ 2372916 w 3982395"/>
                <a:gd name="connsiteY1249" fmla="*/ 830734 h 2274663"/>
                <a:gd name="connsiteX1250" fmla="*/ 2362477 w 3982395"/>
                <a:gd name="connsiteY1250" fmla="*/ 802694 h 2274663"/>
                <a:gd name="connsiteX1251" fmla="*/ 2360500 w 3982395"/>
                <a:gd name="connsiteY1251" fmla="*/ 802491 h 2274663"/>
                <a:gd name="connsiteX1252" fmla="*/ 729818 w 3982395"/>
                <a:gd name="connsiteY1252" fmla="*/ 753226 h 2274663"/>
                <a:gd name="connsiteX1253" fmla="*/ 729622 w 3982395"/>
                <a:gd name="connsiteY1253" fmla="*/ 753497 h 2274663"/>
                <a:gd name="connsiteX1254" fmla="*/ 731378 w 3982395"/>
                <a:gd name="connsiteY1254" fmla="*/ 761940 h 2274663"/>
                <a:gd name="connsiteX1255" fmla="*/ 733401 w 3982395"/>
                <a:gd name="connsiteY1255" fmla="*/ 756597 h 2274663"/>
                <a:gd name="connsiteX1256" fmla="*/ 2909769 w 3982395"/>
                <a:gd name="connsiteY1256" fmla="*/ 749477 h 2274663"/>
                <a:gd name="connsiteX1257" fmla="*/ 2909438 w 3982395"/>
                <a:gd name="connsiteY1257" fmla="*/ 749530 h 2274663"/>
                <a:gd name="connsiteX1258" fmla="*/ 2904708 w 3982395"/>
                <a:gd name="connsiteY1258" fmla="*/ 756744 h 2274663"/>
                <a:gd name="connsiteX1259" fmla="*/ 2909918 w 3982395"/>
                <a:gd name="connsiteY1259" fmla="*/ 754395 h 2274663"/>
                <a:gd name="connsiteX1260" fmla="*/ 971271 w 3982395"/>
                <a:gd name="connsiteY1260" fmla="*/ 674391 h 2274663"/>
                <a:gd name="connsiteX1261" fmla="*/ 964379 w 3982395"/>
                <a:gd name="connsiteY1261" fmla="*/ 683771 h 2274663"/>
                <a:gd name="connsiteX1262" fmla="*/ 956689 w 3982395"/>
                <a:gd name="connsiteY1262" fmla="*/ 688426 h 2274663"/>
                <a:gd name="connsiteX1263" fmla="*/ 956751 w 3982395"/>
                <a:gd name="connsiteY1263" fmla="*/ 690467 h 2274663"/>
                <a:gd name="connsiteX1264" fmla="*/ 963045 w 3982395"/>
                <a:gd name="connsiteY1264" fmla="*/ 690105 h 2274663"/>
                <a:gd name="connsiteX1265" fmla="*/ 974520 w 3982395"/>
                <a:gd name="connsiteY1265" fmla="*/ 692809 h 2274663"/>
                <a:gd name="connsiteX1266" fmla="*/ 973838 w 3982395"/>
                <a:gd name="connsiteY1266" fmla="*/ 689566 h 2274663"/>
                <a:gd name="connsiteX1267" fmla="*/ 975349 w 3982395"/>
                <a:gd name="connsiteY1267" fmla="*/ 680611 h 2274663"/>
                <a:gd name="connsiteX1268" fmla="*/ 901293 w 3982395"/>
                <a:gd name="connsiteY1268" fmla="*/ 661340 h 2274663"/>
                <a:gd name="connsiteX1269" fmla="*/ 904616 w 3982395"/>
                <a:gd name="connsiteY1269" fmla="*/ 673002 h 2274663"/>
                <a:gd name="connsiteX1270" fmla="*/ 906130 w 3982395"/>
                <a:gd name="connsiteY1270" fmla="*/ 671645 h 2274663"/>
                <a:gd name="connsiteX1271" fmla="*/ 926468 w 3982395"/>
                <a:gd name="connsiteY1271" fmla="*/ 664074 h 2274663"/>
                <a:gd name="connsiteX1272" fmla="*/ 840951 w 3982395"/>
                <a:gd name="connsiteY1272" fmla="*/ 628812 h 2274663"/>
                <a:gd name="connsiteX1273" fmla="*/ 842354 w 3982395"/>
                <a:gd name="connsiteY1273" fmla="*/ 637124 h 2274663"/>
                <a:gd name="connsiteX1274" fmla="*/ 832684 w 3982395"/>
                <a:gd name="connsiteY1274" fmla="*/ 666445 h 2274663"/>
                <a:gd name="connsiteX1275" fmla="*/ 833744 w 3982395"/>
                <a:gd name="connsiteY1275" fmla="*/ 666840 h 2274663"/>
                <a:gd name="connsiteX1276" fmla="*/ 837388 w 3982395"/>
                <a:gd name="connsiteY1276" fmla="*/ 670107 h 2274663"/>
                <a:gd name="connsiteX1277" fmla="*/ 841178 w 3982395"/>
                <a:gd name="connsiteY1277" fmla="*/ 656804 h 2274663"/>
                <a:gd name="connsiteX1278" fmla="*/ 852517 w 3982395"/>
                <a:gd name="connsiteY1278" fmla="*/ 641047 h 2274663"/>
                <a:gd name="connsiteX1279" fmla="*/ 848051 w 3982395"/>
                <a:gd name="connsiteY1279" fmla="*/ 638796 h 2274663"/>
                <a:gd name="connsiteX1280" fmla="*/ 2238256 w 3982395"/>
                <a:gd name="connsiteY1280" fmla="*/ 616127 h 2274663"/>
                <a:gd name="connsiteX1281" fmla="*/ 2237925 w 3982395"/>
                <a:gd name="connsiteY1281" fmla="*/ 616181 h 2274663"/>
                <a:gd name="connsiteX1282" fmla="*/ 2233195 w 3982395"/>
                <a:gd name="connsiteY1282" fmla="*/ 623394 h 2274663"/>
                <a:gd name="connsiteX1283" fmla="*/ 2238405 w 3982395"/>
                <a:gd name="connsiteY1283" fmla="*/ 621045 h 2274663"/>
                <a:gd name="connsiteX1284" fmla="*/ 2643069 w 3982395"/>
                <a:gd name="connsiteY1284" fmla="*/ 592314 h 2274663"/>
                <a:gd name="connsiteX1285" fmla="*/ 2642738 w 3982395"/>
                <a:gd name="connsiteY1285" fmla="*/ 592368 h 2274663"/>
                <a:gd name="connsiteX1286" fmla="*/ 2638008 w 3982395"/>
                <a:gd name="connsiteY1286" fmla="*/ 599581 h 2274663"/>
                <a:gd name="connsiteX1287" fmla="*/ 2643218 w 3982395"/>
                <a:gd name="connsiteY1287" fmla="*/ 597233 h 2274663"/>
                <a:gd name="connsiteX1288" fmla="*/ 1057054 w 3982395"/>
                <a:gd name="connsiteY1288" fmla="*/ 552152 h 2274663"/>
                <a:gd name="connsiteX1289" fmla="*/ 1056794 w 3982395"/>
                <a:gd name="connsiteY1289" fmla="*/ 552364 h 2274663"/>
                <a:gd name="connsiteX1290" fmla="*/ 1056304 w 3982395"/>
                <a:gd name="connsiteY1290" fmla="*/ 560974 h 2274663"/>
                <a:gd name="connsiteX1291" fmla="*/ 1059642 w 3982395"/>
                <a:gd name="connsiteY1291" fmla="*/ 556336 h 2274663"/>
                <a:gd name="connsiteX1292" fmla="*/ 1536946 w 3982395"/>
                <a:gd name="connsiteY1292" fmla="*/ 502739 h 2274663"/>
                <a:gd name="connsiteX1293" fmla="*/ 1536700 w 3982395"/>
                <a:gd name="connsiteY1293" fmla="*/ 502939 h 2274663"/>
                <a:gd name="connsiteX1294" fmla="*/ 1536239 w 3982395"/>
                <a:gd name="connsiteY1294" fmla="*/ 511063 h 2274663"/>
                <a:gd name="connsiteX1295" fmla="*/ 1539388 w 3982395"/>
                <a:gd name="connsiteY1295" fmla="*/ 506687 h 2274663"/>
                <a:gd name="connsiteX1296" fmla="*/ 2675278 w 3982395"/>
                <a:gd name="connsiteY1296" fmla="*/ 412419 h 2274663"/>
                <a:gd name="connsiteX1297" fmla="*/ 2679790 w 3982395"/>
                <a:gd name="connsiteY1297" fmla="*/ 413757 h 2274663"/>
                <a:gd name="connsiteX1298" fmla="*/ 2704689 w 3982395"/>
                <a:gd name="connsiteY1298" fmla="*/ 443876 h 2274663"/>
                <a:gd name="connsiteX1299" fmla="*/ 2706212 w 3982395"/>
                <a:gd name="connsiteY1299" fmla="*/ 448528 h 2274663"/>
                <a:gd name="connsiteX1300" fmla="*/ 2716145 w 3982395"/>
                <a:gd name="connsiteY1300" fmla="*/ 438902 h 2274663"/>
                <a:gd name="connsiteX1301" fmla="*/ 2755010 w 3982395"/>
                <a:gd name="connsiteY1301" fmla="*/ 421387 h 2274663"/>
                <a:gd name="connsiteX1302" fmla="*/ 2759686 w 3982395"/>
                <a:gd name="connsiteY1302" fmla="*/ 422312 h 2274663"/>
                <a:gd name="connsiteX1303" fmla="*/ 2762825 w 3982395"/>
                <a:gd name="connsiteY1303" fmla="*/ 425899 h 2274663"/>
                <a:gd name="connsiteX1304" fmla="*/ 2767088 w 3982395"/>
                <a:gd name="connsiteY1304" fmla="*/ 468314 h 2274663"/>
                <a:gd name="connsiteX1305" fmla="*/ 2762985 w 3982395"/>
                <a:gd name="connsiteY1305" fmla="*/ 484650 h 2274663"/>
                <a:gd name="connsiteX1306" fmla="*/ 2764976 w 3982395"/>
                <a:gd name="connsiteY1306" fmla="*/ 484231 h 2274663"/>
                <a:gd name="connsiteX1307" fmla="*/ 2803510 w 3982395"/>
                <a:gd name="connsiteY1307" fmla="*/ 490736 h 2274663"/>
                <a:gd name="connsiteX1308" fmla="*/ 2806924 w 3982395"/>
                <a:gd name="connsiteY1308" fmla="*/ 493974 h 2274663"/>
                <a:gd name="connsiteX1309" fmla="*/ 2808021 w 3982395"/>
                <a:gd name="connsiteY1309" fmla="*/ 498550 h 2274663"/>
                <a:gd name="connsiteX1310" fmla="*/ 2804224 w 3982395"/>
                <a:gd name="connsiteY1310" fmla="*/ 516874 h 2274663"/>
                <a:gd name="connsiteX1311" fmla="*/ 2794727 w 3982395"/>
                <a:gd name="connsiteY1311" fmla="*/ 534542 h 2274663"/>
                <a:gd name="connsiteX1312" fmla="*/ 2809411 w 3982395"/>
                <a:gd name="connsiteY1312" fmla="*/ 538959 h 2274663"/>
                <a:gd name="connsiteX1313" fmla="*/ 2825053 w 3982395"/>
                <a:gd name="connsiteY1313" fmla="*/ 549231 h 2274663"/>
                <a:gd name="connsiteX1314" fmla="*/ 2827513 w 3982395"/>
                <a:gd name="connsiteY1314" fmla="*/ 553242 h 2274663"/>
                <a:gd name="connsiteX1315" fmla="*/ 2827389 w 3982395"/>
                <a:gd name="connsiteY1315" fmla="*/ 557946 h 2274663"/>
                <a:gd name="connsiteX1316" fmla="*/ 2804740 w 3982395"/>
                <a:gd name="connsiteY1316" fmla="*/ 589793 h 2274663"/>
                <a:gd name="connsiteX1317" fmla="*/ 2777168 w 3982395"/>
                <a:gd name="connsiteY1317" fmla="*/ 603689 h 2274663"/>
                <a:gd name="connsiteX1318" fmla="*/ 2777638 w 3982395"/>
                <a:gd name="connsiteY1318" fmla="*/ 604717 h 2274663"/>
                <a:gd name="connsiteX1319" fmla="*/ 2777905 w 3982395"/>
                <a:gd name="connsiteY1319" fmla="*/ 609605 h 2274663"/>
                <a:gd name="connsiteX1320" fmla="*/ 2789991 w 3982395"/>
                <a:gd name="connsiteY1320" fmla="*/ 602878 h 2274663"/>
                <a:gd name="connsiteX1321" fmla="*/ 2799921 w 3982395"/>
                <a:gd name="connsiteY1321" fmla="*/ 601259 h 2274663"/>
                <a:gd name="connsiteX1322" fmla="*/ 2801522 w 3982395"/>
                <a:gd name="connsiteY1322" fmla="*/ 599035 h 2274663"/>
                <a:gd name="connsiteX1323" fmla="*/ 2806033 w 3982395"/>
                <a:gd name="connsiteY1323" fmla="*/ 597498 h 2274663"/>
                <a:gd name="connsiteX1324" fmla="*/ 2810545 w 3982395"/>
                <a:gd name="connsiteY1324" fmla="*/ 599035 h 2274663"/>
                <a:gd name="connsiteX1325" fmla="*/ 2810862 w 3982395"/>
                <a:gd name="connsiteY1325" fmla="*/ 599475 h 2274663"/>
                <a:gd name="connsiteX1326" fmla="*/ 2832065 w 3982395"/>
                <a:gd name="connsiteY1326" fmla="*/ 596018 h 2274663"/>
                <a:gd name="connsiteX1327" fmla="*/ 2836342 w 3982395"/>
                <a:gd name="connsiteY1327" fmla="*/ 598122 h 2274663"/>
                <a:gd name="connsiteX1328" fmla="*/ 2838446 w 3982395"/>
                <a:gd name="connsiteY1328" fmla="*/ 602399 h 2274663"/>
                <a:gd name="connsiteX1329" fmla="*/ 2833739 w 3982395"/>
                <a:gd name="connsiteY1329" fmla="*/ 631266 h 2274663"/>
                <a:gd name="connsiteX1330" fmla="*/ 2835444 w 3982395"/>
                <a:gd name="connsiteY1330" fmla="*/ 633636 h 2274663"/>
                <a:gd name="connsiteX1331" fmla="*/ 2840059 w 3982395"/>
                <a:gd name="connsiteY1331" fmla="*/ 649834 h 2274663"/>
                <a:gd name="connsiteX1332" fmla="*/ 2841574 w 3982395"/>
                <a:gd name="connsiteY1332" fmla="*/ 648477 h 2274663"/>
                <a:gd name="connsiteX1333" fmla="*/ 2861590 w 3982395"/>
                <a:gd name="connsiteY1333" fmla="*/ 641025 h 2274663"/>
                <a:gd name="connsiteX1334" fmla="*/ 2860696 w 3982395"/>
                <a:gd name="connsiteY1334" fmla="*/ 625282 h 2274663"/>
                <a:gd name="connsiteX1335" fmla="*/ 2876952 w 3982395"/>
                <a:gd name="connsiteY1335" fmla="*/ 589745 h 2274663"/>
                <a:gd name="connsiteX1336" fmla="*/ 2880964 w 3982395"/>
                <a:gd name="connsiteY1336" fmla="*/ 587285 h 2274663"/>
                <a:gd name="connsiteX1337" fmla="*/ 2885668 w 3982395"/>
                <a:gd name="connsiteY1337" fmla="*/ 587409 h 2274663"/>
                <a:gd name="connsiteX1338" fmla="*/ 2902384 w 3982395"/>
                <a:gd name="connsiteY1338" fmla="*/ 595820 h 2274663"/>
                <a:gd name="connsiteX1339" fmla="*/ 2911475 w 3982395"/>
                <a:gd name="connsiteY1339" fmla="*/ 604374 h 2274663"/>
                <a:gd name="connsiteX1340" fmla="*/ 2912566 w 3982395"/>
                <a:gd name="connsiteY1340" fmla="*/ 601039 h 2274663"/>
                <a:gd name="connsiteX1341" fmla="*/ 2937466 w 3982395"/>
                <a:gd name="connsiteY1341" fmla="*/ 570920 h 2274663"/>
                <a:gd name="connsiteX1342" fmla="*/ 2941978 w 3982395"/>
                <a:gd name="connsiteY1342" fmla="*/ 569582 h 2274663"/>
                <a:gd name="connsiteX1343" fmla="*/ 2946490 w 3982395"/>
                <a:gd name="connsiteY1343" fmla="*/ 570920 h 2274663"/>
                <a:gd name="connsiteX1344" fmla="*/ 2971389 w 3982395"/>
                <a:gd name="connsiteY1344" fmla="*/ 601039 h 2274663"/>
                <a:gd name="connsiteX1345" fmla="*/ 2972912 w 3982395"/>
                <a:gd name="connsiteY1345" fmla="*/ 605691 h 2274663"/>
                <a:gd name="connsiteX1346" fmla="*/ 2982845 w 3982395"/>
                <a:gd name="connsiteY1346" fmla="*/ 596065 h 2274663"/>
                <a:gd name="connsiteX1347" fmla="*/ 3021710 w 3982395"/>
                <a:gd name="connsiteY1347" fmla="*/ 578550 h 2274663"/>
                <a:gd name="connsiteX1348" fmla="*/ 3026386 w 3982395"/>
                <a:gd name="connsiteY1348" fmla="*/ 579475 h 2274663"/>
                <a:gd name="connsiteX1349" fmla="*/ 3029525 w 3982395"/>
                <a:gd name="connsiteY1349" fmla="*/ 583062 h 2274663"/>
                <a:gd name="connsiteX1350" fmla="*/ 3033788 w 3982395"/>
                <a:gd name="connsiteY1350" fmla="*/ 625477 h 2274663"/>
                <a:gd name="connsiteX1351" fmla="*/ 3029685 w 3982395"/>
                <a:gd name="connsiteY1351" fmla="*/ 641813 h 2274663"/>
                <a:gd name="connsiteX1352" fmla="*/ 3031676 w 3982395"/>
                <a:gd name="connsiteY1352" fmla="*/ 641394 h 2274663"/>
                <a:gd name="connsiteX1353" fmla="*/ 3070210 w 3982395"/>
                <a:gd name="connsiteY1353" fmla="*/ 647898 h 2274663"/>
                <a:gd name="connsiteX1354" fmla="*/ 3073624 w 3982395"/>
                <a:gd name="connsiteY1354" fmla="*/ 651137 h 2274663"/>
                <a:gd name="connsiteX1355" fmla="*/ 3074721 w 3982395"/>
                <a:gd name="connsiteY1355" fmla="*/ 655713 h 2274663"/>
                <a:gd name="connsiteX1356" fmla="*/ 3070924 w 3982395"/>
                <a:gd name="connsiteY1356" fmla="*/ 674037 h 2274663"/>
                <a:gd name="connsiteX1357" fmla="*/ 3061427 w 3982395"/>
                <a:gd name="connsiteY1357" fmla="*/ 691705 h 2274663"/>
                <a:gd name="connsiteX1358" fmla="*/ 3076111 w 3982395"/>
                <a:gd name="connsiteY1358" fmla="*/ 696122 h 2274663"/>
                <a:gd name="connsiteX1359" fmla="*/ 3091753 w 3982395"/>
                <a:gd name="connsiteY1359" fmla="*/ 706393 h 2274663"/>
                <a:gd name="connsiteX1360" fmla="*/ 3094213 w 3982395"/>
                <a:gd name="connsiteY1360" fmla="*/ 710405 h 2274663"/>
                <a:gd name="connsiteX1361" fmla="*/ 3094089 w 3982395"/>
                <a:gd name="connsiteY1361" fmla="*/ 715109 h 2274663"/>
                <a:gd name="connsiteX1362" fmla="*/ 3071440 w 3982395"/>
                <a:gd name="connsiteY1362" fmla="*/ 746956 h 2274663"/>
                <a:gd name="connsiteX1363" fmla="*/ 3043868 w 3982395"/>
                <a:gd name="connsiteY1363" fmla="*/ 760852 h 2274663"/>
                <a:gd name="connsiteX1364" fmla="*/ 3044338 w 3982395"/>
                <a:gd name="connsiteY1364" fmla="*/ 761880 h 2274663"/>
                <a:gd name="connsiteX1365" fmla="*/ 3044605 w 3982395"/>
                <a:gd name="connsiteY1365" fmla="*/ 766768 h 2274663"/>
                <a:gd name="connsiteX1366" fmla="*/ 3056691 w 3982395"/>
                <a:gd name="connsiteY1366" fmla="*/ 760041 h 2274663"/>
                <a:gd name="connsiteX1367" fmla="*/ 3098765 w 3982395"/>
                <a:gd name="connsiteY1367" fmla="*/ 753181 h 2274663"/>
                <a:gd name="connsiteX1368" fmla="*/ 3103042 w 3982395"/>
                <a:gd name="connsiteY1368" fmla="*/ 755285 h 2274663"/>
                <a:gd name="connsiteX1369" fmla="*/ 3105146 w 3982395"/>
                <a:gd name="connsiteY1369" fmla="*/ 759562 h 2274663"/>
                <a:gd name="connsiteX1370" fmla="*/ 3098286 w 3982395"/>
                <a:gd name="connsiteY1370" fmla="*/ 801635 h 2274663"/>
                <a:gd name="connsiteX1371" fmla="*/ 3090095 w 3982395"/>
                <a:gd name="connsiteY1371" fmla="*/ 816352 h 2274663"/>
                <a:gd name="connsiteX1372" fmla="*/ 3092126 w 3982395"/>
                <a:gd name="connsiteY1372" fmla="*/ 816463 h 2274663"/>
                <a:gd name="connsiteX1373" fmla="*/ 3123100 w 3982395"/>
                <a:gd name="connsiteY1373" fmla="*/ 830632 h 2274663"/>
                <a:gd name="connsiteX1374" fmla="*/ 3123851 w 3982395"/>
                <a:gd name="connsiteY1374" fmla="*/ 830172 h 2274663"/>
                <a:gd name="connsiteX1375" fmla="*/ 3128555 w 3982395"/>
                <a:gd name="connsiteY1375" fmla="*/ 830296 h 2274663"/>
                <a:gd name="connsiteX1376" fmla="*/ 3145271 w 3982395"/>
                <a:gd name="connsiteY1376" fmla="*/ 838707 h 2274663"/>
                <a:gd name="connsiteX1377" fmla="*/ 3154362 w 3982395"/>
                <a:gd name="connsiteY1377" fmla="*/ 847261 h 2274663"/>
                <a:gd name="connsiteX1378" fmla="*/ 3155453 w 3982395"/>
                <a:gd name="connsiteY1378" fmla="*/ 843926 h 2274663"/>
                <a:gd name="connsiteX1379" fmla="*/ 3180353 w 3982395"/>
                <a:gd name="connsiteY1379" fmla="*/ 813807 h 2274663"/>
                <a:gd name="connsiteX1380" fmla="*/ 3184865 w 3982395"/>
                <a:gd name="connsiteY1380" fmla="*/ 812469 h 2274663"/>
                <a:gd name="connsiteX1381" fmla="*/ 3189377 w 3982395"/>
                <a:gd name="connsiteY1381" fmla="*/ 813807 h 2274663"/>
                <a:gd name="connsiteX1382" fmla="*/ 3214276 w 3982395"/>
                <a:gd name="connsiteY1382" fmla="*/ 843926 h 2274663"/>
                <a:gd name="connsiteX1383" fmla="*/ 3215799 w 3982395"/>
                <a:gd name="connsiteY1383" fmla="*/ 848578 h 2274663"/>
                <a:gd name="connsiteX1384" fmla="*/ 3225732 w 3982395"/>
                <a:gd name="connsiteY1384" fmla="*/ 838952 h 2274663"/>
                <a:gd name="connsiteX1385" fmla="*/ 3264597 w 3982395"/>
                <a:gd name="connsiteY1385" fmla="*/ 821437 h 2274663"/>
                <a:gd name="connsiteX1386" fmla="*/ 3269273 w 3982395"/>
                <a:gd name="connsiteY1386" fmla="*/ 822362 h 2274663"/>
                <a:gd name="connsiteX1387" fmla="*/ 3272412 w 3982395"/>
                <a:gd name="connsiteY1387" fmla="*/ 825948 h 2274663"/>
                <a:gd name="connsiteX1388" fmla="*/ 3276675 w 3982395"/>
                <a:gd name="connsiteY1388" fmla="*/ 868364 h 2274663"/>
                <a:gd name="connsiteX1389" fmla="*/ 3272572 w 3982395"/>
                <a:gd name="connsiteY1389" fmla="*/ 884700 h 2274663"/>
                <a:gd name="connsiteX1390" fmla="*/ 3274563 w 3982395"/>
                <a:gd name="connsiteY1390" fmla="*/ 884281 h 2274663"/>
                <a:gd name="connsiteX1391" fmla="*/ 3313097 w 3982395"/>
                <a:gd name="connsiteY1391" fmla="*/ 890785 h 2274663"/>
                <a:gd name="connsiteX1392" fmla="*/ 3316511 w 3982395"/>
                <a:gd name="connsiteY1392" fmla="*/ 894024 h 2274663"/>
                <a:gd name="connsiteX1393" fmla="*/ 3317608 w 3982395"/>
                <a:gd name="connsiteY1393" fmla="*/ 898600 h 2274663"/>
                <a:gd name="connsiteX1394" fmla="*/ 3313811 w 3982395"/>
                <a:gd name="connsiteY1394" fmla="*/ 916924 h 2274663"/>
                <a:gd name="connsiteX1395" fmla="*/ 3304314 w 3982395"/>
                <a:gd name="connsiteY1395" fmla="*/ 934592 h 2274663"/>
                <a:gd name="connsiteX1396" fmla="*/ 3318998 w 3982395"/>
                <a:gd name="connsiteY1396" fmla="*/ 939009 h 2274663"/>
                <a:gd name="connsiteX1397" fmla="*/ 3334640 w 3982395"/>
                <a:gd name="connsiteY1397" fmla="*/ 949280 h 2274663"/>
                <a:gd name="connsiteX1398" fmla="*/ 3337100 w 3982395"/>
                <a:gd name="connsiteY1398" fmla="*/ 953292 h 2274663"/>
                <a:gd name="connsiteX1399" fmla="*/ 3336976 w 3982395"/>
                <a:gd name="connsiteY1399" fmla="*/ 957996 h 2274663"/>
                <a:gd name="connsiteX1400" fmla="*/ 3314327 w 3982395"/>
                <a:gd name="connsiteY1400" fmla="*/ 989843 h 2274663"/>
                <a:gd name="connsiteX1401" fmla="*/ 3286755 w 3982395"/>
                <a:gd name="connsiteY1401" fmla="*/ 1003739 h 2274663"/>
                <a:gd name="connsiteX1402" fmla="*/ 3287225 w 3982395"/>
                <a:gd name="connsiteY1402" fmla="*/ 1004767 h 2274663"/>
                <a:gd name="connsiteX1403" fmla="*/ 3287492 w 3982395"/>
                <a:gd name="connsiteY1403" fmla="*/ 1009655 h 2274663"/>
                <a:gd name="connsiteX1404" fmla="*/ 3299578 w 3982395"/>
                <a:gd name="connsiteY1404" fmla="*/ 1002928 h 2274663"/>
                <a:gd name="connsiteX1405" fmla="*/ 3341652 w 3982395"/>
                <a:gd name="connsiteY1405" fmla="*/ 996068 h 2274663"/>
                <a:gd name="connsiteX1406" fmla="*/ 3345929 w 3982395"/>
                <a:gd name="connsiteY1406" fmla="*/ 998172 h 2274663"/>
                <a:gd name="connsiteX1407" fmla="*/ 3348033 w 3982395"/>
                <a:gd name="connsiteY1407" fmla="*/ 1002449 h 2274663"/>
                <a:gd name="connsiteX1408" fmla="*/ 3341173 w 3982395"/>
                <a:gd name="connsiteY1408" fmla="*/ 1044522 h 2274663"/>
                <a:gd name="connsiteX1409" fmla="*/ 3332982 w 3982395"/>
                <a:gd name="connsiteY1409" fmla="*/ 1059239 h 2274663"/>
                <a:gd name="connsiteX1410" fmla="*/ 3335013 w 3982395"/>
                <a:gd name="connsiteY1410" fmla="*/ 1059350 h 2274663"/>
                <a:gd name="connsiteX1411" fmla="*/ 3370550 w 3982395"/>
                <a:gd name="connsiteY1411" fmla="*/ 1075606 h 2274663"/>
                <a:gd name="connsiteX1412" fmla="*/ 3373010 w 3982395"/>
                <a:gd name="connsiteY1412" fmla="*/ 1079618 h 2274663"/>
                <a:gd name="connsiteX1413" fmla="*/ 3372886 w 3982395"/>
                <a:gd name="connsiteY1413" fmla="*/ 1084322 h 2274663"/>
                <a:gd name="connsiteX1414" fmla="*/ 3364475 w 3982395"/>
                <a:gd name="connsiteY1414" fmla="*/ 1101039 h 2274663"/>
                <a:gd name="connsiteX1415" fmla="*/ 3350729 w 3982395"/>
                <a:gd name="connsiteY1415" fmla="*/ 1115647 h 2274663"/>
                <a:gd name="connsiteX1416" fmla="*/ 3363770 w 3982395"/>
                <a:gd name="connsiteY1416" fmla="*/ 1123714 h 2274663"/>
                <a:gd name="connsiteX1417" fmla="*/ 3376220 w 3982395"/>
                <a:gd name="connsiteY1417" fmla="*/ 1137684 h 2274663"/>
                <a:gd name="connsiteX1418" fmla="*/ 3377558 w 3982395"/>
                <a:gd name="connsiteY1418" fmla="*/ 1142196 h 2274663"/>
                <a:gd name="connsiteX1419" fmla="*/ 3376220 w 3982395"/>
                <a:gd name="connsiteY1419" fmla="*/ 1146707 h 2274663"/>
                <a:gd name="connsiteX1420" fmla="*/ 3299621 w 3982395"/>
                <a:gd name="connsiteY1420" fmla="*/ 1181272 h 2274663"/>
                <a:gd name="connsiteX1421" fmla="*/ 3274900 w 3982395"/>
                <a:gd name="connsiteY1421" fmla="*/ 1178728 h 2274663"/>
                <a:gd name="connsiteX1422" fmla="*/ 3255868 w 3982395"/>
                <a:gd name="connsiteY1422" fmla="*/ 1172499 h 2274663"/>
                <a:gd name="connsiteX1423" fmla="*/ 3254430 w 3982395"/>
                <a:gd name="connsiteY1423" fmla="*/ 1176892 h 2274663"/>
                <a:gd name="connsiteX1424" fmla="*/ 3238521 w 3982395"/>
                <a:gd name="connsiteY1424" fmla="*/ 1196137 h 2274663"/>
                <a:gd name="connsiteX1425" fmla="*/ 3235638 w 3982395"/>
                <a:gd name="connsiteY1425" fmla="*/ 1196992 h 2274663"/>
                <a:gd name="connsiteX1426" fmla="*/ 3232755 w 3982395"/>
                <a:gd name="connsiteY1426" fmla="*/ 1196137 h 2274663"/>
                <a:gd name="connsiteX1427" fmla="*/ 3212296 w 3982395"/>
                <a:gd name="connsiteY1427" fmla="*/ 1162989 h 2274663"/>
                <a:gd name="connsiteX1428" fmla="*/ 3212205 w 3982395"/>
                <a:gd name="connsiteY1428" fmla="*/ 1162105 h 2274663"/>
                <a:gd name="connsiteX1429" fmla="*/ 3208137 w 3982395"/>
                <a:gd name="connsiteY1429" fmla="*/ 1164155 h 2274663"/>
                <a:gd name="connsiteX1430" fmla="*/ 3210000 w 3982395"/>
                <a:gd name="connsiteY1430" fmla="*/ 1182689 h 2274663"/>
                <a:gd name="connsiteX1431" fmla="*/ 3205897 w 3982395"/>
                <a:gd name="connsiteY1431" fmla="*/ 1199025 h 2274663"/>
                <a:gd name="connsiteX1432" fmla="*/ 3207888 w 3982395"/>
                <a:gd name="connsiteY1432" fmla="*/ 1198606 h 2274663"/>
                <a:gd name="connsiteX1433" fmla="*/ 3246422 w 3982395"/>
                <a:gd name="connsiteY1433" fmla="*/ 1205110 h 2274663"/>
                <a:gd name="connsiteX1434" fmla="*/ 3249836 w 3982395"/>
                <a:gd name="connsiteY1434" fmla="*/ 1208349 h 2274663"/>
                <a:gd name="connsiteX1435" fmla="*/ 3250933 w 3982395"/>
                <a:gd name="connsiteY1435" fmla="*/ 1212925 h 2274663"/>
                <a:gd name="connsiteX1436" fmla="*/ 3247136 w 3982395"/>
                <a:gd name="connsiteY1436" fmla="*/ 1231249 h 2274663"/>
                <a:gd name="connsiteX1437" fmla="*/ 3237639 w 3982395"/>
                <a:gd name="connsiteY1437" fmla="*/ 1248917 h 2274663"/>
                <a:gd name="connsiteX1438" fmla="*/ 3252323 w 3982395"/>
                <a:gd name="connsiteY1438" fmla="*/ 1253334 h 2274663"/>
                <a:gd name="connsiteX1439" fmla="*/ 3267965 w 3982395"/>
                <a:gd name="connsiteY1439" fmla="*/ 1263605 h 2274663"/>
                <a:gd name="connsiteX1440" fmla="*/ 3270425 w 3982395"/>
                <a:gd name="connsiteY1440" fmla="*/ 1267617 h 2274663"/>
                <a:gd name="connsiteX1441" fmla="*/ 3270301 w 3982395"/>
                <a:gd name="connsiteY1441" fmla="*/ 1272321 h 2274663"/>
                <a:gd name="connsiteX1442" fmla="*/ 3247652 w 3982395"/>
                <a:gd name="connsiteY1442" fmla="*/ 1304168 h 2274663"/>
                <a:gd name="connsiteX1443" fmla="*/ 3220080 w 3982395"/>
                <a:gd name="connsiteY1443" fmla="*/ 1318064 h 2274663"/>
                <a:gd name="connsiteX1444" fmla="*/ 3220550 w 3982395"/>
                <a:gd name="connsiteY1444" fmla="*/ 1319092 h 2274663"/>
                <a:gd name="connsiteX1445" fmla="*/ 3220817 w 3982395"/>
                <a:gd name="connsiteY1445" fmla="*/ 1323980 h 2274663"/>
                <a:gd name="connsiteX1446" fmla="*/ 3232903 w 3982395"/>
                <a:gd name="connsiteY1446" fmla="*/ 1317253 h 2274663"/>
                <a:gd name="connsiteX1447" fmla="*/ 3274977 w 3982395"/>
                <a:gd name="connsiteY1447" fmla="*/ 1310393 h 2274663"/>
                <a:gd name="connsiteX1448" fmla="*/ 3279254 w 3982395"/>
                <a:gd name="connsiteY1448" fmla="*/ 1312497 h 2274663"/>
                <a:gd name="connsiteX1449" fmla="*/ 3281358 w 3982395"/>
                <a:gd name="connsiteY1449" fmla="*/ 1316774 h 2274663"/>
                <a:gd name="connsiteX1450" fmla="*/ 3274498 w 3982395"/>
                <a:gd name="connsiteY1450" fmla="*/ 1358847 h 2274663"/>
                <a:gd name="connsiteX1451" fmla="*/ 3266307 w 3982395"/>
                <a:gd name="connsiteY1451" fmla="*/ 1373564 h 2274663"/>
                <a:gd name="connsiteX1452" fmla="*/ 3268338 w 3982395"/>
                <a:gd name="connsiteY1452" fmla="*/ 1373675 h 2274663"/>
                <a:gd name="connsiteX1453" fmla="*/ 3303875 w 3982395"/>
                <a:gd name="connsiteY1453" fmla="*/ 1389931 h 2274663"/>
                <a:gd name="connsiteX1454" fmla="*/ 3306335 w 3982395"/>
                <a:gd name="connsiteY1454" fmla="*/ 1393943 h 2274663"/>
                <a:gd name="connsiteX1455" fmla="*/ 3306211 w 3982395"/>
                <a:gd name="connsiteY1455" fmla="*/ 1398647 h 2274663"/>
                <a:gd name="connsiteX1456" fmla="*/ 3297800 w 3982395"/>
                <a:gd name="connsiteY1456" fmla="*/ 1415364 h 2274663"/>
                <a:gd name="connsiteX1457" fmla="*/ 3284054 w 3982395"/>
                <a:gd name="connsiteY1457" fmla="*/ 1429972 h 2274663"/>
                <a:gd name="connsiteX1458" fmla="*/ 3297095 w 3982395"/>
                <a:gd name="connsiteY1458" fmla="*/ 1438039 h 2274663"/>
                <a:gd name="connsiteX1459" fmla="*/ 3309545 w 3982395"/>
                <a:gd name="connsiteY1459" fmla="*/ 1452009 h 2274663"/>
                <a:gd name="connsiteX1460" fmla="*/ 3310883 w 3982395"/>
                <a:gd name="connsiteY1460" fmla="*/ 1456521 h 2274663"/>
                <a:gd name="connsiteX1461" fmla="*/ 3309545 w 3982395"/>
                <a:gd name="connsiteY1461" fmla="*/ 1461033 h 2274663"/>
                <a:gd name="connsiteX1462" fmla="*/ 3232946 w 3982395"/>
                <a:gd name="connsiteY1462" fmla="*/ 1495598 h 2274663"/>
                <a:gd name="connsiteX1463" fmla="*/ 3208225 w 3982395"/>
                <a:gd name="connsiteY1463" fmla="*/ 1493053 h 2274663"/>
                <a:gd name="connsiteX1464" fmla="*/ 3189193 w 3982395"/>
                <a:gd name="connsiteY1464" fmla="*/ 1486825 h 2274663"/>
                <a:gd name="connsiteX1465" fmla="*/ 3187755 w 3982395"/>
                <a:gd name="connsiteY1465" fmla="*/ 1491218 h 2274663"/>
                <a:gd name="connsiteX1466" fmla="*/ 3171846 w 3982395"/>
                <a:gd name="connsiteY1466" fmla="*/ 1510462 h 2274663"/>
                <a:gd name="connsiteX1467" fmla="*/ 3168963 w 3982395"/>
                <a:gd name="connsiteY1467" fmla="*/ 1511317 h 2274663"/>
                <a:gd name="connsiteX1468" fmla="*/ 3166080 w 3982395"/>
                <a:gd name="connsiteY1468" fmla="*/ 1510462 h 2274663"/>
                <a:gd name="connsiteX1469" fmla="*/ 3145621 w 3982395"/>
                <a:gd name="connsiteY1469" fmla="*/ 1477315 h 2274663"/>
                <a:gd name="connsiteX1470" fmla="*/ 3145530 w 3982395"/>
                <a:gd name="connsiteY1470" fmla="*/ 1476430 h 2274663"/>
                <a:gd name="connsiteX1471" fmla="*/ 3117658 w 3982395"/>
                <a:gd name="connsiteY1471" fmla="*/ 1490477 h 2274663"/>
                <a:gd name="connsiteX1472" fmla="*/ 3093121 w 3982395"/>
                <a:gd name="connsiteY1472" fmla="*/ 1494418 h 2274663"/>
                <a:gd name="connsiteX1473" fmla="*/ 3073125 w 3982395"/>
                <a:gd name="connsiteY1473" fmla="*/ 1493327 h 2274663"/>
                <a:gd name="connsiteX1474" fmla="*/ 3072873 w 3982395"/>
                <a:gd name="connsiteY1474" fmla="*/ 1497943 h 2274663"/>
                <a:gd name="connsiteX1475" fmla="*/ 3062487 w 3982395"/>
                <a:gd name="connsiteY1475" fmla="*/ 1520649 h 2274663"/>
                <a:gd name="connsiteX1476" fmla="*/ 3059923 w 3982395"/>
                <a:gd name="connsiteY1476" fmla="*/ 1522221 h 2274663"/>
                <a:gd name="connsiteX1477" fmla="*/ 3056918 w 3982395"/>
                <a:gd name="connsiteY1477" fmla="*/ 1522141 h 2274663"/>
                <a:gd name="connsiteX1478" fmla="*/ 3028576 w 3982395"/>
                <a:gd name="connsiteY1478" fmla="*/ 1495419 h 2274663"/>
                <a:gd name="connsiteX1479" fmla="*/ 3025371 w 3982395"/>
                <a:gd name="connsiteY1479" fmla="*/ 1487017 h 2274663"/>
                <a:gd name="connsiteX1480" fmla="*/ 3019047 w 3982395"/>
                <a:gd name="connsiteY1480" fmla="*/ 1490417 h 2274663"/>
                <a:gd name="connsiteX1481" fmla="*/ 3007339 w 3982395"/>
                <a:gd name="connsiteY1481" fmla="*/ 1492843 h 2274663"/>
                <a:gd name="connsiteX1482" fmla="*/ 3004415 w 3982395"/>
                <a:gd name="connsiteY1482" fmla="*/ 1492142 h 2274663"/>
                <a:gd name="connsiteX1483" fmla="*/ 3002346 w 3982395"/>
                <a:gd name="connsiteY1483" fmla="*/ 1489960 h 2274663"/>
                <a:gd name="connsiteX1484" fmla="*/ 2998593 w 3982395"/>
                <a:gd name="connsiteY1484" fmla="*/ 1478608 h 2274663"/>
                <a:gd name="connsiteX1485" fmla="*/ 2998381 w 3982395"/>
                <a:gd name="connsiteY1485" fmla="*/ 1471633 h 2274663"/>
                <a:gd name="connsiteX1486" fmla="*/ 2989773 w 3982395"/>
                <a:gd name="connsiteY1486" fmla="*/ 1473015 h 2274663"/>
                <a:gd name="connsiteX1487" fmla="*/ 2952460 w 3982395"/>
                <a:gd name="connsiteY1487" fmla="*/ 1461832 h 2274663"/>
                <a:gd name="connsiteX1488" fmla="*/ 2950888 w 3982395"/>
                <a:gd name="connsiteY1488" fmla="*/ 1459269 h 2274663"/>
                <a:gd name="connsiteX1489" fmla="*/ 2950967 w 3982395"/>
                <a:gd name="connsiteY1489" fmla="*/ 1456263 h 2274663"/>
                <a:gd name="connsiteX1490" fmla="*/ 2965438 w 3982395"/>
                <a:gd name="connsiteY1490" fmla="*/ 1435914 h 2274663"/>
                <a:gd name="connsiteX1491" fmla="*/ 2970278 w 3982395"/>
                <a:gd name="connsiteY1491" fmla="*/ 1432756 h 2274663"/>
                <a:gd name="connsiteX1492" fmla="*/ 2966720 w 3982395"/>
                <a:gd name="connsiteY1492" fmla="*/ 1428203 h 2274663"/>
                <a:gd name="connsiteX1493" fmla="*/ 2952001 w 3982395"/>
                <a:gd name="connsiteY1493" fmla="*/ 1394835 h 2274663"/>
                <a:gd name="connsiteX1494" fmla="*/ 2950571 w 3982395"/>
                <a:gd name="connsiteY1494" fmla="*/ 1369660 h 2274663"/>
                <a:gd name="connsiteX1495" fmla="*/ 2939912 w 3982395"/>
                <a:gd name="connsiteY1495" fmla="*/ 1374338 h 2274663"/>
                <a:gd name="connsiteX1496" fmla="*/ 2921584 w 3982395"/>
                <a:gd name="connsiteY1496" fmla="*/ 1374718 h 2274663"/>
                <a:gd name="connsiteX1497" fmla="*/ 2918941 w 3982395"/>
                <a:gd name="connsiteY1497" fmla="*/ 1373284 h 2274663"/>
                <a:gd name="connsiteX1498" fmla="*/ 2917507 w 3982395"/>
                <a:gd name="connsiteY1498" fmla="*/ 1370641 h 2274663"/>
                <a:gd name="connsiteX1499" fmla="*/ 2919495 w 3982395"/>
                <a:gd name="connsiteY1499" fmla="*/ 1349685 h 2274663"/>
                <a:gd name="connsiteX1500" fmla="*/ 2908958 w 3982395"/>
                <a:gd name="connsiteY1500" fmla="*/ 1354309 h 2274663"/>
                <a:gd name="connsiteX1501" fmla="*/ 2891648 w 3982395"/>
                <a:gd name="connsiteY1501" fmla="*/ 1354668 h 2274663"/>
                <a:gd name="connsiteX1502" fmla="*/ 2889152 w 3982395"/>
                <a:gd name="connsiteY1502" fmla="*/ 1353314 h 2274663"/>
                <a:gd name="connsiteX1503" fmla="*/ 2887797 w 3982395"/>
                <a:gd name="connsiteY1503" fmla="*/ 1350817 h 2274663"/>
                <a:gd name="connsiteX1504" fmla="*/ 2890025 w 3982395"/>
                <a:gd name="connsiteY1504" fmla="*/ 1327340 h 2274663"/>
                <a:gd name="connsiteX1505" fmla="*/ 2892492 w 3982395"/>
                <a:gd name="connsiteY1505" fmla="*/ 1322471 h 2274663"/>
                <a:gd name="connsiteX1506" fmla="*/ 2887432 w 3982395"/>
                <a:gd name="connsiteY1506" fmla="*/ 1320428 h 2274663"/>
                <a:gd name="connsiteX1507" fmla="*/ 2859635 w 3982395"/>
                <a:gd name="connsiteY1507" fmla="*/ 1300085 h 2274663"/>
                <a:gd name="connsiteX1508" fmla="*/ 2846579 w 3982395"/>
                <a:gd name="connsiteY1508" fmla="*/ 1280174 h 2274663"/>
                <a:gd name="connsiteX1509" fmla="*/ 2840068 w 3982395"/>
                <a:gd name="connsiteY1509" fmla="*/ 1289037 h 2274663"/>
                <a:gd name="connsiteX1510" fmla="*/ 2825256 w 3982395"/>
                <a:gd name="connsiteY1510" fmla="*/ 1298002 h 2274663"/>
                <a:gd name="connsiteX1511" fmla="*/ 2822417 w 3982395"/>
                <a:gd name="connsiteY1511" fmla="*/ 1298078 h 2274663"/>
                <a:gd name="connsiteX1512" fmla="*/ 2819996 w 3982395"/>
                <a:gd name="connsiteY1512" fmla="*/ 1296593 h 2274663"/>
                <a:gd name="connsiteX1513" fmla="*/ 2810186 w 3982395"/>
                <a:gd name="connsiteY1513" fmla="*/ 1275147 h 2274663"/>
                <a:gd name="connsiteX1514" fmla="*/ 2809889 w 3982395"/>
                <a:gd name="connsiteY1514" fmla="*/ 1269697 h 2274663"/>
                <a:gd name="connsiteX1515" fmla="*/ 2804485 w 3982395"/>
                <a:gd name="connsiteY1515" fmla="*/ 1270458 h 2274663"/>
                <a:gd name="connsiteX1516" fmla="*/ 2770240 w 3982395"/>
                <a:gd name="connsiteY1516" fmla="*/ 1266739 h 2274663"/>
                <a:gd name="connsiteX1517" fmla="*/ 2708809 w 3982395"/>
                <a:gd name="connsiteY1517" fmla="*/ 1216480 h 2274663"/>
                <a:gd name="connsiteX1518" fmla="*/ 2708692 w 3982395"/>
                <a:gd name="connsiteY1518" fmla="*/ 1212037 h 2274663"/>
                <a:gd name="connsiteX1519" fmla="*/ 2708785 w 3982395"/>
                <a:gd name="connsiteY1519" fmla="*/ 1211885 h 2274663"/>
                <a:gd name="connsiteX1520" fmla="*/ 2705494 w 3982395"/>
                <a:gd name="connsiteY1520" fmla="*/ 1206566 h 2274663"/>
                <a:gd name="connsiteX1521" fmla="*/ 2698730 w 3982395"/>
                <a:gd name="connsiteY1521" fmla="*/ 1212067 h 2274663"/>
                <a:gd name="connsiteX1522" fmla="*/ 2695406 w 3982395"/>
                <a:gd name="connsiteY1522" fmla="*/ 1213526 h 2274663"/>
                <a:gd name="connsiteX1523" fmla="*/ 2689457 w 3982395"/>
                <a:gd name="connsiteY1523" fmla="*/ 1229505 h 2274663"/>
                <a:gd name="connsiteX1524" fmla="*/ 2656004 w 3982395"/>
                <a:gd name="connsiteY1524" fmla="*/ 1259360 h 2274663"/>
                <a:gd name="connsiteX1525" fmla="*/ 2634582 w 3982395"/>
                <a:gd name="connsiteY1525" fmla="*/ 1268953 h 2274663"/>
                <a:gd name="connsiteX1526" fmla="*/ 2616073 w 3982395"/>
                <a:gd name="connsiteY1526" fmla="*/ 1272846 h 2274663"/>
                <a:gd name="connsiteX1527" fmla="*/ 2616972 w 3982395"/>
                <a:gd name="connsiteY1527" fmla="*/ 1277119 h 2274663"/>
                <a:gd name="connsiteX1528" fmla="*/ 2613047 w 3982395"/>
                <a:gd name="connsiteY1528" fmla="*/ 1300372 h 2274663"/>
                <a:gd name="connsiteX1529" fmla="*/ 2611093 w 3982395"/>
                <a:gd name="connsiteY1529" fmla="*/ 1302433 h 2274663"/>
                <a:gd name="connsiteX1530" fmla="*/ 2608331 w 3982395"/>
                <a:gd name="connsiteY1530" fmla="*/ 1303095 h 2274663"/>
                <a:gd name="connsiteX1531" fmla="*/ 2575943 w 3982395"/>
                <a:gd name="connsiteY1531" fmla="*/ 1285644 h 2274663"/>
                <a:gd name="connsiteX1532" fmla="*/ 2575448 w 3982395"/>
                <a:gd name="connsiteY1532" fmla="*/ 1284960 h 2274663"/>
                <a:gd name="connsiteX1533" fmla="*/ 2559284 w 3982395"/>
                <a:gd name="connsiteY1533" fmla="*/ 1309611 h 2274663"/>
                <a:gd name="connsiteX1534" fmla="*/ 2541075 w 3982395"/>
                <a:gd name="connsiteY1534" fmla="*/ 1324421 h 2274663"/>
                <a:gd name="connsiteX1535" fmla="*/ 2524205 w 3982395"/>
                <a:gd name="connsiteY1535" fmla="*/ 1332972 h 2274663"/>
                <a:gd name="connsiteX1536" fmla="*/ 2526178 w 3982395"/>
                <a:gd name="connsiteY1536" fmla="*/ 1336866 h 2274663"/>
                <a:gd name="connsiteX1537" fmla="*/ 2528406 w 3982395"/>
                <a:gd name="connsiteY1537" fmla="*/ 1360344 h 2274663"/>
                <a:gd name="connsiteX1538" fmla="*/ 2527051 w 3982395"/>
                <a:gd name="connsiteY1538" fmla="*/ 1362840 h 2274663"/>
                <a:gd name="connsiteX1539" fmla="*/ 2524555 w 3982395"/>
                <a:gd name="connsiteY1539" fmla="*/ 1364194 h 2274663"/>
                <a:gd name="connsiteX1540" fmla="*/ 2488754 w 3982395"/>
                <a:gd name="connsiteY1540" fmla="*/ 1355721 h 2274663"/>
                <a:gd name="connsiteX1541" fmla="*/ 2482165 w 3982395"/>
                <a:gd name="connsiteY1541" fmla="*/ 1350362 h 2274663"/>
                <a:gd name="connsiteX1542" fmla="*/ 2478598 w 3982395"/>
                <a:gd name="connsiteY1542" fmla="*/ 1356129 h 2274663"/>
                <a:gd name="connsiteX1543" fmla="*/ 2470167 w 3982395"/>
                <a:gd name="connsiteY1543" fmla="*/ 1363643 h 2274663"/>
                <a:gd name="connsiteX1544" fmla="*/ 2467444 w 3982395"/>
                <a:gd name="connsiteY1544" fmla="*/ 1364450 h 2274663"/>
                <a:gd name="connsiteX1545" fmla="*/ 2464722 w 3982395"/>
                <a:gd name="connsiteY1545" fmla="*/ 1363643 h 2274663"/>
                <a:gd name="connsiteX1546" fmla="*/ 2456291 w 3982395"/>
                <a:gd name="connsiteY1546" fmla="*/ 1356129 h 2274663"/>
                <a:gd name="connsiteX1547" fmla="*/ 2452824 w 3982395"/>
                <a:gd name="connsiteY1547" fmla="*/ 1350524 h 2274663"/>
                <a:gd name="connsiteX1548" fmla="*/ 2446436 w 3982395"/>
                <a:gd name="connsiteY1548" fmla="*/ 1355720 h 2274663"/>
                <a:gd name="connsiteX1549" fmla="*/ 2410635 w 3982395"/>
                <a:gd name="connsiteY1549" fmla="*/ 1364194 h 2274663"/>
                <a:gd name="connsiteX1550" fmla="*/ 2408139 w 3982395"/>
                <a:gd name="connsiteY1550" fmla="*/ 1362840 h 2274663"/>
                <a:gd name="connsiteX1551" fmla="*/ 2406784 w 3982395"/>
                <a:gd name="connsiteY1551" fmla="*/ 1360343 h 2274663"/>
                <a:gd name="connsiteX1552" fmla="*/ 2409012 w 3982395"/>
                <a:gd name="connsiteY1552" fmla="*/ 1336866 h 2274663"/>
                <a:gd name="connsiteX1553" fmla="*/ 2411479 w 3982395"/>
                <a:gd name="connsiteY1553" fmla="*/ 1331997 h 2274663"/>
                <a:gd name="connsiteX1554" fmla="*/ 2406419 w 3982395"/>
                <a:gd name="connsiteY1554" fmla="*/ 1329954 h 2274663"/>
                <a:gd name="connsiteX1555" fmla="*/ 2378622 w 3982395"/>
                <a:gd name="connsiteY1555" fmla="*/ 1309611 h 2274663"/>
                <a:gd name="connsiteX1556" fmla="*/ 2365566 w 3982395"/>
                <a:gd name="connsiteY1556" fmla="*/ 1289700 h 2274663"/>
                <a:gd name="connsiteX1557" fmla="*/ 2359055 w 3982395"/>
                <a:gd name="connsiteY1557" fmla="*/ 1298563 h 2274663"/>
                <a:gd name="connsiteX1558" fmla="*/ 2344243 w 3982395"/>
                <a:gd name="connsiteY1558" fmla="*/ 1307528 h 2274663"/>
                <a:gd name="connsiteX1559" fmla="*/ 2341404 w 3982395"/>
                <a:gd name="connsiteY1559" fmla="*/ 1307604 h 2274663"/>
                <a:gd name="connsiteX1560" fmla="*/ 2338983 w 3982395"/>
                <a:gd name="connsiteY1560" fmla="*/ 1306119 h 2274663"/>
                <a:gd name="connsiteX1561" fmla="*/ 2329173 w 3982395"/>
                <a:gd name="connsiteY1561" fmla="*/ 1284673 h 2274663"/>
                <a:gd name="connsiteX1562" fmla="*/ 2328876 w 3982395"/>
                <a:gd name="connsiteY1562" fmla="*/ 1279223 h 2274663"/>
                <a:gd name="connsiteX1563" fmla="*/ 2323472 w 3982395"/>
                <a:gd name="connsiteY1563" fmla="*/ 1279984 h 2274663"/>
                <a:gd name="connsiteX1564" fmla="*/ 2289227 w 3982395"/>
                <a:gd name="connsiteY1564" fmla="*/ 1276265 h 2274663"/>
                <a:gd name="connsiteX1565" fmla="*/ 2227796 w 3982395"/>
                <a:gd name="connsiteY1565" fmla="*/ 1226006 h 2274663"/>
                <a:gd name="connsiteX1566" fmla="*/ 2227679 w 3982395"/>
                <a:gd name="connsiteY1566" fmla="*/ 1221563 h 2274663"/>
                <a:gd name="connsiteX1567" fmla="*/ 2230002 w 3982395"/>
                <a:gd name="connsiteY1567" fmla="*/ 1217774 h 2274663"/>
                <a:gd name="connsiteX1568" fmla="*/ 2244775 w 3982395"/>
                <a:gd name="connsiteY1568" fmla="*/ 1208073 h 2274663"/>
                <a:gd name="connsiteX1569" fmla="*/ 2256065 w 3982395"/>
                <a:gd name="connsiteY1569" fmla="*/ 1204677 h 2274663"/>
                <a:gd name="connsiteX1570" fmla="*/ 2253853 w 3982395"/>
                <a:gd name="connsiteY1570" fmla="*/ 1202210 h 2274663"/>
                <a:gd name="connsiteX1571" fmla="*/ 2240976 w 3982395"/>
                <a:gd name="connsiteY1571" fmla="*/ 1167620 h 2274663"/>
                <a:gd name="connsiteX1572" fmla="*/ 2242012 w 3982395"/>
                <a:gd name="connsiteY1572" fmla="*/ 1163298 h 2274663"/>
                <a:gd name="connsiteX1573" fmla="*/ 2245237 w 3982395"/>
                <a:gd name="connsiteY1573" fmla="*/ 1160239 h 2274663"/>
                <a:gd name="connsiteX1574" fmla="*/ 2281631 w 3982395"/>
                <a:gd name="connsiteY1574" fmla="*/ 1154096 h 2274663"/>
                <a:gd name="connsiteX1575" fmla="*/ 2286155 w 3982395"/>
                <a:gd name="connsiteY1575" fmla="*/ 1155048 h 2274663"/>
                <a:gd name="connsiteX1576" fmla="*/ 2282973 w 3982395"/>
                <a:gd name="connsiteY1576" fmla="*/ 1142377 h 2274663"/>
                <a:gd name="connsiteX1577" fmla="*/ 2287000 w 3982395"/>
                <a:gd name="connsiteY1577" fmla="*/ 1102316 h 2274663"/>
                <a:gd name="connsiteX1578" fmla="*/ 2289964 w 3982395"/>
                <a:gd name="connsiteY1578" fmla="*/ 1098929 h 2274663"/>
                <a:gd name="connsiteX1579" fmla="*/ 2294380 w 3982395"/>
                <a:gd name="connsiteY1579" fmla="*/ 1098055 h 2274663"/>
                <a:gd name="connsiteX1580" fmla="*/ 2331087 w 3982395"/>
                <a:gd name="connsiteY1580" fmla="*/ 1114598 h 2274663"/>
                <a:gd name="connsiteX1581" fmla="*/ 2342511 w 3982395"/>
                <a:gd name="connsiteY1581" fmla="*/ 1125668 h 2274663"/>
                <a:gd name="connsiteX1582" fmla="*/ 2343108 w 3982395"/>
                <a:gd name="connsiteY1582" fmla="*/ 1123843 h 2274663"/>
                <a:gd name="connsiteX1583" fmla="*/ 2355961 w 3982395"/>
                <a:gd name="connsiteY1583" fmla="*/ 1108295 h 2274663"/>
                <a:gd name="connsiteX1584" fmla="*/ 2347796 w 3982395"/>
                <a:gd name="connsiteY1584" fmla="*/ 1095842 h 2274663"/>
                <a:gd name="connsiteX1585" fmla="*/ 2344310 w 3982395"/>
                <a:gd name="connsiteY1585" fmla="*/ 1059097 h 2274663"/>
                <a:gd name="connsiteX1586" fmla="*/ 2346430 w 3982395"/>
                <a:gd name="connsiteY1586" fmla="*/ 1055191 h 2274663"/>
                <a:gd name="connsiteX1587" fmla="*/ 2350336 w 3982395"/>
                <a:gd name="connsiteY1587" fmla="*/ 1053071 h 2274663"/>
                <a:gd name="connsiteX1588" fmla="*/ 2367981 w 3982395"/>
                <a:gd name="connsiteY1588" fmla="*/ 1052056 h 2274663"/>
                <a:gd name="connsiteX1589" fmla="*/ 2379456 w 3982395"/>
                <a:gd name="connsiteY1589" fmla="*/ 1054760 h 2274663"/>
                <a:gd name="connsiteX1590" fmla="*/ 2378774 w 3982395"/>
                <a:gd name="connsiteY1590" fmla="*/ 1051517 h 2274663"/>
                <a:gd name="connsiteX1591" fmla="*/ 2384917 w 3982395"/>
                <a:gd name="connsiteY1591" fmla="*/ 1015123 h 2274663"/>
                <a:gd name="connsiteX1592" fmla="*/ 2387976 w 3982395"/>
                <a:gd name="connsiteY1592" fmla="*/ 1011898 h 2274663"/>
                <a:gd name="connsiteX1593" fmla="*/ 2392298 w 3982395"/>
                <a:gd name="connsiteY1593" fmla="*/ 1010861 h 2274663"/>
                <a:gd name="connsiteX1594" fmla="*/ 2426888 w 3982395"/>
                <a:gd name="connsiteY1594" fmla="*/ 1023739 h 2274663"/>
                <a:gd name="connsiteX1595" fmla="*/ 2430330 w 3982395"/>
                <a:gd name="connsiteY1595" fmla="*/ 1026825 h 2274663"/>
                <a:gd name="connsiteX1596" fmla="*/ 2433909 w 3982395"/>
                <a:gd name="connsiteY1596" fmla="*/ 1014260 h 2274663"/>
                <a:gd name="connsiteX1597" fmla="*/ 2457427 w 3982395"/>
                <a:gd name="connsiteY1597" fmla="*/ 981580 h 2274663"/>
                <a:gd name="connsiteX1598" fmla="*/ 2461688 w 3982395"/>
                <a:gd name="connsiteY1598" fmla="*/ 980129 h 2274663"/>
                <a:gd name="connsiteX1599" fmla="*/ 2465949 w 3982395"/>
                <a:gd name="connsiteY1599" fmla="*/ 981580 h 2274663"/>
                <a:gd name="connsiteX1600" fmla="*/ 2484015 w 3982395"/>
                <a:gd name="connsiteY1600" fmla="*/ 1006686 h 2274663"/>
                <a:gd name="connsiteX1601" fmla="*/ 2485702 w 3982395"/>
                <a:gd name="connsiteY1601" fmla="*/ 1005085 h 2274663"/>
                <a:gd name="connsiteX1602" fmla="*/ 2524237 w 3982395"/>
                <a:gd name="connsiteY1602" fmla="*/ 998581 h 2274663"/>
                <a:gd name="connsiteX1603" fmla="*/ 2529026 w 3982395"/>
                <a:gd name="connsiteY1603" fmla="*/ 999589 h 2274663"/>
                <a:gd name="connsiteX1604" fmla="*/ 2526753 w 3982395"/>
                <a:gd name="connsiteY1604" fmla="*/ 990536 h 2274663"/>
                <a:gd name="connsiteX1605" fmla="*/ 2525847 w 3982395"/>
                <a:gd name="connsiteY1605" fmla="*/ 988867 h 2274663"/>
                <a:gd name="connsiteX1606" fmla="*/ 2525981 w 3982395"/>
                <a:gd name="connsiteY1606" fmla="*/ 987462 h 2274663"/>
                <a:gd name="connsiteX1607" fmla="*/ 2525657 w 3982395"/>
                <a:gd name="connsiteY1607" fmla="*/ 986173 h 2274663"/>
                <a:gd name="connsiteX1608" fmla="*/ 2528325 w 3982395"/>
                <a:gd name="connsiteY1608" fmla="*/ 959626 h 2274663"/>
                <a:gd name="connsiteX1609" fmla="*/ 2525482 w 3982395"/>
                <a:gd name="connsiteY1609" fmla="*/ 958478 h 2274663"/>
                <a:gd name="connsiteX1610" fmla="*/ 2497685 w 3982395"/>
                <a:gd name="connsiteY1610" fmla="*/ 938135 h 2274663"/>
                <a:gd name="connsiteX1611" fmla="*/ 2484629 w 3982395"/>
                <a:gd name="connsiteY1611" fmla="*/ 918224 h 2274663"/>
                <a:gd name="connsiteX1612" fmla="*/ 2478118 w 3982395"/>
                <a:gd name="connsiteY1612" fmla="*/ 927087 h 2274663"/>
                <a:gd name="connsiteX1613" fmla="*/ 2463306 w 3982395"/>
                <a:gd name="connsiteY1613" fmla="*/ 936052 h 2274663"/>
                <a:gd name="connsiteX1614" fmla="*/ 2460467 w 3982395"/>
                <a:gd name="connsiteY1614" fmla="*/ 936128 h 2274663"/>
                <a:gd name="connsiteX1615" fmla="*/ 2458046 w 3982395"/>
                <a:gd name="connsiteY1615" fmla="*/ 934643 h 2274663"/>
                <a:gd name="connsiteX1616" fmla="*/ 2448236 w 3982395"/>
                <a:gd name="connsiteY1616" fmla="*/ 913197 h 2274663"/>
                <a:gd name="connsiteX1617" fmla="*/ 2447939 w 3982395"/>
                <a:gd name="connsiteY1617" fmla="*/ 907747 h 2274663"/>
                <a:gd name="connsiteX1618" fmla="*/ 2442535 w 3982395"/>
                <a:gd name="connsiteY1618" fmla="*/ 908508 h 2274663"/>
                <a:gd name="connsiteX1619" fmla="*/ 2410824 w 3982395"/>
                <a:gd name="connsiteY1619" fmla="*/ 905064 h 2274663"/>
                <a:gd name="connsiteX1620" fmla="*/ 2409641 w 3982395"/>
                <a:gd name="connsiteY1620" fmla="*/ 910085 h 2274663"/>
                <a:gd name="connsiteX1621" fmla="*/ 2424117 w 3982395"/>
                <a:gd name="connsiteY1621" fmla="*/ 910524 h 2274663"/>
                <a:gd name="connsiteX1622" fmla="*/ 2440898 w 3982395"/>
                <a:gd name="connsiteY1622" fmla="*/ 916072 h 2274663"/>
                <a:gd name="connsiteX1623" fmla="*/ 2444123 w 3982395"/>
                <a:gd name="connsiteY1623" fmla="*/ 919130 h 2274663"/>
                <a:gd name="connsiteX1624" fmla="*/ 2445159 w 3982395"/>
                <a:gd name="connsiteY1624" fmla="*/ 923452 h 2274663"/>
                <a:gd name="connsiteX1625" fmla="*/ 2398829 w 3982395"/>
                <a:gd name="connsiteY1625" fmla="*/ 987897 h 2274663"/>
                <a:gd name="connsiteX1626" fmla="*/ 2377407 w 3982395"/>
                <a:gd name="connsiteY1626" fmla="*/ 997490 h 2274663"/>
                <a:gd name="connsiteX1627" fmla="*/ 2358898 w 3982395"/>
                <a:gd name="connsiteY1627" fmla="*/ 1001383 h 2274663"/>
                <a:gd name="connsiteX1628" fmla="*/ 2359797 w 3982395"/>
                <a:gd name="connsiteY1628" fmla="*/ 1005656 h 2274663"/>
                <a:gd name="connsiteX1629" fmla="*/ 2355872 w 3982395"/>
                <a:gd name="connsiteY1629" fmla="*/ 1028909 h 2274663"/>
                <a:gd name="connsiteX1630" fmla="*/ 2353918 w 3982395"/>
                <a:gd name="connsiteY1630" fmla="*/ 1030970 h 2274663"/>
                <a:gd name="connsiteX1631" fmla="*/ 2351156 w 3982395"/>
                <a:gd name="connsiteY1631" fmla="*/ 1031632 h 2274663"/>
                <a:gd name="connsiteX1632" fmla="*/ 2318768 w 3982395"/>
                <a:gd name="connsiteY1632" fmla="*/ 1014181 h 2274663"/>
                <a:gd name="connsiteX1633" fmla="*/ 2318273 w 3982395"/>
                <a:gd name="connsiteY1633" fmla="*/ 1013497 h 2274663"/>
                <a:gd name="connsiteX1634" fmla="*/ 2302109 w 3982395"/>
                <a:gd name="connsiteY1634" fmla="*/ 1038148 h 2274663"/>
                <a:gd name="connsiteX1635" fmla="*/ 2283900 w 3982395"/>
                <a:gd name="connsiteY1635" fmla="*/ 1052958 h 2274663"/>
                <a:gd name="connsiteX1636" fmla="*/ 2267030 w 3982395"/>
                <a:gd name="connsiteY1636" fmla="*/ 1061509 h 2274663"/>
                <a:gd name="connsiteX1637" fmla="*/ 2269003 w 3982395"/>
                <a:gd name="connsiteY1637" fmla="*/ 1065403 h 2274663"/>
                <a:gd name="connsiteX1638" fmla="*/ 2271231 w 3982395"/>
                <a:gd name="connsiteY1638" fmla="*/ 1088881 h 2274663"/>
                <a:gd name="connsiteX1639" fmla="*/ 2269876 w 3982395"/>
                <a:gd name="connsiteY1639" fmla="*/ 1091377 h 2274663"/>
                <a:gd name="connsiteX1640" fmla="*/ 2267380 w 3982395"/>
                <a:gd name="connsiteY1640" fmla="*/ 1092731 h 2274663"/>
                <a:gd name="connsiteX1641" fmla="*/ 2231579 w 3982395"/>
                <a:gd name="connsiteY1641" fmla="*/ 1084258 h 2274663"/>
                <a:gd name="connsiteX1642" fmla="*/ 2224990 w 3982395"/>
                <a:gd name="connsiteY1642" fmla="*/ 1078899 h 2274663"/>
                <a:gd name="connsiteX1643" fmla="*/ 2221423 w 3982395"/>
                <a:gd name="connsiteY1643" fmla="*/ 1084666 h 2274663"/>
                <a:gd name="connsiteX1644" fmla="*/ 2212992 w 3982395"/>
                <a:gd name="connsiteY1644" fmla="*/ 1092180 h 2274663"/>
                <a:gd name="connsiteX1645" fmla="*/ 2210269 w 3982395"/>
                <a:gd name="connsiteY1645" fmla="*/ 1092987 h 2274663"/>
                <a:gd name="connsiteX1646" fmla="*/ 2207547 w 3982395"/>
                <a:gd name="connsiteY1646" fmla="*/ 1092180 h 2274663"/>
                <a:gd name="connsiteX1647" fmla="*/ 2199116 w 3982395"/>
                <a:gd name="connsiteY1647" fmla="*/ 1084666 h 2274663"/>
                <a:gd name="connsiteX1648" fmla="*/ 2195649 w 3982395"/>
                <a:gd name="connsiteY1648" fmla="*/ 1079061 h 2274663"/>
                <a:gd name="connsiteX1649" fmla="*/ 2189261 w 3982395"/>
                <a:gd name="connsiteY1649" fmla="*/ 1084257 h 2274663"/>
                <a:gd name="connsiteX1650" fmla="*/ 2174974 w 3982395"/>
                <a:gd name="connsiteY1650" fmla="*/ 1090528 h 2274663"/>
                <a:gd name="connsiteX1651" fmla="*/ 2175861 w 3982395"/>
                <a:gd name="connsiteY1651" fmla="*/ 1105958 h 2274663"/>
                <a:gd name="connsiteX1652" fmla="*/ 2171516 w 3982395"/>
                <a:gd name="connsiteY1652" fmla="*/ 1124398 h 2274663"/>
                <a:gd name="connsiteX1653" fmla="*/ 2185992 w 3982395"/>
                <a:gd name="connsiteY1653" fmla="*/ 1124837 h 2274663"/>
                <a:gd name="connsiteX1654" fmla="*/ 2202773 w 3982395"/>
                <a:gd name="connsiteY1654" fmla="*/ 1130385 h 2274663"/>
                <a:gd name="connsiteX1655" fmla="*/ 2205998 w 3982395"/>
                <a:gd name="connsiteY1655" fmla="*/ 1133443 h 2274663"/>
                <a:gd name="connsiteX1656" fmla="*/ 2207034 w 3982395"/>
                <a:gd name="connsiteY1656" fmla="*/ 1137765 h 2274663"/>
                <a:gd name="connsiteX1657" fmla="*/ 2160704 w 3982395"/>
                <a:gd name="connsiteY1657" fmla="*/ 1202210 h 2274663"/>
                <a:gd name="connsiteX1658" fmla="*/ 2139282 w 3982395"/>
                <a:gd name="connsiteY1658" fmla="*/ 1211803 h 2274663"/>
                <a:gd name="connsiteX1659" fmla="*/ 2120773 w 3982395"/>
                <a:gd name="connsiteY1659" fmla="*/ 1215696 h 2274663"/>
                <a:gd name="connsiteX1660" fmla="*/ 2121672 w 3982395"/>
                <a:gd name="connsiteY1660" fmla="*/ 1219969 h 2274663"/>
                <a:gd name="connsiteX1661" fmla="*/ 2117747 w 3982395"/>
                <a:gd name="connsiteY1661" fmla="*/ 1243222 h 2274663"/>
                <a:gd name="connsiteX1662" fmla="*/ 2115793 w 3982395"/>
                <a:gd name="connsiteY1662" fmla="*/ 1245283 h 2274663"/>
                <a:gd name="connsiteX1663" fmla="*/ 2113031 w 3982395"/>
                <a:gd name="connsiteY1663" fmla="*/ 1245945 h 2274663"/>
                <a:gd name="connsiteX1664" fmla="*/ 2080643 w 3982395"/>
                <a:gd name="connsiteY1664" fmla="*/ 1228494 h 2274663"/>
                <a:gd name="connsiteX1665" fmla="*/ 2080148 w 3982395"/>
                <a:gd name="connsiteY1665" fmla="*/ 1227810 h 2274663"/>
                <a:gd name="connsiteX1666" fmla="*/ 2063984 w 3982395"/>
                <a:gd name="connsiteY1666" fmla="*/ 1252461 h 2274663"/>
                <a:gd name="connsiteX1667" fmla="*/ 2045775 w 3982395"/>
                <a:gd name="connsiteY1667" fmla="*/ 1267271 h 2274663"/>
                <a:gd name="connsiteX1668" fmla="*/ 2028905 w 3982395"/>
                <a:gd name="connsiteY1668" fmla="*/ 1275822 h 2274663"/>
                <a:gd name="connsiteX1669" fmla="*/ 2030878 w 3982395"/>
                <a:gd name="connsiteY1669" fmla="*/ 1279716 h 2274663"/>
                <a:gd name="connsiteX1670" fmla="*/ 2033106 w 3982395"/>
                <a:gd name="connsiteY1670" fmla="*/ 1303194 h 2274663"/>
                <a:gd name="connsiteX1671" fmla="*/ 2031751 w 3982395"/>
                <a:gd name="connsiteY1671" fmla="*/ 1305690 h 2274663"/>
                <a:gd name="connsiteX1672" fmla="*/ 2029255 w 3982395"/>
                <a:gd name="connsiteY1672" fmla="*/ 1307044 h 2274663"/>
                <a:gd name="connsiteX1673" fmla="*/ 1993454 w 3982395"/>
                <a:gd name="connsiteY1673" fmla="*/ 1298571 h 2274663"/>
                <a:gd name="connsiteX1674" fmla="*/ 1986865 w 3982395"/>
                <a:gd name="connsiteY1674" fmla="*/ 1293212 h 2274663"/>
                <a:gd name="connsiteX1675" fmla="*/ 1983298 w 3982395"/>
                <a:gd name="connsiteY1675" fmla="*/ 1298979 h 2274663"/>
                <a:gd name="connsiteX1676" fmla="*/ 1974867 w 3982395"/>
                <a:gd name="connsiteY1676" fmla="*/ 1306493 h 2274663"/>
                <a:gd name="connsiteX1677" fmla="*/ 1972144 w 3982395"/>
                <a:gd name="connsiteY1677" fmla="*/ 1307300 h 2274663"/>
                <a:gd name="connsiteX1678" fmla="*/ 1969422 w 3982395"/>
                <a:gd name="connsiteY1678" fmla="*/ 1306493 h 2274663"/>
                <a:gd name="connsiteX1679" fmla="*/ 1960991 w 3982395"/>
                <a:gd name="connsiteY1679" fmla="*/ 1298979 h 2274663"/>
                <a:gd name="connsiteX1680" fmla="*/ 1957524 w 3982395"/>
                <a:gd name="connsiteY1680" fmla="*/ 1293374 h 2274663"/>
                <a:gd name="connsiteX1681" fmla="*/ 1951136 w 3982395"/>
                <a:gd name="connsiteY1681" fmla="*/ 1298570 h 2274663"/>
                <a:gd name="connsiteX1682" fmla="*/ 1915335 w 3982395"/>
                <a:gd name="connsiteY1682" fmla="*/ 1307044 h 2274663"/>
                <a:gd name="connsiteX1683" fmla="*/ 1912839 w 3982395"/>
                <a:gd name="connsiteY1683" fmla="*/ 1305690 h 2274663"/>
                <a:gd name="connsiteX1684" fmla="*/ 1911484 w 3982395"/>
                <a:gd name="connsiteY1684" fmla="*/ 1303193 h 2274663"/>
                <a:gd name="connsiteX1685" fmla="*/ 1913712 w 3982395"/>
                <a:gd name="connsiteY1685" fmla="*/ 1279716 h 2274663"/>
                <a:gd name="connsiteX1686" fmla="*/ 1916179 w 3982395"/>
                <a:gd name="connsiteY1686" fmla="*/ 1274847 h 2274663"/>
                <a:gd name="connsiteX1687" fmla="*/ 1911119 w 3982395"/>
                <a:gd name="connsiteY1687" fmla="*/ 1272804 h 2274663"/>
                <a:gd name="connsiteX1688" fmla="*/ 1883322 w 3982395"/>
                <a:gd name="connsiteY1688" fmla="*/ 1252461 h 2274663"/>
                <a:gd name="connsiteX1689" fmla="*/ 1870266 w 3982395"/>
                <a:gd name="connsiteY1689" fmla="*/ 1232550 h 2274663"/>
                <a:gd name="connsiteX1690" fmla="*/ 1863755 w 3982395"/>
                <a:gd name="connsiteY1690" fmla="*/ 1241413 h 2274663"/>
                <a:gd name="connsiteX1691" fmla="*/ 1848943 w 3982395"/>
                <a:gd name="connsiteY1691" fmla="*/ 1250378 h 2274663"/>
                <a:gd name="connsiteX1692" fmla="*/ 1846104 w 3982395"/>
                <a:gd name="connsiteY1692" fmla="*/ 1250454 h 2274663"/>
                <a:gd name="connsiteX1693" fmla="*/ 1843683 w 3982395"/>
                <a:gd name="connsiteY1693" fmla="*/ 1248969 h 2274663"/>
                <a:gd name="connsiteX1694" fmla="*/ 1833873 w 3982395"/>
                <a:gd name="connsiteY1694" fmla="*/ 1227523 h 2274663"/>
                <a:gd name="connsiteX1695" fmla="*/ 1833576 w 3982395"/>
                <a:gd name="connsiteY1695" fmla="*/ 1222073 h 2274663"/>
                <a:gd name="connsiteX1696" fmla="*/ 1828172 w 3982395"/>
                <a:gd name="connsiteY1696" fmla="*/ 1222834 h 2274663"/>
                <a:gd name="connsiteX1697" fmla="*/ 1793927 w 3982395"/>
                <a:gd name="connsiteY1697" fmla="*/ 1219115 h 2274663"/>
                <a:gd name="connsiteX1698" fmla="*/ 1732496 w 3982395"/>
                <a:gd name="connsiteY1698" fmla="*/ 1168856 h 2274663"/>
                <a:gd name="connsiteX1699" fmla="*/ 1732379 w 3982395"/>
                <a:gd name="connsiteY1699" fmla="*/ 1164413 h 2274663"/>
                <a:gd name="connsiteX1700" fmla="*/ 1734702 w 3982395"/>
                <a:gd name="connsiteY1700" fmla="*/ 1160624 h 2274663"/>
                <a:gd name="connsiteX1701" fmla="*/ 1749475 w 3982395"/>
                <a:gd name="connsiteY1701" fmla="*/ 1150923 h 2274663"/>
                <a:gd name="connsiteX1702" fmla="*/ 1760765 w 3982395"/>
                <a:gd name="connsiteY1702" fmla="*/ 1147527 h 2274663"/>
                <a:gd name="connsiteX1703" fmla="*/ 1758553 w 3982395"/>
                <a:gd name="connsiteY1703" fmla="*/ 1145060 h 2274663"/>
                <a:gd name="connsiteX1704" fmla="*/ 1745676 w 3982395"/>
                <a:gd name="connsiteY1704" fmla="*/ 1110470 h 2274663"/>
                <a:gd name="connsiteX1705" fmla="*/ 1746712 w 3982395"/>
                <a:gd name="connsiteY1705" fmla="*/ 1106148 h 2274663"/>
                <a:gd name="connsiteX1706" fmla="*/ 1749937 w 3982395"/>
                <a:gd name="connsiteY1706" fmla="*/ 1103089 h 2274663"/>
                <a:gd name="connsiteX1707" fmla="*/ 1786331 w 3982395"/>
                <a:gd name="connsiteY1707" fmla="*/ 1096946 h 2274663"/>
                <a:gd name="connsiteX1708" fmla="*/ 1790855 w 3982395"/>
                <a:gd name="connsiteY1708" fmla="*/ 1097898 h 2274663"/>
                <a:gd name="connsiteX1709" fmla="*/ 1787673 w 3982395"/>
                <a:gd name="connsiteY1709" fmla="*/ 1085227 h 2274663"/>
                <a:gd name="connsiteX1710" fmla="*/ 1791700 w 3982395"/>
                <a:gd name="connsiteY1710" fmla="*/ 1045166 h 2274663"/>
                <a:gd name="connsiteX1711" fmla="*/ 1794664 w 3982395"/>
                <a:gd name="connsiteY1711" fmla="*/ 1041779 h 2274663"/>
                <a:gd name="connsiteX1712" fmla="*/ 1799080 w 3982395"/>
                <a:gd name="connsiteY1712" fmla="*/ 1040905 h 2274663"/>
                <a:gd name="connsiteX1713" fmla="*/ 1835787 w 3982395"/>
                <a:gd name="connsiteY1713" fmla="*/ 1057448 h 2274663"/>
                <a:gd name="connsiteX1714" fmla="*/ 1847211 w 3982395"/>
                <a:gd name="connsiteY1714" fmla="*/ 1068518 h 2274663"/>
                <a:gd name="connsiteX1715" fmla="*/ 1847808 w 3982395"/>
                <a:gd name="connsiteY1715" fmla="*/ 1066693 h 2274663"/>
                <a:gd name="connsiteX1716" fmla="*/ 1860662 w 3982395"/>
                <a:gd name="connsiteY1716" fmla="*/ 1051145 h 2274663"/>
                <a:gd name="connsiteX1717" fmla="*/ 1852496 w 3982395"/>
                <a:gd name="connsiteY1717" fmla="*/ 1038692 h 2274663"/>
                <a:gd name="connsiteX1718" fmla="*/ 1849010 w 3982395"/>
                <a:gd name="connsiteY1718" fmla="*/ 1001947 h 2274663"/>
                <a:gd name="connsiteX1719" fmla="*/ 1850347 w 3982395"/>
                <a:gd name="connsiteY1719" fmla="*/ 999483 h 2274663"/>
                <a:gd name="connsiteX1720" fmla="*/ 1826830 w 3982395"/>
                <a:gd name="connsiteY1720" fmla="*/ 982272 h 2274663"/>
                <a:gd name="connsiteX1721" fmla="*/ 1813004 w 3982395"/>
                <a:gd name="connsiteY1721" fmla="*/ 961186 h 2274663"/>
                <a:gd name="connsiteX1722" fmla="*/ 1806112 w 3982395"/>
                <a:gd name="connsiteY1722" fmla="*/ 970566 h 2274663"/>
                <a:gd name="connsiteX1723" fmla="*/ 1790429 w 3982395"/>
                <a:gd name="connsiteY1723" fmla="*/ 980059 h 2274663"/>
                <a:gd name="connsiteX1724" fmla="*/ 1787424 w 3982395"/>
                <a:gd name="connsiteY1724" fmla="*/ 980138 h 2274663"/>
                <a:gd name="connsiteX1725" fmla="*/ 1784860 w 3982395"/>
                <a:gd name="connsiteY1725" fmla="*/ 978566 h 2274663"/>
                <a:gd name="connsiteX1726" fmla="*/ 1774474 w 3982395"/>
                <a:gd name="connsiteY1726" fmla="*/ 955860 h 2274663"/>
                <a:gd name="connsiteX1727" fmla="*/ 1774159 w 3982395"/>
                <a:gd name="connsiteY1727" fmla="*/ 950089 h 2274663"/>
                <a:gd name="connsiteX1728" fmla="*/ 1768437 w 3982395"/>
                <a:gd name="connsiteY1728" fmla="*/ 950894 h 2274663"/>
                <a:gd name="connsiteX1729" fmla="*/ 1732179 w 3982395"/>
                <a:gd name="connsiteY1729" fmla="*/ 946957 h 2274663"/>
                <a:gd name="connsiteX1730" fmla="*/ 1667136 w 3982395"/>
                <a:gd name="connsiteY1730" fmla="*/ 893744 h 2274663"/>
                <a:gd name="connsiteX1731" fmla="*/ 1667012 w 3982395"/>
                <a:gd name="connsiteY1731" fmla="*/ 889040 h 2274663"/>
                <a:gd name="connsiteX1732" fmla="*/ 1669472 w 3982395"/>
                <a:gd name="connsiteY1732" fmla="*/ 885028 h 2274663"/>
                <a:gd name="connsiteX1733" fmla="*/ 1685114 w 3982395"/>
                <a:gd name="connsiteY1733" fmla="*/ 874756 h 2274663"/>
                <a:gd name="connsiteX1734" fmla="*/ 1697067 w 3982395"/>
                <a:gd name="connsiteY1734" fmla="*/ 871161 h 2274663"/>
                <a:gd name="connsiteX1735" fmla="*/ 1694725 w 3982395"/>
                <a:gd name="connsiteY1735" fmla="*/ 868548 h 2274663"/>
                <a:gd name="connsiteX1736" fmla="*/ 1681091 w 3982395"/>
                <a:gd name="connsiteY1736" fmla="*/ 831925 h 2274663"/>
                <a:gd name="connsiteX1737" fmla="*/ 1682188 w 3982395"/>
                <a:gd name="connsiteY1737" fmla="*/ 827349 h 2274663"/>
                <a:gd name="connsiteX1738" fmla="*/ 1685602 w 3982395"/>
                <a:gd name="connsiteY1738" fmla="*/ 824110 h 2274663"/>
                <a:gd name="connsiteX1739" fmla="*/ 1724137 w 3982395"/>
                <a:gd name="connsiteY1739" fmla="*/ 817606 h 2274663"/>
                <a:gd name="connsiteX1740" fmla="*/ 1728926 w 3982395"/>
                <a:gd name="connsiteY1740" fmla="*/ 818614 h 2274663"/>
                <a:gd name="connsiteX1741" fmla="*/ 1725557 w 3982395"/>
                <a:gd name="connsiteY1741" fmla="*/ 805198 h 2274663"/>
                <a:gd name="connsiteX1742" fmla="*/ 1729821 w 3982395"/>
                <a:gd name="connsiteY1742" fmla="*/ 762782 h 2274663"/>
                <a:gd name="connsiteX1743" fmla="*/ 1732959 w 3982395"/>
                <a:gd name="connsiteY1743" fmla="*/ 759195 h 2274663"/>
                <a:gd name="connsiteX1744" fmla="*/ 1737635 w 3982395"/>
                <a:gd name="connsiteY1744" fmla="*/ 758270 h 2274663"/>
                <a:gd name="connsiteX1745" fmla="*/ 1776499 w 3982395"/>
                <a:gd name="connsiteY1745" fmla="*/ 775786 h 2274663"/>
                <a:gd name="connsiteX1746" fmla="*/ 1788595 w 3982395"/>
                <a:gd name="connsiteY1746" fmla="*/ 787507 h 2274663"/>
                <a:gd name="connsiteX1747" fmla="*/ 1789228 w 3982395"/>
                <a:gd name="connsiteY1747" fmla="*/ 785574 h 2274663"/>
                <a:gd name="connsiteX1748" fmla="*/ 1802837 w 3982395"/>
                <a:gd name="connsiteY1748" fmla="*/ 769113 h 2274663"/>
                <a:gd name="connsiteX1749" fmla="*/ 1794191 w 3982395"/>
                <a:gd name="connsiteY1749" fmla="*/ 755927 h 2274663"/>
                <a:gd name="connsiteX1750" fmla="*/ 1790500 w 3982395"/>
                <a:gd name="connsiteY1750" fmla="*/ 717023 h 2274663"/>
                <a:gd name="connsiteX1751" fmla="*/ 1792745 w 3982395"/>
                <a:gd name="connsiteY1751" fmla="*/ 712887 h 2274663"/>
                <a:gd name="connsiteX1752" fmla="*/ 1796881 w 3982395"/>
                <a:gd name="connsiteY1752" fmla="*/ 710642 h 2274663"/>
                <a:gd name="connsiteX1753" fmla="*/ 1815563 w 3982395"/>
                <a:gd name="connsiteY1753" fmla="*/ 709568 h 2274663"/>
                <a:gd name="connsiteX1754" fmla="*/ 1827713 w 3982395"/>
                <a:gd name="connsiteY1754" fmla="*/ 712431 h 2274663"/>
                <a:gd name="connsiteX1755" fmla="*/ 1826991 w 3982395"/>
                <a:gd name="connsiteY1755" fmla="*/ 708997 h 2274663"/>
                <a:gd name="connsiteX1756" fmla="*/ 1833495 w 3982395"/>
                <a:gd name="connsiteY1756" fmla="*/ 670463 h 2274663"/>
                <a:gd name="connsiteX1757" fmla="*/ 1836733 w 3982395"/>
                <a:gd name="connsiteY1757" fmla="*/ 667049 h 2274663"/>
                <a:gd name="connsiteX1758" fmla="*/ 1841310 w 3982395"/>
                <a:gd name="connsiteY1758" fmla="*/ 665951 h 2274663"/>
                <a:gd name="connsiteX1759" fmla="*/ 1877933 w 3982395"/>
                <a:gd name="connsiteY1759" fmla="*/ 679586 h 2274663"/>
                <a:gd name="connsiteX1760" fmla="*/ 1881577 w 3982395"/>
                <a:gd name="connsiteY1760" fmla="*/ 682853 h 2274663"/>
                <a:gd name="connsiteX1761" fmla="*/ 1885367 w 3982395"/>
                <a:gd name="connsiteY1761" fmla="*/ 669550 h 2274663"/>
                <a:gd name="connsiteX1762" fmla="*/ 1910268 w 3982395"/>
                <a:gd name="connsiteY1762" fmla="*/ 634949 h 2274663"/>
                <a:gd name="connsiteX1763" fmla="*/ 1914779 w 3982395"/>
                <a:gd name="connsiteY1763" fmla="*/ 633412 h 2274663"/>
                <a:gd name="connsiteX1764" fmla="*/ 1919291 w 3982395"/>
                <a:gd name="connsiteY1764" fmla="*/ 634949 h 2274663"/>
                <a:gd name="connsiteX1765" fmla="*/ 1944190 w 3982395"/>
                <a:gd name="connsiteY1765" fmla="*/ 669550 h 2274663"/>
                <a:gd name="connsiteX1766" fmla="*/ 1948805 w 3982395"/>
                <a:gd name="connsiteY1766" fmla="*/ 685748 h 2274663"/>
                <a:gd name="connsiteX1767" fmla="*/ 1950320 w 3982395"/>
                <a:gd name="connsiteY1767" fmla="*/ 684391 h 2274663"/>
                <a:gd name="connsiteX1768" fmla="*/ 1986944 w 3982395"/>
                <a:gd name="connsiteY1768" fmla="*/ 670757 h 2274663"/>
                <a:gd name="connsiteX1769" fmla="*/ 1991520 w 3982395"/>
                <a:gd name="connsiteY1769" fmla="*/ 671854 h 2274663"/>
                <a:gd name="connsiteX1770" fmla="*/ 1994758 w 3982395"/>
                <a:gd name="connsiteY1770" fmla="*/ 675268 h 2274663"/>
                <a:gd name="connsiteX1771" fmla="*/ 2000631 w 3982395"/>
                <a:gd name="connsiteY1771" fmla="*/ 693036 h 2274663"/>
                <a:gd name="connsiteX1772" fmla="*/ 2001240 w 3982395"/>
                <a:gd name="connsiteY1772" fmla="*/ 713085 h 2274663"/>
                <a:gd name="connsiteX1773" fmla="*/ 2016166 w 3982395"/>
                <a:gd name="connsiteY1773" fmla="*/ 709568 h 2274663"/>
                <a:gd name="connsiteX1774" fmla="*/ 2034849 w 3982395"/>
                <a:gd name="connsiteY1774" fmla="*/ 710643 h 2274663"/>
                <a:gd name="connsiteX1775" fmla="*/ 2038985 w 3982395"/>
                <a:gd name="connsiteY1775" fmla="*/ 712887 h 2274663"/>
                <a:gd name="connsiteX1776" fmla="*/ 2041229 w 3982395"/>
                <a:gd name="connsiteY1776" fmla="*/ 717023 h 2274663"/>
                <a:gd name="connsiteX1777" fmla="*/ 2037538 w 3982395"/>
                <a:gd name="connsiteY1777" fmla="*/ 755928 h 2274663"/>
                <a:gd name="connsiteX1778" fmla="*/ 2020608 w 3982395"/>
                <a:gd name="connsiteY1778" fmla="*/ 781747 h 2274663"/>
                <a:gd name="connsiteX1779" fmla="*/ 2021529 w 3982395"/>
                <a:gd name="connsiteY1779" fmla="*/ 782402 h 2274663"/>
                <a:gd name="connsiteX1780" fmla="*/ 2024204 w 3982395"/>
                <a:gd name="connsiteY1780" fmla="*/ 786501 h 2274663"/>
                <a:gd name="connsiteX1781" fmla="*/ 2031307 w 3982395"/>
                <a:gd name="connsiteY1781" fmla="*/ 774633 h 2274663"/>
                <a:gd name="connsiteX1782" fmla="*/ 2064315 w 3982395"/>
                <a:gd name="connsiteY1782" fmla="*/ 747655 h 2274663"/>
                <a:gd name="connsiteX1783" fmla="*/ 2069070 w 3982395"/>
                <a:gd name="connsiteY1783" fmla="*/ 747338 h 2274663"/>
                <a:gd name="connsiteX1784" fmla="*/ 2073030 w 3982395"/>
                <a:gd name="connsiteY1784" fmla="*/ 749990 h 2274663"/>
                <a:gd name="connsiteX1785" fmla="*/ 2087223 w 3982395"/>
                <a:gd name="connsiteY1785" fmla="*/ 787472 h 2274663"/>
                <a:gd name="connsiteX1786" fmla="*/ 2089255 w 3982395"/>
                <a:gd name="connsiteY1786" fmla="*/ 783728 h 2274663"/>
                <a:gd name="connsiteX1787" fmla="*/ 2093161 w 3982395"/>
                <a:gd name="connsiteY1787" fmla="*/ 781608 h 2274663"/>
                <a:gd name="connsiteX1788" fmla="*/ 2110806 w 3982395"/>
                <a:gd name="connsiteY1788" fmla="*/ 780593 h 2274663"/>
                <a:gd name="connsiteX1789" fmla="*/ 2122281 w 3982395"/>
                <a:gd name="connsiteY1789" fmla="*/ 783297 h 2274663"/>
                <a:gd name="connsiteX1790" fmla="*/ 2121599 w 3982395"/>
                <a:gd name="connsiteY1790" fmla="*/ 780054 h 2274663"/>
                <a:gd name="connsiteX1791" fmla="*/ 2122198 w 3982395"/>
                <a:gd name="connsiteY1791" fmla="*/ 776504 h 2274663"/>
                <a:gd name="connsiteX1792" fmla="*/ 2104735 w 3982395"/>
                <a:gd name="connsiteY1792" fmla="*/ 771270 h 2274663"/>
                <a:gd name="connsiteX1793" fmla="*/ 2103163 w 3982395"/>
                <a:gd name="connsiteY1793" fmla="*/ 768707 h 2274663"/>
                <a:gd name="connsiteX1794" fmla="*/ 2103242 w 3982395"/>
                <a:gd name="connsiteY1794" fmla="*/ 765701 h 2274663"/>
                <a:gd name="connsiteX1795" fmla="*/ 2117713 w 3982395"/>
                <a:gd name="connsiteY1795" fmla="*/ 745352 h 2274663"/>
                <a:gd name="connsiteX1796" fmla="*/ 2122553 w 3982395"/>
                <a:gd name="connsiteY1796" fmla="*/ 742194 h 2274663"/>
                <a:gd name="connsiteX1797" fmla="*/ 2118995 w 3982395"/>
                <a:gd name="connsiteY1797" fmla="*/ 737641 h 2274663"/>
                <a:gd name="connsiteX1798" fmla="*/ 2104276 w 3982395"/>
                <a:gd name="connsiteY1798" fmla="*/ 704273 h 2274663"/>
                <a:gd name="connsiteX1799" fmla="*/ 2102846 w 3982395"/>
                <a:gd name="connsiteY1799" fmla="*/ 679098 h 2274663"/>
                <a:gd name="connsiteX1800" fmla="*/ 2092187 w 3982395"/>
                <a:gd name="connsiteY1800" fmla="*/ 683776 h 2274663"/>
                <a:gd name="connsiteX1801" fmla="*/ 2073859 w 3982395"/>
                <a:gd name="connsiteY1801" fmla="*/ 684156 h 2274663"/>
                <a:gd name="connsiteX1802" fmla="*/ 2071216 w 3982395"/>
                <a:gd name="connsiteY1802" fmla="*/ 682722 h 2274663"/>
                <a:gd name="connsiteX1803" fmla="*/ 2069782 w 3982395"/>
                <a:gd name="connsiteY1803" fmla="*/ 680079 h 2274663"/>
                <a:gd name="connsiteX1804" fmla="*/ 2072140 w 3982395"/>
                <a:gd name="connsiteY1804" fmla="*/ 655221 h 2274663"/>
                <a:gd name="connsiteX1805" fmla="*/ 2074753 w 3982395"/>
                <a:gd name="connsiteY1805" fmla="*/ 650067 h 2274663"/>
                <a:gd name="connsiteX1806" fmla="*/ 2069395 w 3982395"/>
                <a:gd name="connsiteY1806" fmla="*/ 647903 h 2274663"/>
                <a:gd name="connsiteX1807" fmla="*/ 2039964 w 3982395"/>
                <a:gd name="connsiteY1807" fmla="*/ 626364 h 2274663"/>
                <a:gd name="connsiteX1808" fmla="*/ 2010241 w 3982395"/>
                <a:gd name="connsiteY1808" fmla="*/ 547759 h 2274663"/>
                <a:gd name="connsiteX1809" fmla="*/ 2012486 w 3982395"/>
                <a:gd name="connsiteY1809" fmla="*/ 543623 h 2274663"/>
                <a:gd name="connsiteX1810" fmla="*/ 2016622 w 3982395"/>
                <a:gd name="connsiteY1810" fmla="*/ 541378 h 2274663"/>
                <a:gd name="connsiteX1811" fmla="*/ 2035304 w 3982395"/>
                <a:gd name="connsiteY1811" fmla="*/ 540304 h 2274663"/>
                <a:gd name="connsiteX1812" fmla="*/ 2047454 w 3982395"/>
                <a:gd name="connsiteY1812" fmla="*/ 543167 h 2274663"/>
                <a:gd name="connsiteX1813" fmla="*/ 2046732 w 3982395"/>
                <a:gd name="connsiteY1813" fmla="*/ 539733 h 2274663"/>
                <a:gd name="connsiteX1814" fmla="*/ 2053236 w 3982395"/>
                <a:gd name="connsiteY1814" fmla="*/ 501199 h 2274663"/>
                <a:gd name="connsiteX1815" fmla="*/ 2056474 w 3982395"/>
                <a:gd name="connsiteY1815" fmla="*/ 497785 h 2274663"/>
                <a:gd name="connsiteX1816" fmla="*/ 2061051 w 3982395"/>
                <a:gd name="connsiteY1816" fmla="*/ 496687 h 2274663"/>
                <a:gd name="connsiteX1817" fmla="*/ 2097674 w 3982395"/>
                <a:gd name="connsiteY1817" fmla="*/ 510322 h 2274663"/>
                <a:gd name="connsiteX1818" fmla="*/ 2101318 w 3982395"/>
                <a:gd name="connsiteY1818" fmla="*/ 513589 h 2274663"/>
                <a:gd name="connsiteX1819" fmla="*/ 2105108 w 3982395"/>
                <a:gd name="connsiteY1819" fmla="*/ 500286 h 2274663"/>
                <a:gd name="connsiteX1820" fmla="*/ 2130009 w 3982395"/>
                <a:gd name="connsiteY1820" fmla="*/ 465685 h 2274663"/>
                <a:gd name="connsiteX1821" fmla="*/ 2134520 w 3982395"/>
                <a:gd name="connsiteY1821" fmla="*/ 464148 h 2274663"/>
                <a:gd name="connsiteX1822" fmla="*/ 2139032 w 3982395"/>
                <a:gd name="connsiteY1822" fmla="*/ 465685 h 2274663"/>
                <a:gd name="connsiteX1823" fmla="*/ 2163931 w 3982395"/>
                <a:gd name="connsiteY1823" fmla="*/ 500286 h 2274663"/>
                <a:gd name="connsiteX1824" fmla="*/ 2168546 w 3982395"/>
                <a:gd name="connsiteY1824" fmla="*/ 516485 h 2274663"/>
                <a:gd name="connsiteX1825" fmla="*/ 2170061 w 3982395"/>
                <a:gd name="connsiteY1825" fmla="*/ 515127 h 2274663"/>
                <a:gd name="connsiteX1826" fmla="*/ 2190077 w 3982395"/>
                <a:gd name="connsiteY1826" fmla="*/ 507675 h 2274663"/>
                <a:gd name="connsiteX1827" fmla="*/ 2189183 w 3982395"/>
                <a:gd name="connsiteY1827" fmla="*/ 491932 h 2274663"/>
                <a:gd name="connsiteX1828" fmla="*/ 2205439 w 3982395"/>
                <a:gd name="connsiteY1828" fmla="*/ 456395 h 2274663"/>
                <a:gd name="connsiteX1829" fmla="*/ 2209451 w 3982395"/>
                <a:gd name="connsiteY1829" fmla="*/ 453935 h 2274663"/>
                <a:gd name="connsiteX1830" fmla="*/ 2214155 w 3982395"/>
                <a:gd name="connsiteY1830" fmla="*/ 454059 h 2274663"/>
                <a:gd name="connsiteX1831" fmla="*/ 2230871 w 3982395"/>
                <a:gd name="connsiteY1831" fmla="*/ 462470 h 2274663"/>
                <a:gd name="connsiteX1832" fmla="*/ 2239962 w 3982395"/>
                <a:gd name="connsiteY1832" fmla="*/ 471024 h 2274663"/>
                <a:gd name="connsiteX1833" fmla="*/ 2241053 w 3982395"/>
                <a:gd name="connsiteY1833" fmla="*/ 467689 h 2274663"/>
                <a:gd name="connsiteX1834" fmla="*/ 2265953 w 3982395"/>
                <a:gd name="connsiteY1834" fmla="*/ 437570 h 2274663"/>
                <a:gd name="connsiteX1835" fmla="*/ 2270465 w 3982395"/>
                <a:gd name="connsiteY1835" fmla="*/ 436232 h 2274663"/>
                <a:gd name="connsiteX1836" fmla="*/ 2274977 w 3982395"/>
                <a:gd name="connsiteY1836" fmla="*/ 437570 h 2274663"/>
                <a:gd name="connsiteX1837" fmla="*/ 2299876 w 3982395"/>
                <a:gd name="connsiteY1837" fmla="*/ 467689 h 2274663"/>
                <a:gd name="connsiteX1838" fmla="*/ 2301399 w 3982395"/>
                <a:gd name="connsiteY1838" fmla="*/ 472341 h 2274663"/>
                <a:gd name="connsiteX1839" fmla="*/ 2311332 w 3982395"/>
                <a:gd name="connsiteY1839" fmla="*/ 462715 h 2274663"/>
                <a:gd name="connsiteX1840" fmla="*/ 2350197 w 3982395"/>
                <a:gd name="connsiteY1840" fmla="*/ 445200 h 2274663"/>
                <a:gd name="connsiteX1841" fmla="*/ 2354873 w 3982395"/>
                <a:gd name="connsiteY1841" fmla="*/ 446125 h 2274663"/>
                <a:gd name="connsiteX1842" fmla="*/ 2358012 w 3982395"/>
                <a:gd name="connsiteY1842" fmla="*/ 449712 h 2274663"/>
                <a:gd name="connsiteX1843" fmla="*/ 2362275 w 3982395"/>
                <a:gd name="connsiteY1843" fmla="*/ 492127 h 2274663"/>
                <a:gd name="connsiteX1844" fmla="*/ 2358172 w 3982395"/>
                <a:gd name="connsiteY1844" fmla="*/ 508463 h 2274663"/>
                <a:gd name="connsiteX1845" fmla="*/ 2360163 w 3982395"/>
                <a:gd name="connsiteY1845" fmla="*/ 508044 h 2274663"/>
                <a:gd name="connsiteX1846" fmla="*/ 2398697 w 3982395"/>
                <a:gd name="connsiteY1846" fmla="*/ 514549 h 2274663"/>
                <a:gd name="connsiteX1847" fmla="*/ 2402111 w 3982395"/>
                <a:gd name="connsiteY1847" fmla="*/ 517787 h 2274663"/>
                <a:gd name="connsiteX1848" fmla="*/ 2403208 w 3982395"/>
                <a:gd name="connsiteY1848" fmla="*/ 522363 h 2274663"/>
                <a:gd name="connsiteX1849" fmla="*/ 2399411 w 3982395"/>
                <a:gd name="connsiteY1849" fmla="*/ 540687 h 2274663"/>
                <a:gd name="connsiteX1850" fmla="*/ 2389914 w 3982395"/>
                <a:gd name="connsiteY1850" fmla="*/ 558355 h 2274663"/>
                <a:gd name="connsiteX1851" fmla="*/ 2404598 w 3982395"/>
                <a:gd name="connsiteY1851" fmla="*/ 562772 h 2274663"/>
                <a:gd name="connsiteX1852" fmla="*/ 2420240 w 3982395"/>
                <a:gd name="connsiteY1852" fmla="*/ 573044 h 2274663"/>
                <a:gd name="connsiteX1853" fmla="*/ 2422700 w 3982395"/>
                <a:gd name="connsiteY1853" fmla="*/ 577055 h 2274663"/>
                <a:gd name="connsiteX1854" fmla="*/ 2422576 w 3982395"/>
                <a:gd name="connsiteY1854" fmla="*/ 581759 h 2274663"/>
                <a:gd name="connsiteX1855" fmla="*/ 2399927 w 3982395"/>
                <a:gd name="connsiteY1855" fmla="*/ 613606 h 2274663"/>
                <a:gd name="connsiteX1856" fmla="*/ 2372355 w 3982395"/>
                <a:gd name="connsiteY1856" fmla="*/ 627502 h 2274663"/>
                <a:gd name="connsiteX1857" fmla="*/ 2372825 w 3982395"/>
                <a:gd name="connsiteY1857" fmla="*/ 628530 h 2274663"/>
                <a:gd name="connsiteX1858" fmla="*/ 2373092 w 3982395"/>
                <a:gd name="connsiteY1858" fmla="*/ 633418 h 2274663"/>
                <a:gd name="connsiteX1859" fmla="*/ 2385178 w 3982395"/>
                <a:gd name="connsiteY1859" fmla="*/ 626691 h 2274663"/>
                <a:gd name="connsiteX1860" fmla="*/ 2427252 w 3982395"/>
                <a:gd name="connsiteY1860" fmla="*/ 619831 h 2274663"/>
                <a:gd name="connsiteX1861" fmla="*/ 2431529 w 3982395"/>
                <a:gd name="connsiteY1861" fmla="*/ 621935 h 2274663"/>
                <a:gd name="connsiteX1862" fmla="*/ 2433633 w 3982395"/>
                <a:gd name="connsiteY1862" fmla="*/ 626212 h 2274663"/>
                <a:gd name="connsiteX1863" fmla="*/ 2426773 w 3982395"/>
                <a:gd name="connsiteY1863" fmla="*/ 668285 h 2274663"/>
                <a:gd name="connsiteX1864" fmla="*/ 2418582 w 3982395"/>
                <a:gd name="connsiteY1864" fmla="*/ 683002 h 2274663"/>
                <a:gd name="connsiteX1865" fmla="*/ 2420613 w 3982395"/>
                <a:gd name="connsiteY1865" fmla="*/ 683113 h 2274663"/>
                <a:gd name="connsiteX1866" fmla="*/ 2456150 w 3982395"/>
                <a:gd name="connsiteY1866" fmla="*/ 699369 h 2274663"/>
                <a:gd name="connsiteX1867" fmla="*/ 2458610 w 3982395"/>
                <a:gd name="connsiteY1867" fmla="*/ 703381 h 2274663"/>
                <a:gd name="connsiteX1868" fmla="*/ 2458486 w 3982395"/>
                <a:gd name="connsiteY1868" fmla="*/ 708085 h 2274663"/>
                <a:gd name="connsiteX1869" fmla="*/ 2450075 w 3982395"/>
                <a:gd name="connsiteY1869" fmla="*/ 724802 h 2274663"/>
                <a:gd name="connsiteX1870" fmla="*/ 2437992 w 3982395"/>
                <a:gd name="connsiteY1870" fmla="*/ 737643 h 2274663"/>
                <a:gd name="connsiteX1871" fmla="*/ 2450150 w 3982395"/>
                <a:gd name="connsiteY1871" fmla="*/ 743122 h 2274663"/>
                <a:gd name="connsiteX1872" fmla="*/ 2461574 w 3982395"/>
                <a:gd name="connsiteY1872" fmla="*/ 754192 h 2274663"/>
                <a:gd name="connsiteX1873" fmla="*/ 2462171 w 3982395"/>
                <a:gd name="connsiteY1873" fmla="*/ 752367 h 2274663"/>
                <a:gd name="connsiteX1874" fmla="*/ 2475024 w 3982395"/>
                <a:gd name="connsiteY1874" fmla="*/ 736819 h 2274663"/>
                <a:gd name="connsiteX1875" fmla="*/ 2466859 w 3982395"/>
                <a:gd name="connsiteY1875" fmla="*/ 724366 h 2274663"/>
                <a:gd name="connsiteX1876" fmla="*/ 2463373 w 3982395"/>
                <a:gd name="connsiteY1876" fmla="*/ 687621 h 2274663"/>
                <a:gd name="connsiteX1877" fmla="*/ 2465493 w 3982395"/>
                <a:gd name="connsiteY1877" fmla="*/ 683715 h 2274663"/>
                <a:gd name="connsiteX1878" fmla="*/ 2469399 w 3982395"/>
                <a:gd name="connsiteY1878" fmla="*/ 681595 h 2274663"/>
                <a:gd name="connsiteX1879" fmla="*/ 2487044 w 3982395"/>
                <a:gd name="connsiteY1879" fmla="*/ 680580 h 2274663"/>
                <a:gd name="connsiteX1880" fmla="*/ 2498519 w 3982395"/>
                <a:gd name="connsiteY1880" fmla="*/ 683284 h 2274663"/>
                <a:gd name="connsiteX1881" fmla="*/ 2497837 w 3982395"/>
                <a:gd name="connsiteY1881" fmla="*/ 680041 h 2274663"/>
                <a:gd name="connsiteX1882" fmla="*/ 2501564 w 3982395"/>
                <a:gd name="connsiteY1882" fmla="*/ 657960 h 2274663"/>
                <a:gd name="connsiteX1883" fmla="*/ 2497000 w 3982395"/>
                <a:gd name="connsiteY1883" fmla="*/ 659963 h 2274663"/>
                <a:gd name="connsiteX1884" fmla="*/ 2478672 w 3982395"/>
                <a:gd name="connsiteY1884" fmla="*/ 660343 h 2274663"/>
                <a:gd name="connsiteX1885" fmla="*/ 2476029 w 3982395"/>
                <a:gd name="connsiteY1885" fmla="*/ 658909 h 2274663"/>
                <a:gd name="connsiteX1886" fmla="*/ 2474595 w 3982395"/>
                <a:gd name="connsiteY1886" fmla="*/ 656266 h 2274663"/>
                <a:gd name="connsiteX1887" fmla="*/ 2476953 w 3982395"/>
                <a:gd name="connsiteY1887" fmla="*/ 631408 h 2274663"/>
                <a:gd name="connsiteX1888" fmla="*/ 2479566 w 3982395"/>
                <a:gd name="connsiteY1888" fmla="*/ 626254 h 2274663"/>
                <a:gd name="connsiteX1889" fmla="*/ 2474208 w 3982395"/>
                <a:gd name="connsiteY1889" fmla="*/ 624090 h 2274663"/>
                <a:gd name="connsiteX1890" fmla="*/ 2444777 w 3982395"/>
                <a:gd name="connsiteY1890" fmla="*/ 602551 h 2274663"/>
                <a:gd name="connsiteX1891" fmla="*/ 2415054 w 3982395"/>
                <a:gd name="connsiteY1891" fmla="*/ 523946 h 2274663"/>
                <a:gd name="connsiteX1892" fmla="*/ 2417299 w 3982395"/>
                <a:gd name="connsiteY1892" fmla="*/ 519810 h 2274663"/>
                <a:gd name="connsiteX1893" fmla="*/ 2421435 w 3982395"/>
                <a:gd name="connsiteY1893" fmla="*/ 517565 h 2274663"/>
                <a:gd name="connsiteX1894" fmla="*/ 2440117 w 3982395"/>
                <a:gd name="connsiteY1894" fmla="*/ 516491 h 2274663"/>
                <a:gd name="connsiteX1895" fmla="*/ 2452267 w 3982395"/>
                <a:gd name="connsiteY1895" fmla="*/ 519354 h 2274663"/>
                <a:gd name="connsiteX1896" fmla="*/ 2451545 w 3982395"/>
                <a:gd name="connsiteY1896" fmla="*/ 515920 h 2274663"/>
                <a:gd name="connsiteX1897" fmla="*/ 2458049 w 3982395"/>
                <a:gd name="connsiteY1897" fmla="*/ 477386 h 2274663"/>
                <a:gd name="connsiteX1898" fmla="*/ 2461287 w 3982395"/>
                <a:gd name="connsiteY1898" fmla="*/ 473972 h 2274663"/>
                <a:gd name="connsiteX1899" fmla="*/ 2465864 w 3982395"/>
                <a:gd name="connsiteY1899" fmla="*/ 472874 h 2274663"/>
                <a:gd name="connsiteX1900" fmla="*/ 2502487 w 3982395"/>
                <a:gd name="connsiteY1900" fmla="*/ 486509 h 2274663"/>
                <a:gd name="connsiteX1901" fmla="*/ 2506131 w 3982395"/>
                <a:gd name="connsiteY1901" fmla="*/ 489776 h 2274663"/>
                <a:gd name="connsiteX1902" fmla="*/ 2509921 w 3982395"/>
                <a:gd name="connsiteY1902" fmla="*/ 476473 h 2274663"/>
                <a:gd name="connsiteX1903" fmla="*/ 2534822 w 3982395"/>
                <a:gd name="connsiteY1903" fmla="*/ 441872 h 2274663"/>
                <a:gd name="connsiteX1904" fmla="*/ 2539333 w 3982395"/>
                <a:gd name="connsiteY1904" fmla="*/ 440335 h 2274663"/>
                <a:gd name="connsiteX1905" fmla="*/ 2543845 w 3982395"/>
                <a:gd name="connsiteY1905" fmla="*/ 441872 h 2274663"/>
                <a:gd name="connsiteX1906" fmla="*/ 2568744 w 3982395"/>
                <a:gd name="connsiteY1906" fmla="*/ 476473 h 2274663"/>
                <a:gd name="connsiteX1907" fmla="*/ 2573359 w 3982395"/>
                <a:gd name="connsiteY1907" fmla="*/ 492672 h 2274663"/>
                <a:gd name="connsiteX1908" fmla="*/ 2574874 w 3982395"/>
                <a:gd name="connsiteY1908" fmla="*/ 491314 h 2274663"/>
                <a:gd name="connsiteX1909" fmla="*/ 2594890 w 3982395"/>
                <a:gd name="connsiteY1909" fmla="*/ 483862 h 2274663"/>
                <a:gd name="connsiteX1910" fmla="*/ 2593996 w 3982395"/>
                <a:gd name="connsiteY1910" fmla="*/ 468119 h 2274663"/>
                <a:gd name="connsiteX1911" fmla="*/ 2610252 w 3982395"/>
                <a:gd name="connsiteY1911" fmla="*/ 432582 h 2274663"/>
                <a:gd name="connsiteX1912" fmla="*/ 2614264 w 3982395"/>
                <a:gd name="connsiteY1912" fmla="*/ 430122 h 2274663"/>
                <a:gd name="connsiteX1913" fmla="*/ 2618968 w 3982395"/>
                <a:gd name="connsiteY1913" fmla="*/ 430246 h 2274663"/>
                <a:gd name="connsiteX1914" fmla="*/ 2635684 w 3982395"/>
                <a:gd name="connsiteY1914" fmla="*/ 438657 h 2274663"/>
                <a:gd name="connsiteX1915" fmla="*/ 2644775 w 3982395"/>
                <a:gd name="connsiteY1915" fmla="*/ 447211 h 2274663"/>
                <a:gd name="connsiteX1916" fmla="*/ 2645866 w 3982395"/>
                <a:gd name="connsiteY1916" fmla="*/ 443876 h 2274663"/>
                <a:gd name="connsiteX1917" fmla="*/ 2670766 w 3982395"/>
                <a:gd name="connsiteY1917" fmla="*/ 413757 h 2274663"/>
                <a:gd name="connsiteX1918" fmla="*/ 1784598 w 3982395"/>
                <a:gd name="connsiteY1918" fmla="*/ 359863 h 2274663"/>
                <a:gd name="connsiteX1919" fmla="*/ 1784352 w 3982395"/>
                <a:gd name="connsiteY1919" fmla="*/ 360063 h 2274663"/>
                <a:gd name="connsiteX1920" fmla="*/ 1783891 w 3982395"/>
                <a:gd name="connsiteY1920" fmla="*/ 368187 h 2274663"/>
                <a:gd name="connsiteX1921" fmla="*/ 1787040 w 3982395"/>
                <a:gd name="connsiteY1921" fmla="*/ 363811 h 2274663"/>
                <a:gd name="connsiteX1922" fmla="*/ 1073046 w 3982395"/>
                <a:gd name="connsiteY1922" fmla="*/ 346617 h 2274663"/>
                <a:gd name="connsiteX1923" fmla="*/ 1077558 w 3982395"/>
                <a:gd name="connsiteY1923" fmla="*/ 348154 h 2274663"/>
                <a:gd name="connsiteX1924" fmla="*/ 1102457 w 3982395"/>
                <a:gd name="connsiteY1924" fmla="*/ 382755 h 2274663"/>
                <a:gd name="connsiteX1925" fmla="*/ 1107072 w 3982395"/>
                <a:gd name="connsiteY1925" fmla="*/ 398954 h 2274663"/>
                <a:gd name="connsiteX1926" fmla="*/ 1108587 w 3982395"/>
                <a:gd name="connsiteY1926" fmla="*/ 397596 h 2274663"/>
                <a:gd name="connsiteX1927" fmla="*/ 1145211 w 3982395"/>
                <a:gd name="connsiteY1927" fmla="*/ 383962 h 2274663"/>
                <a:gd name="connsiteX1928" fmla="*/ 1149787 w 3982395"/>
                <a:gd name="connsiteY1928" fmla="*/ 385059 h 2274663"/>
                <a:gd name="connsiteX1929" fmla="*/ 1153025 w 3982395"/>
                <a:gd name="connsiteY1929" fmla="*/ 388473 h 2274663"/>
                <a:gd name="connsiteX1930" fmla="*/ 1158898 w 3982395"/>
                <a:gd name="connsiteY1930" fmla="*/ 406241 h 2274663"/>
                <a:gd name="connsiteX1931" fmla="*/ 1159507 w 3982395"/>
                <a:gd name="connsiteY1931" fmla="*/ 426290 h 2274663"/>
                <a:gd name="connsiteX1932" fmla="*/ 1174433 w 3982395"/>
                <a:gd name="connsiteY1932" fmla="*/ 422773 h 2274663"/>
                <a:gd name="connsiteX1933" fmla="*/ 1193116 w 3982395"/>
                <a:gd name="connsiteY1933" fmla="*/ 423848 h 2274663"/>
                <a:gd name="connsiteX1934" fmla="*/ 1197252 w 3982395"/>
                <a:gd name="connsiteY1934" fmla="*/ 426092 h 2274663"/>
                <a:gd name="connsiteX1935" fmla="*/ 1199496 w 3982395"/>
                <a:gd name="connsiteY1935" fmla="*/ 430228 h 2274663"/>
                <a:gd name="connsiteX1936" fmla="*/ 1195805 w 3982395"/>
                <a:gd name="connsiteY1936" fmla="*/ 469133 h 2274663"/>
                <a:gd name="connsiteX1937" fmla="*/ 1178875 w 3982395"/>
                <a:gd name="connsiteY1937" fmla="*/ 494952 h 2274663"/>
                <a:gd name="connsiteX1938" fmla="*/ 1179796 w 3982395"/>
                <a:gd name="connsiteY1938" fmla="*/ 495607 h 2274663"/>
                <a:gd name="connsiteX1939" fmla="*/ 1182471 w 3982395"/>
                <a:gd name="connsiteY1939" fmla="*/ 499707 h 2274663"/>
                <a:gd name="connsiteX1940" fmla="*/ 1189574 w 3982395"/>
                <a:gd name="connsiteY1940" fmla="*/ 487838 h 2274663"/>
                <a:gd name="connsiteX1941" fmla="*/ 1222582 w 3982395"/>
                <a:gd name="connsiteY1941" fmla="*/ 460860 h 2274663"/>
                <a:gd name="connsiteX1942" fmla="*/ 1227337 w 3982395"/>
                <a:gd name="connsiteY1942" fmla="*/ 460543 h 2274663"/>
                <a:gd name="connsiteX1943" fmla="*/ 1231297 w 3982395"/>
                <a:gd name="connsiteY1943" fmla="*/ 463195 h 2274663"/>
                <a:gd name="connsiteX1944" fmla="*/ 1246393 w 3982395"/>
                <a:gd name="connsiteY1944" fmla="*/ 503062 h 2274663"/>
                <a:gd name="connsiteX1945" fmla="*/ 1246658 w 3982395"/>
                <a:gd name="connsiteY1945" fmla="*/ 519903 h 2274663"/>
                <a:gd name="connsiteX1946" fmla="*/ 1248473 w 3982395"/>
                <a:gd name="connsiteY1946" fmla="*/ 518984 h 2274663"/>
                <a:gd name="connsiteX1947" fmla="*/ 1287377 w 3982395"/>
                <a:gd name="connsiteY1947" fmla="*/ 515293 h 2274663"/>
                <a:gd name="connsiteX1948" fmla="*/ 1291513 w 3982395"/>
                <a:gd name="connsiteY1948" fmla="*/ 517537 h 2274663"/>
                <a:gd name="connsiteX1949" fmla="*/ 1293758 w 3982395"/>
                <a:gd name="connsiteY1949" fmla="*/ 521674 h 2274663"/>
                <a:gd name="connsiteX1950" fmla="*/ 1294832 w 3982395"/>
                <a:gd name="connsiteY1950" fmla="*/ 540356 h 2274663"/>
                <a:gd name="connsiteX1951" fmla="*/ 1290231 w 3982395"/>
                <a:gd name="connsiteY1951" fmla="*/ 559880 h 2274663"/>
                <a:gd name="connsiteX1952" fmla="*/ 1305559 w 3982395"/>
                <a:gd name="connsiteY1952" fmla="*/ 560345 h 2274663"/>
                <a:gd name="connsiteX1953" fmla="*/ 1323327 w 3982395"/>
                <a:gd name="connsiteY1953" fmla="*/ 566219 h 2274663"/>
                <a:gd name="connsiteX1954" fmla="*/ 1326741 w 3982395"/>
                <a:gd name="connsiteY1954" fmla="*/ 569457 h 2274663"/>
                <a:gd name="connsiteX1955" fmla="*/ 1327838 w 3982395"/>
                <a:gd name="connsiteY1955" fmla="*/ 574033 h 2274663"/>
                <a:gd name="connsiteX1956" fmla="*/ 1278784 w 3982395"/>
                <a:gd name="connsiteY1956" fmla="*/ 642267 h 2274663"/>
                <a:gd name="connsiteX1957" fmla="*/ 1256103 w 3982395"/>
                <a:gd name="connsiteY1957" fmla="*/ 652424 h 2274663"/>
                <a:gd name="connsiteX1958" fmla="*/ 1236506 w 3982395"/>
                <a:gd name="connsiteY1958" fmla="*/ 656546 h 2274663"/>
                <a:gd name="connsiteX1959" fmla="*/ 1237457 w 3982395"/>
                <a:gd name="connsiteY1959" fmla="*/ 661069 h 2274663"/>
                <a:gd name="connsiteX1960" fmla="*/ 1233302 w 3982395"/>
                <a:gd name="connsiteY1960" fmla="*/ 685690 h 2274663"/>
                <a:gd name="connsiteX1961" fmla="*/ 1231232 w 3982395"/>
                <a:gd name="connsiteY1961" fmla="*/ 687872 h 2274663"/>
                <a:gd name="connsiteX1962" fmla="*/ 1228308 w 3982395"/>
                <a:gd name="connsiteY1962" fmla="*/ 688573 h 2274663"/>
                <a:gd name="connsiteX1963" fmla="*/ 1194016 w 3982395"/>
                <a:gd name="connsiteY1963" fmla="*/ 670096 h 2274663"/>
                <a:gd name="connsiteX1964" fmla="*/ 1193495 w 3982395"/>
                <a:gd name="connsiteY1964" fmla="*/ 669376 h 2274663"/>
                <a:gd name="connsiteX1965" fmla="*/ 1176380 w 3982395"/>
                <a:gd name="connsiteY1965" fmla="*/ 695477 h 2274663"/>
                <a:gd name="connsiteX1966" fmla="*/ 1175613 w 3982395"/>
                <a:gd name="connsiteY1966" fmla="*/ 696101 h 2274663"/>
                <a:gd name="connsiteX1967" fmla="*/ 1176181 w 3982395"/>
                <a:gd name="connsiteY1967" fmla="*/ 697147 h 2274663"/>
                <a:gd name="connsiteX1968" fmla="*/ 1172695 w 3982395"/>
                <a:gd name="connsiteY1968" fmla="*/ 733891 h 2274663"/>
                <a:gd name="connsiteX1969" fmla="*/ 1156706 w 3982395"/>
                <a:gd name="connsiteY1969" fmla="*/ 758274 h 2274663"/>
                <a:gd name="connsiteX1970" fmla="*/ 1157576 w 3982395"/>
                <a:gd name="connsiteY1970" fmla="*/ 758893 h 2274663"/>
                <a:gd name="connsiteX1971" fmla="*/ 1160102 w 3982395"/>
                <a:gd name="connsiteY1971" fmla="*/ 762764 h 2274663"/>
                <a:gd name="connsiteX1972" fmla="*/ 1166812 w 3982395"/>
                <a:gd name="connsiteY1972" fmla="*/ 751555 h 2274663"/>
                <a:gd name="connsiteX1973" fmla="*/ 1197986 w 3982395"/>
                <a:gd name="connsiteY1973" fmla="*/ 726075 h 2274663"/>
                <a:gd name="connsiteX1974" fmla="*/ 1202478 w 3982395"/>
                <a:gd name="connsiteY1974" fmla="*/ 725776 h 2274663"/>
                <a:gd name="connsiteX1975" fmla="*/ 1206218 w 3982395"/>
                <a:gd name="connsiteY1975" fmla="*/ 728281 h 2274663"/>
                <a:gd name="connsiteX1976" fmla="*/ 1219339 w 3982395"/>
                <a:gd name="connsiteY1976" fmla="*/ 762931 h 2274663"/>
                <a:gd name="connsiteX1977" fmla="*/ 1247862 w 3982395"/>
                <a:gd name="connsiteY1977" fmla="*/ 775786 h 2274663"/>
                <a:gd name="connsiteX1978" fmla="*/ 1250469 w 3982395"/>
                <a:gd name="connsiteY1978" fmla="*/ 778312 h 2274663"/>
                <a:gd name="connsiteX1979" fmla="*/ 1259184 w 3982395"/>
                <a:gd name="connsiteY1979" fmla="*/ 777486 h 2274663"/>
                <a:gd name="connsiteX1980" fmla="*/ 1263090 w 3982395"/>
                <a:gd name="connsiteY1980" fmla="*/ 779605 h 2274663"/>
                <a:gd name="connsiteX1981" fmla="*/ 1264055 w 3982395"/>
                <a:gd name="connsiteY1981" fmla="*/ 781383 h 2274663"/>
                <a:gd name="connsiteX1982" fmla="*/ 1274200 w 3982395"/>
                <a:gd name="connsiteY1982" fmla="*/ 769113 h 2274663"/>
                <a:gd name="connsiteX1983" fmla="*/ 1265554 w 3982395"/>
                <a:gd name="connsiteY1983" fmla="*/ 755927 h 2274663"/>
                <a:gd name="connsiteX1984" fmla="*/ 1261863 w 3982395"/>
                <a:gd name="connsiteY1984" fmla="*/ 717023 h 2274663"/>
                <a:gd name="connsiteX1985" fmla="*/ 1264108 w 3982395"/>
                <a:gd name="connsiteY1985" fmla="*/ 712887 h 2274663"/>
                <a:gd name="connsiteX1986" fmla="*/ 1268244 w 3982395"/>
                <a:gd name="connsiteY1986" fmla="*/ 710642 h 2274663"/>
                <a:gd name="connsiteX1987" fmla="*/ 1286926 w 3982395"/>
                <a:gd name="connsiteY1987" fmla="*/ 709568 h 2274663"/>
                <a:gd name="connsiteX1988" fmla="*/ 1299076 w 3982395"/>
                <a:gd name="connsiteY1988" fmla="*/ 712431 h 2274663"/>
                <a:gd name="connsiteX1989" fmla="*/ 1298354 w 3982395"/>
                <a:gd name="connsiteY1989" fmla="*/ 708997 h 2274663"/>
                <a:gd name="connsiteX1990" fmla="*/ 1304858 w 3982395"/>
                <a:gd name="connsiteY1990" fmla="*/ 670463 h 2274663"/>
                <a:gd name="connsiteX1991" fmla="*/ 1308096 w 3982395"/>
                <a:gd name="connsiteY1991" fmla="*/ 667049 h 2274663"/>
                <a:gd name="connsiteX1992" fmla="*/ 1312673 w 3982395"/>
                <a:gd name="connsiteY1992" fmla="*/ 665951 h 2274663"/>
                <a:gd name="connsiteX1993" fmla="*/ 1349296 w 3982395"/>
                <a:gd name="connsiteY1993" fmla="*/ 679586 h 2274663"/>
                <a:gd name="connsiteX1994" fmla="*/ 1352940 w 3982395"/>
                <a:gd name="connsiteY1994" fmla="*/ 682853 h 2274663"/>
                <a:gd name="connsiteX1995" fmla="*/ 1356730 w 3982395"/>
                <a:gd name="connsiteY1995" fmla="*/ 669550 h 2274663"/>
                <a:gd name="connsiteX1996" fmla="*/ 1381631 w 3982395"/>
                <a:gd name="connsiteY1996" fmla="*/ 634949 h 2274663"/>
                <a:gd name="connsiteX1997" fmla="*/ 1386142 w 3982395"/>
                <a:gd name="connsiteY1997" fmla="*/ 633412 h 2274663"/>
                <a:gd name="connsiteX1998" fmla="*/ 1390654 w 3982395"/>
                <a:gd name="connsiteY1998" fmla="*/ 634949 h 2274663"/>
                <a:gd name="connsiteX1999" fmla="*/ 1415553 w 3982395"/>
                <a:gd name="connsiteY1999" fmla="*/ 669550 h 2274663"/>
                <a:gd name="connsiteX2000" fmla="*/ 1420168 w 3982395"/>
                <a:gd name="connsiteY2000" fmla="*/ 685748 h 2274663"/>
                <a:gd name="connsiteX2001" fmla="*/ 1421683 w 3982395"/>
                <a:gd name="connsiteY2001" fmla="*/ 684391 h 2274663"/>
                <a:gd name="connsiteX2002" fmla="*/ 1458307 w 3982395"/>
                <a:gd name="connsiteY2002" fmla="*/ 670757 h 2274663"/>
                <a:gd name="connsiteX2003" fmla="*/ 1462883 w 3982395"/>
                <a:gd name="connsiteY2003" fmla="*/ 671854 h 2274663"/>
                <a:gd name="connsiteX2004" fmla="*/ 1466121 w 3982395"/>
                <a:gd name="connsiteY2004" fmla="*/ 675268 h 2274663"/>
                <a:gd name="connsiteX2005" fmla="*/ 1471994 w 3982395"/>
                <a:gd name="connsiteY2005" fmla="*/ 693036 h 2274663"/>
                <a:gd name="connsiteX2006" fmla="*/ 1472603 w 3982395"/>
                <a:gd name="connsiteY2006" fmla="*/ 713085 h 2274663"/>
                <a:gd name="connsiteX2007" fmla="*/ 1487529 w 3982395"/>
                <a:gd name="connsiteY2007" fmla="*/ 709568 h 2274663"/>
                <a:gd name="connsiteX2008" fmla="*/ 1506212 w 3982395"/>
                <a:gd name="connsiteY2008" fmla="*/ 710643 h 2274663"/>
                <a:gd name="connsiteX2009" fmla="*/ 1510348 w 3982395"/>
                <a:gd name="connsiteY2009" fmla="*/ 712887 h 2274663"/>
                <a:gd name="connsiteX2010" fmla="*/ 1512592 w 3982395"/>
                <a:gd name="connsiteY2010" fmla="*/ 717023 h 2274663"/>
                <a:gd name="connsiteX2011" fmla="*/ 1508901 w 3982395"/>
                <a:gd name="connsiteY2011" fmla="*/ 755928 h 2274663"/>
                <a:gd name="connsiteX2012" fmla="*/ 1491971 w 3982395"/>
                <a:gd name="connsiteY2012" fmla="*/ 781747 h 2274663"/>
                <a:gd name="connsiteX2013" fmla="*/ 1492892 w 3982395"/>
                <a:gd name="connsiteY2013" fmla="*/ 782402 h 2274663"/>
                <a:gd name="connsiteX2014" fmla="*/ 1495567 w 3982395"/>
                <a:gd name="connsiteY2014" fmla="*/ 786501 h 2274663"/>
                <a:gd name="connsiteX2015" fmla="*/ 1502670 w 3982395"/>
                <a:gd name="connsiteY2015" fmla="*/ 774633 h 2274663"/>
                <a:gd name="connsiteX2016" fmla="*/ 1535678 w 3982395"/>
                <a:gd name="connsiteY2016" fmla="*/ 747655 h 2274663"/>
                <a:gd name="connsiteX2017" fmla="*/ 1540433 w 3982395"/>
                <a:gd name="connsiteY2017" fmla="*/ 747338 h 2274663"/>
                <a:gd name="connsiteX2018" fmla="*/ 1544393 w 3982395"/>
                <a:gd name="connsiteY2018" fmla="*/ 749990 h 2274663"/>
                <a:gd name="connsiteX2019" fmla="*/ 1559489 w 3982395"/>
                <a:gd name="connsiteY2019" fmla="*/ 789857 h 2274663"/>
                <a:gd name="connsiteX2020" fmla="*/ 1559754 w 3982395"/>
                <a:gd name="connsiteY2020" fmla="*/ 806698 h 2274663"/>
                <a:gd name="connsiteX2021" fmla="*/ 1561569 w 3982395"/>
                <a:gd name="connsiteY2021" fmla="*/ 805778 h 2274663"/>
                <a:gd name="connsiteX2022" fmla="*/ 1600473 w 3982395"/>
                <a:gd name="connsiteY2022" fmla="*/ 802088 h 2274663"/>
                <a:gd name="connsiteX2023" fmla="*/ 1604609 w 3982395"/>
                <a:gd name="connsiteY2023" fmla="*/ 804332 h 2274663"/>
                <a:gd name="connsiteX2024" fmla="*/ 1606854 w 3982395"/>
                <a:gd name="connsiteY2024" fmla="*/ 808468 h 2274663"/>
                <a:gd name="connsiteX2025" fmla="*/ 1607928 w 3982395"/>
                <a:gd name="connsiteY2025" fmla="*/ 827151 h 2274663"/>
                <a:gd name="connsiteX2026" fmla="*/ 1603327 w 3982395"/>
                <a:gd name="connsiteY2026" fmla="*/ 846675 h 2274663"/>
                <a:gd name="connsiteX2027" fmla="*/ 1618655 w 3982395"/>
                <a:gd name="connsiteY2027" fmla="*/ 847140 h 2274663"/>
                <a:gd name="connsiteX2028" fmla="*/ 1636423 w 3982395"/>
                <a:gd name="connsiteY2028" fmla="*/ 853014 h 2274663"/>
                <a:gd name="connsiteX2029" fmla="*/ 1639837 w 3982395"/>
                <a:gd name="connsiteY2029" fmla="*/ 856252 h 2274663"/>
                <a:gd name="connsiteX2030" fmla="*/ 1640934 w 3982395"/>
                <a:gd name="connsiteY2030" fmla="*/ 860828 h 2274663"/>
                <a:gd name="connsiteX2031" fmla="*/ 1591880 w 3982395"/>
                <a:gd name="connsiteY2031" fmla="*/ 929062 h 2274663"/>
                <a:gd name="connsiteX2032" fmla="*/ 1591862 w 3982395"/>
                <a:gd name="connsiteY2032" fmla="*/ 929070 h 2274663"/>
                <a:gd name="connsiteX2033" fmla="*/ 1595420 w 3982395"/>
                <a:gd name="connsiteY2033" fmla="*/ 928231 h 2274663"/>
                <a:gd name="connsiteX2034" fmla="*/ 1613065 w 3982395"/>
                <a:gd name="connsiteY2034" fmla="*/ 929247 h 2274663"/>
                <a:gd name="connsiteX2035" fmla="*/ 1616972 w 3982395"/>
                <a:gd name="connsiteY2035" fmla="*/ 931366 h 2274663"/>
                <a:gd name="connsiteX2036" fmla="*/ 1619092 w 3982395"/>
                <a:gd name="connsiteY2036" fmla="*/ 935273 h 2274663"/>
                <a:gd name="connsiteX2037" fmla="*/ 1615606 w 3982395"/>
                <a:gd name="connsiteY2037" fmla="*/ 972017 h 2274663"/>
                <a:gd name="connsiteX2038" fmla="*/ 1599617 w 3982395"/>
                <a:gd name="connsiteY2038" fmla="*/ 996400 h 2274663"/>
                <a:gd name="connsiteX2039" fmla="*/ 1600487 w 3982395"/>
                <a:gd name="connsiteY2039" fmla="*/ 997019 h 2274663"/>
                <a:gd name="connsiteX2040" fmla="*/ 1603013 w 3982395"/>
                <a:gd name="connsiteY2040" fmla="*/ 1000890 h 2274663"/>
                <a:gd name="connsiteX2041" fmla="*/ 1609723 w 3982395"/>
                <a:gd name="connsiteY2041" fmla="*/ 989681 h 2274663"/>
                <a:gd name="connsiteX2042" fmla="*/ 1640897 w 3982395"/>
                <a:gd name="connsiteY2042" fmla="*/ 964201 h 2274663"/>
                <a:gd name="connsiteX2043" fmla="*/ 1645389 w 3982395"/>
                <a:gd name="connsiteY2043" fmla="*/ 963902 h 2274663"/>
                <a:gd name="connsiteX2044" fmla="*/ 1649129 w 3982395"/>
                <a:gd name="connsiteY2044" fmla="*/ 966407 h 2274663"/>
                <a:gd name="connsiteX2045" fmla="*/ 1663387 w 3982395"/>
                <a:gd name="connsiteY2045" fmla="*/ 1004060 h 2274663"/>
                <a:gd name="connsiteX2046" fmla="*/ 1663637 w 3982395"/>
                <a:gd name="connsiteY2046" fmla="*/ 1019966 h 2274663"/>
                <a:gd name="connsiteX2047" fmla="*/ 1665351 w 3982395"/>
                <a:gd name="connsiteY2047" fmla="*/ 1019097 h 2274663"/>
                <a:gd name="connsiteX2048" fmla="*/ 1702095 w 3982395"/>
                <a:gd name="connsiteY2048" fmla="*/ 1015612 h 2274663"/>
                <a:gd name="connsiteX2049" fmla="*/ 1706001 w 3982395"/>
                <a:gd name="connsiteY2049" fmla="*/ 1017731 h 2274663"/>
                <a:gd name="connsiteX2050" fmla="*/ 1708121 w 3982395"/>
                <a:gd name="connsiteY2050" fmla="*/ 1021638 h 2274663"/>
                <a:gd name="connsiteX2051" fmla="*/ 1709136 w 3982395"/>
                <a:gd name="connsiteY2051" fmla="*/ 1039283 h 2274663"/>
                <a:gd name="connsiteX2052" fmla="*/ 1704791 w 3982395"/>
                <a:gd name="connsiteY2052" fmla="*/ 1057723 h 2274663"/>
                <a:gd name="connsiteX2053" fmla="*/ 1719267 w 3982395"/>
                <a:gd name="connsiteY2053" fmla="*/ 1058162 h 2274663"/>
                <a:gd name="connsiteX2054" fmla="*/ 1736048 w 3982395"/>
                <a:gd name="connsiteY2054" fmla="*/ 1063710 h 2274663"/>
                <a:gd name="connsiteX2055" fmla="*/ 1739273 w 3982395"/>
                <a:gd name="connsiteY2055" fmla="*/ 1066768 h 2274663"/>
                <a:gd name="connsiteX2056" fmla="*/ 1740309 w 3982395"/>
                <a:gd name="connsiteY2056" fmla="*/ 1071090 h 2274663"/>
                <a:gd name="connsiteX2057" fmla="*/ 1693979 w 3982395"/>
                <a:gd name="connsiteY2057" fmla="*/ 1135535 h 2274663"/>
                <a:gd name="connsiteX2058" fmla="*/ 1672557 w 3982395"/>
                <a:gd name="connsiteY2058" fmla="*/ 1145128 h 2274663"/>
                <a:gd name="connsiteX2059" fmla="*/ 1654048 w 3982395"/>
                <a:gd name="connsiteY2059" fmla="*/ 1149021 h 2274663"/>
                <a:gd name="connsiteX2060" fmla="*/ 1654947 w 3982395"/>
                <a:gd name="connsiteY2060" fmla="*/ 1153294 h 2274663"/>
                <a:gd name="connsiteX2061" fmla="*/ 1651022 w 3982395"/>
                <a:gd name="connsiteY2061" fmla="*/ 1176547 h 2274663"/>
                <a:gd name="connsiteX2062" fmla="*/ 1649068 w 3982395"/>
                <a:gd name="connsiteY2062" fmla="*/ 1178608 h 2274663"/>
                <a:gd name="connsiteX2063" fmla="*/ 1646306 w 3982395"/>
                <a:gd name="connsiteY2063" fmla="*/ 1179270 h 2274663"/>
                <a:gd name="connsiteX2064" fmla="*/ 1613918 w 3982395"/>
                <a:gd name="connsiteY2064" fmla="*/ 1161819 h 2274663"/>
                <a:gd name="connsiteX2065" fmla="*/ 1613423 w 3982395"/>
                <a:gd name="connsiteY2065" fmla="*/ 1161135 h 2274663"/>
                <a:gd name="connsiteX2066" fmla="*/ 1597259 w 3982395"/>
                <a:gd name="connsiteY2066" fmla="*/ 1185786 h 2274663"/>
                <a:gd name="connsiteX2067" fmla="*/ 1579050 w 3982395"/>
                <a:gd name="connsiteY2067" fmla="*/ 1200596 h 2274663"/>
                <a:gd name="connsiteX2068" fmla="*/ 1562180 w 3982395"/>
                <a:gd name="connsiteY2068" fmla="*/ 1209147 h 2274663"/>
                <a:gd name="connsiteX2069" fmla="*/ 1564153 w 3982395"/>
                <a:gd name="connsiteY2069" fmla="*/ 1213041 h 2274663"/>
                <a:gd name="connsiteX2070" fmla="*/ 1566381 w 3982395"/>
                <a:gd name="connsiteY2070" fmla="*/ 1236519 h 2274663"/>
                <a:gd name="connsiteX2071" fmla="*/ 1565026 w 3982395"/>
                <a:gd name="connsiteY2071" fmla="*/ 1239015 h 2274663"/>
                <a:gd name="connsiteX2072" fmla="*/ 1562530 w 3982395"/>
                <a:gd name="connsiteY2072" fmla="*/ 1240369 h 2274663"/>
                <a:gd name="connsiteX2073" fmla="*/ 1526729 w 3982395"/>
                <a:gd name="connsiteY2073" fmla="*/ 1231896 h 2274663"/>
                <a:gd name="connsiteX2074" fmla="*/ 1520140 w 3982395"/>
                <a:gd name="connsiteY2074" fmla="*/ 1226537 h 2274663"/>
                <a:gd name="connsiteX2075" fmla="*/ 1516573 w 3982395"/>
                <a:gd name="connsiteY2075" fmla="*/ 1232304 h 2274663"/>
                <a:gd name="connsiteX2076" fmla="*/ 1508142 w 3982395"/>
                <a:gd name="connsiteY2076" fmla="*/ 1239818 h 2274663"/>
                <a:gd name="connsiteX2077" fmla="*/ 1505419 w 3982395"/>
                <a:gd name="connsiteY2077" fmla="*/ 1240625 h 2274663"/>
                <a:gd name="connsiteX2078" fmla="*/ 1502697 w 3982395"/>
                <a:gd name="connsiteY2078" fmla="*/ 1239818 h 2274663"/>
                <a:gd name="connsiteX2079" fmla="*/ 1494266 w 3982395"/>
                <a:gd name="connsiteY2079" fmla="*/ 1232304 h 2274663"/>
                <a:gd name="connsiteX2080" fmla="*/ 1490799 w 3982395"/>
                <a:gd name="connsiteY2080" fmla="*/ 1226699 h 2274663"/>
                <a:gd name="connsiteX2081" fmla="*/ 1484411 w 3982395"/>
                <a:gd name="connsiteY2081" fmla="*/ 1231895 h 2274663"/>
                <a:gd name="connsiteX2082" fmla="*/ 1479754 w 3982395"/>
                <a:gd name="connsiteY2082" fmla="*/ 1233939 h 2274663"/>
                <a:gd name="connsiteX2083" fmla="*/ 1482480 w 3982395"/>
                <a:gd name="connsiteY2083" fmla="*/ 1235765 h 2274663"/>
                <a:gd name="connsiteX2084" fmla="*/ 1497576 w 3982395"/>
                <a:gd name="connsiteY2084" fmla="*/ 1275632 h 2274663"/>
                <a:gd name="connsiteX2085" fmla="*/ 1497841 w 3982395"/>
                <a:gd name="connsiteY2085" fmla="*/ 1292473 h 2274663"/>
                <a:gd name="connsiteX2086" fmla="*/ 1499656 w 3982395"/>
                <a:gd name="connsiteY2086" fmla="*/ 1291553 h 2274663"/>
                <a:gd name="connsiteX2087" fmla="*/ 1538560 w 3982395"/>
                <a:gd name="connsiteY2087" fmla="*/ 1287863 h 2274663"/>
                <a:gd name="connsiteX2088" fmla="*/ 1542696 w 3982395"/>
                <a:gd name="connsiteY2088" fmla="*/ 1290107 h 2274663"/>
                <a:gd name="connsiteX2089" fmla="*/ 1544941 w 3982395"/>
                <a:gd name="connsiteY2089" fmla="*/ 1294243 h 2274663"/>
                <a:gd name="connsiteX2090" fmla="*/ 1546015 w 3982395"/>
                <a:gd name="connsiteY2090" fmla="*/ 1312926 h 2274663"/>
                <a:gd name="connsiteX2091" fmla="*/ 1541414 w 3982395"/>
                <a:gd name="connsiteY2091" fmla="*/ 1332450 h 2274663"/>
                <a:gd name="connsiteX2092" fmla="*/ 1556742 w 3982395"/>
                <a:gd name="connsiteY2092" fmla="*/ 1332915 h 2274663"/>
                <a:gd name="connsiteX2093" fmla="*/ 1574510 w 3982395"/>
                <a:gd name="connsiteY2093" fmla="*/ 1338789 h 2274663"/>
                <a:gd name="connsiteX2094" fmla="*/ 1577924 w 3982395"/>
                <a:gd name="connsiteY2094" fmla="*/ 1342027 h 2274663"/>
                <a:gd name="connsiteX2095" fmla="*/ 1579021 w 3982395"/>
                <a:gd name="connsiteY2095" fmla="*/ 1346603 h 2274663"/>
                <a:gd name="connsiteX2096" fmla="*/ 1577951 w 3982395"/>
                <a:gd name="connsiteY2096" fmla="*/ 1349478 h 2274663"/>
                <a:gd name="connsiteX2097" fmla="*/ 1578961 w 3982395"/>
                <a:gd name="connsiteY2097" fmla="*/ 1350383 h 2274663"/>
                <a:gd name="connsiteX2098" fmla="*/ 1582540 w 3982395"/>
                <a:gd name="connsiteY2098" fmla="*/ 1337818 h 2274663"/>
                <a:gd name="connsiteX2099" fmla="*/ 1606058 w 3982395"/>
                <a:gd name="connsiteY2099" fmla="*/ 1305138 h 2274663"/>
                <a:gd name="connsiteX2100" fmla="*/ 1610319 w 3982395"/>
                <a:gd name="connsiteY2100" fmla="*/ 1303687 h 2274663"/>
                <a:gd name="connsiteX2101" fmla="*/ 1614580 w 3982395"/>
                <a:gd name="connsiteY2101" fmla="*/ 1305138 h 2274663"/>
                <a:gd name="connsiteX2102" fmla="*/ 1638097 w 3982395"/>
                <a:gd name="connsiteY2102" fmla="*/ 1337818 h 2274663"/>
                <a:gd name="connsiteX2103" fmla="*/ 1642456 w 3982395"/>
                <a:gd name="connsiteY2103" fmla="*/ 1353117 h 2274663"/>
                <a:gd name="connsiteX2104" fmla="*/ 1643886 w 3982395"/>
                <a:gd name="connsiteY2104" fmla="*/ 1351835 h 2274663"/>
                <a:gd name="connsiteX2105" fmla="*/ 1678476 w 3982395"/>
                <a:gd name="connsiteY2105" fmla="*/ 1338958 h 2274663"/>
                <a:gd name="connsiteX2106" fmla="*/ 1682798 w 3982395"/>
                <a:gd name="connsiteY2106" fmla="*/ 1339994 h 2274663"/>
                <a:gd name="connsiteX2107" fmla="*/ 1685857 w 3982395"/>
                <a:gd name="connsiteY2107" fmla="*/ 1343219 h 2274663"/>
                <a:gd name="connsiteX2108" fmla="*/ 1691404 w 3982395"/>
                <a:gd name="connsiteY2108" fmla="*/ 1360000 h 2274663"/>
                <a:gd name="connsiteX2109" fmla="*/ 1691979 w 3982395"/>
                <a:gd name="connsiteY2109" fmla="*/ 1378936 h 2274663"/>
                <a:gd name="connsiteX2110" fmla="*/ 1706076 w 3982395"/>
                <a:gd name="connsiteY2110" fmla="*/ 1375614 h 2274663"/>
                <a:gd name="connsiteX2111" fmla="*/ 1723721 w 3982395"/>
                <a:gd name="connsiteY2111" fmla="*/ 1376630 h 2274663"/>
                <a:gd name="connsiteX2112" fmla="*/ 1727628 w 3982395"/>
                <a:gd name="connsiteY2112" fmla="*/ 1378749 h 2274663"/>
                <a:gd name="connsiteX2113" fmla="*/ 1729748 w 3982395"/>
                <a:gd name="connsiteY2113" fmla="*/ 1382656 h 2274663"/>
                <a:gd name="connsiteX2114" fmla="*/ 1726262 w 3982395"/>
                <a:gd name="connsiteY2114" fmla="*/ 1419400 h 2274663"/>
                <a:gd name="connsiteX2115" fmla="*/ 1710273 w 3982395"/>
                <a:gd name="connsiteY2115" fmla="*/ 1443783 h 2274663"/>
                <a:gd name="connsiteX2116" fmla="*/ 1711143 w 3982395"/>
                <a:gd name="connsiteY2116" fmla="*/ 1444402 h 2274663"/>
                <a:gd name="connsiteX2117" fmla="*/ 1713669 w 3982395"/>
                <a:gd name="connsiteY2117" fmla="*/ 1448273 h 2274663"/>
                <a:gd name="connsiteX2118" fmla="*/ 1720379 w 3982395"/>
                <a:gd name="connsiteY2118" fmla="*/ 1437064 h 2274663"/>
                <a:gd name="connsiteX2119" fmla="*/ 1751553 w 3982395"/>
                <a:gd name="connsiteY2119" fmla="*/ 1411584 h 2274663"/>
                <a:gd name="connsiteX2120" fmla="*/ 1756045 w 3982395"/>
                <a:gd name="connsiteY2120" fmla="*/ 1411285 h 2274663"/>
                <a:gd name="connsiteX2121" fmla="*/ 1759785 w 3982395"/>
                <a:gd name="connsiteY2121" fmla="*/ 1413790 h 2274663"/>
                <a:gd name="connsiteX2122" fmla="*/ 1774043 w 3982395"/>
                <a:gd name="connsiteY2122" fmla="*/ 1451443 h 2274663"/>
                <a:gd name="connsiteX2123" fmla="*/ 1774293 w 3982395"/>
                <a:gd name="connsiteY2123" fmla="*/ 1467349 h 2274663"/>
                <a:gd name="connsiteX2124" fmla="*/ 1776007 w 3982395"/>
                <a:gd name="connsiteY2124" fmla="*/ 1466481 h 2274663"/>
                <a:gd name="connsiteX2125" fmla="*/ 1812751 w 3982395"/>
                <a:gd name="connsiteY2125" fmla="*/ 1462995 h 2274663"/>
                <a:gd name="connsiteX2126" fmla="*/ 1816657 w 3982395"/>
                <a:gd name="connsiteY2126" fmla="*/ 1465115 h 2274663"/>
                <a:gd name="connsiteX2127" fmla="*/ 1818777 w 3982395"/>
                <a:gd name="connsiteY2127" fmla="*/ 1469021 h 2274663"/>
                <a:gd name="connsiteX2128" fmla="*/ 1819792 w 3982395"/>
                <a:gd name="connsiteY2128" fmla="*/ 1486666 h 2274663"/>
                <a:gd name="connsiteX2129" fmla="*/ 1815447 w 3982395"/>
                <a:gd name="connsiteY2129" fmla="*/ 1505106 h 2274663"/>
                <a:gd name="connsiteX2130" fmla="*/ 1829923 w 3982395"/>
                <a:gd name="connsiteY2130" fmla="*/ 1505546 h 2274663"/>
                <a:gd name="connsiteX2131" fmla="*/ 1846704 w 3982395"/>
                <a:gd name="connsiteY2131" fmla="*/ 1511093 h 2274663"/>
                <a:gd name="connsiteX2132" fmla="*/ 1849929 w 3982395"/>
                <a:gd name="connsiteY2132" fmla="*/ 1514152 h 2274663"/>
                <a:gd name="connsiteX2133" fmla="*/ 1850965 w 3982395"/>
                <a:gd name="connsiteY2133" fmla="*/ 1518474 h 2274663"/>
                <a:gd name="connsiteX2134" fmla="*/ 1804635 w 3982395"/>
                <a:gd name="connsiteY2134" fmla="*/ 1582919 h 2274663"/>
                <a:gd name="connsiteX2135" fmla="*/ 1783213 w 3982395"/>
                <a:gd name="connsiteY2135" fmla="*/ 1592512 h 2274663"/>
                <a:gd name="connsiteX2136" fmla="*/ 1764704 w 3982395"/>
                <a:gd name="connsiteY2136" fmla="*/ 1596405 h 2274663"/>
                <a:gd name="connsiteX2137" fmla="*/ 1765603 w 3982395"/>
                <a:gd name="connsiteY2137" fmla="*/ 1600677 h 2274663"/>
                <a:gd name="connsiteX2138" fmla="*/ 1761678 w 3982395"/>
                <a:gd name="connsiteY2138" fmla="*/ 1623931 h 2274663"/>
                <a:gd name="connsiteX2139" fmla="*/ 1759724 w 3982395"/>
                <a:gd name="connsiteY2139" fmla="*/ 1625991 h 2274663"/>
                <a:gd name="connsiteX2140" fmla="*/ 1756962 w 3982395"/>
                <a:gd name="connsiteY2140" fmla="*/ 1626653 h 2274663"/>
                <a:gd name="connsiteX2141" fmla="*/ 1724574 w 3982395"/>
                <a:gd name="connsiteY2141" fmla="*/ 1609203 h 2274663"/>
                <a:gd name="connsiteX2142" fmla="*/ 1724079 w 3982395"/>
                <a:gd name="connsiteY2142" fmla="*/ 1608519 h 2274663"/>
                <a:gd name="connsiteX2143" fmla="*/ 1707915 w 3982395"/>
                <a:gd name="connsiteY2143" fmla="*/ 1633169 h 2274663"/>
                <a:gd name="connsiteX2144" fmla="*/ 1689706 w 3982395"/>
                <a:gd name="connsiteY2144" fmla="*/ 1647980 h 2274663"/>
                <a:gd name="connsiteX2145" fmla="*/ 1672836 w 3982395"/>
                <a:gd name="connsiteY2145" fmla="*/ 1656531 h 2274663"/>
                <a:gd name="connsiteX2146" fmla="*/ 1674809 w 3982395"/>
                <a:gd name="connsiteY2146" fmla="*/ 1660425 h 2274663"/>
                <a:gd name="connsiteX2147" fmla="*/ 1677037 w 3982395"/>
                <a:gd name="connsiteY2147" fmla="*/ 1683902 h 2274663"/>
                <a:gd name="connsiteX2148" fmla="*/ 1675682 w 3982395"/>
                <a:gd name="connsiteY2148" fmla="*/ 1686398 h 2274663"/>
                <a:gd name="connsiteX2149" fmla="*/ 1673186 w 3982395"/>
                <a:gd name="connsiteY2149" fmla="*/ 1687752 h 2274663"/>
                <a:gd name="connsiteX2150" fmla="*/ 1637385 w 3982395"/>
                <a:gd name="connsiteY2150" fmla="*/ 1679279 h 2274663"/>
                <a:gd name="connsiteX2151" fmla="*/ 1637227 w 3982395"/>
                <a:gd name="connsiteY2151" fmla="*/ 1679151 h 2274663"/>
                <a:gd name="connsiteX2152" fmla="*/ 1634472 w 3982395"/>
                <a:gd name="connsiteY2152" fmla="*/ 1690842 h 2274663"/>
                <a:gd name="connsiteX2153" fmla="*/ 1648948 w 3982395"/>
                <a:gd name="connsiteY2153" fmla="*/ 1691282 h 2274663"/>
                <a:gd name="connsiteX2154" fmla="*/ 1665729 w 3982395"/>
                <a:gd name="connsiteY2154" fmla="*/ 1696829 h 2274663"/>
                <a:gd name="connsiteX2155" fmla="*/ 1668954 w 3982395"/>
                <a:gd name="connsiteY2155" fmla="*/ 1699888 h 2274663"/>
                <a:gd name="connsiteX2156" fmla="*/ 1669990 w 3982395"/>
                <a:gd name="connsiteY2156" fmla="*/ 1704210 h 2274663"/>
                <a:gd name="connsiteX2157" fmla="*/ 1623660 w 3982395"/>
                <a:gd name="connsiteY2157" fmla="*/ 1768655 h 2274663"/>
                <a:gd name="connsiteX2158" fmla="*/ 1602238 w 3982395"/>
                <a:gd name="connsiteY2158" fmla="*/ 1778248 h 2274663"/>
                <a:gd name="connsiteX2159" fmla="*/ 1583729 w 3982395"/>
                <a:gd name="connsiteY2159" fmla="*/ 1782141 h 2274663"/>
                <a:gd name="connsiteX2160" fmla="*/ 1584628 w 3982395"/>
                <a:gd name="connsiteY2160" fmla="*/ 1786413 h 2274663"/>
                <a:gd name="connsiteX2161" fmla="*/ 1580703 w 3982395"/>
                <a:gd name="connsiteY2161" fmla="*/ 1809667 h 2274663"/>
                <a:gd name="connsiteX2162" fmla="*/ 1578749 w 3982395"/>
                <a:gd name="connsiteY2162" fmla="*/ 1811727 h 2274663"/>
                <a:gd name="connsiteX2163" fmla="*/ 1575987 w 3982395"/>
                <a:gd name="connsiteY2163" fmla="*/ 1812389 h 2274663"/>
                <a:gd name="connsiteX2164" fmla="*/ 1543599 w 3982395"/>
                <a:gd name="connsiteY2164" fmla="*/ 1794939 h 2274663"/>
                <a:gd name="connsiteX2165" fmla="*/ 1543104 w 3982395"/>
                <a:gd name="connsiteY2165" fmla="*/ 1794255 h 2274663"/>
                <a:gd name="connsiteX2166" fmla="*/ 1526940 w 3982395"/>
                <a:gd name="connsiteY2166" fmla="*/ 1818905 h 2274663"/>
                <a:gd name="connsiteX2167" fmla="*/ 1508731 w 3982395"/>
                <a:gd name="connsiteY2167" fmla="*/ 1833716 h 2274663"/>
                <a:gd name="connsiteX2168" fmla="*/ 1491861 w 3982395"/>
                <a:gd name="connsiteY2168" fmla="*/ 1842267 h 2274663"/>
                <a:gd name="connsiteX2169" fmla="*/ 1493834 w 3982395"/>
                <a:gd name="connsiteY2169" fmla="*/ 1846161 h 2274663"/>
                <a:gd name="connsiteX2170" fmla="*/ 1494368 w 3982395"/>
                <a:gd name="connsiteY2170" fmla="*/ 1851787 h 2274663"/>
                <a:gd name="connsiteX2171" fmla="*/ 1508844 w 3982395"/>
                <a:gd name="connsiteY2171" fmla="*/ 1857176 h 2274663"/>
                <a:gd name="connsiteX2172" fmla="*/ 1512286 w 3982395"/>
                <a:gd name="connsiteY2172" fmla="*/ 1860262 h 2274663"/>
                <a:gd name="connsiteX2173" fmla="*/ 1515865 w 3982395"/>
                <a:gd name="connsiteY2173" fmla="*/ 1847698 h 2274663"/>
                <a:gd name="connsiteX2174" fmla="*/ 1539383 w 3982395"/>
                <a:gd name="connsiteY2174" fmla="*/ 1815018 h 2274663"/>
                <a:gd name="connsiteX2175" fmla="*/ 1543644 w 3982395"/>
                <a:gd name="connsiteY2175" fmla="*/ 1813566 h 2274663"/>
                <a:gd name="connsiteX2176" fmla="*/ 1547905 w 3982395"/>
                <a:gd name="connsiteY2176" fmla="*/ 1815018 h 2274663"/>
                <a:gd name="connsiteX2177" fmla="*/ 1571422 w 3982395"/>
                <a:gd name="connsiteY2177" fmla="*/ 1847698 h 2274663"/>
                <a:gd name="connsiteX2178" fmla="*/ 1575781 w 3982395"/>
                <a:gd name="connsiteY2178" fmla="*/ 1862997 h 2274663"/>
                <a:gd name="connsiteX2179" fmla="*/ 1577211 w 3982395"/>
                <a:gd name="connsiteY2179" fmla="*/ 1861714 h 2274663"/>
                <a:gd name="connsiteX2180" fmla="*/ 1611801 w 3982395"/>
                <a:gd name="connsiteY2180" fmla="*/ 1848837 h 2274663"/>
                <a:gd name="connsiteX2181" fmla="*/ 1616123 w 3982395"/>
                <a:gd name="connsiteY2181" fmla="*/ 1849874 h 2274663"/>
                <a:gd name="connsiteX2182" fmla="*/ 1619182 w 3982395"/>
                <a:gd name="connsiteY2182" fmla="*/ 1853099 h 2274663"/>
                <a:gd name="connsiteX2183" fmla="*/ 1624729 w 3982395"/>
                <a:gd name="connsiteY2183" fmla="*/ 1869880 h 2274663"/>
                <a:gd name="connsiteX2184" fmla="*/ 1625304 w 3982395"/>
                <a:gd name="connsiteY2184" fmla="*/ 1888816 h 2274663"/>
                <a:gd name="connsiteX2185" fmla="*/ 1639401 w 3982395"/>
                <a:gd name="connsiteY2185" fmla="*/ 1885494 h 2274663"/>
                <a:gd name="connsiteX2186" fmla="*/ 1657046 w 3982395"/>
                <a:gd name="connsiteY2186" fmla="*/ 1886509 h 2274663"/>
                <a:gd name="connsiteX2187" fmla="*/ 1660953 w 3982395"/>
                <a:gd name="connsiteY2187" fmla="*/ 1888629 h 2274663"/>
                <a:gd name="connsiteX2188" fmla="*/ 1663073 w 3982395"/>
                <a:gd name="connsiteY2188" fmla="*/ 1892535 h 2274663"/>
                <a:gd name="connsiteX2189" fmla="*/ 1659587 w 3982395"/>
                <a:gd name="connsiteY2189" fmla="*/ 1929279 h 2274663"/>
                <a:gd name="connsiteX2190" fmla="*/ 1643598 w 3982395"/>
                <a:gd name="connsiteY2190" fmla="*/ 1953663 h 2274663"/>
                <a:gd name="connsiteX2191" fmla="*/ 1644468 w 3982395"/>
                <a:gd name="connsiteY2191" fmla="*/ 1954281 h 2274663"/>
                <a:gd name="connsiteX2192" fmla="*/ 1646994 w 3982395"/>
                <a:gd name="connsiteY2192" fmla="*/ 1958153 h 2274663"/>
                <a:gd name="connsiteX2193" fmla="*/ 1653704 w 3982395"/>
                <a:gd name="connsiteY2193" fmla="*/ 1946943 h 2274663"/>
                <a:gd name="connsiteX2194" fmla="*/ 1684878 w 3982395"/>
                <a:gd name="connsiteY2194" fmla="*/ 1921463 h 2274663"/>
                <a:gd name="connsiteX2195" fmla="*/ 1689370 w 3982395"/>
                <a:gd name="connsiteY2195" fmla="*/ 1921164 h 2274663"/>
                <a:gd name="connsiteX2196" fmla="*/ 1693110 w 3982395"/>
                <a:gd name="connsiteY2196" fmla="*/ 1923669 h 2274663"/>
                <a:gd name="connsiteX2197" fmla="*/ 1707368 w 3982395"/>
                <a:gd name="connsiteY2197" fmla="*/ 1961322 h 2274663"/>
                <a:gd name="connsiteX2198" fmla="*/ 1707618 w 3982395"/>
                <a:gd name="connsiteY2198" fmla="*/ 1977228 h 2274663"/>
                <a:gd name="connsiteX2199" fmla="*/ 1709332 w 3982395"/>
                <a:gd name="connsiteY2199" fmla="*/ 1976360 h 2274663"/>
                <a:gd name="connsiteX2200" fmla="*/ 1746076 w 3982395"/>
                <a:gd name="connsiteY2200" fmla="*/ 1972874 h 2274663"/>
                <a:gd name="connsiteX2201" fmla="*/ 1749982 w 3982395"/>
                <a:gd name="connsiteY2201" fmla="*/ 1974994 h 2274663"/>
                <a:gd name="connsiteX2202" fmla="*/ 1752102 w 3982395"/>
                <a:gd name="connsiteY2202" fmla="*/ 1978900 h 2274663"/>
                <a:gd name="connsiteX2203" fmla="*/ 1753117 w 3982395"/>
                <a:gd name="connsiteY2203" fmla="*/ 1996545 h 2274663"/>
                <a:gd name="connsiteX2204" fmla="*/ 1748772 w 3982395"/>
                <a:gd name="connsiteY2204" fmla="*/ 2014985 h 2274663"/>
                <a:gd name="connsiteX2205" fmla="*/ 1763248 w 3982395"/>
                <a:gd name="connsiteY2205" fmla="*/ 2015425 h 2274663"/>
                <a:gd name="connsiteX2206" fmla="*/ 1780029 w 3982395"/>
                <a:gd name="connsiteY2206" fmla="*/ 2020972 h 2274663"/>
                <a:gd name="connsiteX2207" fmla="*/ 1783254 w 3982395"/>
                <a:gd name="connsiteY2207" fmla="*/ 2024031 h 2274663"/>
                <a:gd name="connsiteX2208" fmla="*/ 1784290 w 3982395"/>
                <a:gd name="connsiteY2208" fmla="*/ 2028353 h 2274663"/>
                <a:gd name="connsiteX2209" fmla="*/ 1737960 w 3982395"/>
                <a:gd name="connsiteY2209" fmla="*/ 2092798 h 2274663"/>
                <a:gd name="connsiteX2210" fmla="*/ 1716538 w 3982395"/>
                <a:gd name="connsiteY2210" fmla="*/ 2102391 h 2274663"/>
                <a:gd name="connsiteX2211" fmla="*/ 1698029 w 3982395"/>
                <a:gd name="connsiteY2211" fmla="*/ 2106284 h 2274663"/>
                <a:gd name="connsiteX2212" fmla="*/ 1698928 w 3982395"/>
                <a:gd name="connsiteY2212" fmla="*/ 2110556 h 2274663"/>
                <a:gd name="connsiteX2213" fmla="*/ 1695003 w 3982395"/>
                <a:gd name="connsiteY2213" fmla="*/ 2133810 h 2274663"/>
                <a:gd name="connsiteX2214" fmla="*/ 1693049 w 3982395"/>
                <a:gd name="connsiteY2214" fmla="*/ 2135870 h 2274663"/>
                <a:gd name="connsiteX2215" fmla="*/ 1690287 w 3982395"/>
                <a:gd name="connsiteY2215" fmla="*/ 2136532 h 2274663"/>
                <a:gd name="connsiteX2216" fmla="*/ 1657899 w 3982395"/>
                <a:gd name="connsiteY2216" fmla="*/ 2119082 h 2274663"/>
                <a:gd name="connsiteX2217" fmla="*/ 1657404 w 3982395"/>
                <a:gd name="connsiteY2217" fmla="*/ 2118398 h 2274663"/>
                <a:gd name="connsiteX2218" fmla="*/ 1641240 w 3982395"/>
                <a:gd name="connsiteY2218" fmla="*/ 2143048 h 2274663"/>
                <a:gd name="connsiteX2219" fmla="*/ 1623031 w 3982395"/>
                <a:gd name="connsiteY2219" fmla="*/ 2157859 h 2274663"/>
                <a:gd name="connsiteX2220" fmla="*/ 1606161 w 3982395"/>
                <a:gd name="connsiteY2220" fmla="*/ 2166410 h 2274663"/>
                <a:gd name="connsiteX2221" fmla="*/ 1608134 w 3982395"/>
                <a:gd name="connsiteY2221" fmla="*/ 2170304 h 2274663"/>
                <a:gd name="connsiteX2222" fmla="*/ 1610362 w 3982395"/>
                <a:gd name="connsiteY2222" fmla="*/ 2193781 h 2274663"/>
                <a:gd name="connsiteX2223" fmla="*/ 1609007 w 3982395"/>
                <a:gd name="connsiteY2223" fmla="*/ 2196277 h 2274663"/>
                <a:gd name="connsiteX2224" fmla="*/ 1606511 w 3982395"/>
                <a:gd name="connsiteY2224" fmla="*/ 2197631 h 2274663"/>
                <a:gd name="connsiteX2225" fmla="*/ 1570710 w 3982395"/>
                <a:gd name="connsiteY2225" fmla="*/ 2189158 h 2274663"/>
                <a:gd name="connsiteX2226" fmla="*/ 1564121 w 3982395"/>
                <a:gd name="connsiteY2226" fmla="*/ 2183799 h 2274663"/>
                <a:gd name="connsiteX2227" fmla="*/ 1560554 w 3982395"/>
                <a:gd name="connsiteY2227" fmla="*/ 2189567 h 2274663"/>
                <a:gd name="connsiteX2228" fmla="*/ 1552123 w 3982395"/>
                <a:gd name="connsiteY2228" fmla="*/ 2197080 h 2274663"/>
                <a:gd name="connsiteX2229" fmla="*/ 1549400 w 3982395"/>
                <a:gd name="connsiteY2229" fmla="*/ 2197888 h 2274663"/>
                <a:gd name="connsiteX2230" fmla="*/ 1546678 w 3982395"/>
                <a:gd name="connsiteY2230" fmla="*/ 2197080 h 2274663"/>
                <a:gd name="connsiteX2231" fmla="*/ 1538247 w 3982395"/>
                <a:gd name="connsiteY2231" fmla="*/ 2189567 h 2274663"/>
                <a:gd name="connsiteX2232" fmla="*/ 1534780 w 3982395"/>
                <a:gd name="connsiteY2232" fmla="*/ 2183962 h 2274663"/>
                <a:gd name="connsiteX2233" fmla="*/ 1528392 w 3982395"/>
                <a:gd name="connsiteY2233" fmla="*/ 2189158 h 2274663"/>
                <a:gd name="connsiteX2234" fmla="*/ 1492591 w 3982395"/>
                <a:gd name="connsiteY2234" fmla="*/ 2197631 h 2274663"/>
                <a:gd name="connsiteX2235" fmla="*/ 1490095 w 3982395"/>
                <a:gd name="connsiteY2235" fmla="*/ 2196277 h 2274663"/>
                <a:gd name="connsiteX2236" fmla="*/ 1488740 w 3982395"/>
                <a:gd name="connsiteY2236" fmla="*/ 2193781 h 2274663"/>
                <a:gd name="connsiteX2237" fmla="*/ 1490968 w 3982395"/>
                <a:gd name="connsiteY2237" fmla="*/ 2170303 h 2274663"/>
                <a:gd name="connsiteX2238" fmla="*/ 1493435 w 3982395"/>
                <a:gd name="connsiteY2238" fmla="*/ 2165435 h 2274663"/>
                <a:gd name="connsiteX2239" fmla="*/ 1488375 w 3982395"/>
                <a:gd name="connsiteY2239" fmla="*/ 2163391 h 2274663"/>
                <a:gd name="connsiteX2240" fmla="*/ 1460578 w 3982395"/>
                <a:gd name="connsiteY2240" fmla="*/ 2143048 h 2274663"/>
                <a:gd name="connsiteX2241" fmla="*/ 1447522 w 3982395"/>
                <a:gd name="connsiteY2241" fmla="*/ 2123138 h 2274663"/>
                <a:gd name="connsiteX2242" fmla="*/ 1441011 w 3982395"/>
                <a:gd name="connsiteY2242" fmla="*/ 2132000 h 2274663"/>
                <a:gd name="connsiteX2243" fmla="*/ 1426199 w 3982395"/>
                <a:gd name="connsiteY2243" fmla="*/ 2140966 h 2274663"/>
                <a:gd name="connsiteX2244" fmla="*/ 1423360 w 3982395"/>
                <a:gd name="connsiteY2244" fmla="*/ 2141041 h 2274663"/>
                <a:gd name="connsiteX2245" fmla="*/ 1420939 w 3982395"/>
                <a:gd name="connsiteY2245" fmla="*/ 2139556 h 2274663"/>
                <a:gd name="connsiteX2246" fmla="*/ 1411129 w 3982395"/>
                <a:gd name="connsiteY2246" fmla="*/ 2118111 h 2274663"/>
                <a:gd name="connsiteX2247" fmla="*/ 1410832 w 3982395"/>
                <a:gd name="connsiteY2247" fmla="*/ 2112661 h 2274663"/>
                <a:gd name="connsiteX2248" fmla="*/ 1405428 w 3982395"/>
                <a:gd name="connsiteY2248" fmla="*/ 2113421 h 2274663"/>
                <a:gd name="connsiteX2249" fmla="*/ 1371183 w 3982395"/>
                <a:gd name="connsiteY2249" fmla="*/ 2109702 h 2274663"/>
                <a:gd name="connsiteX2250" fmla="*/ 1351733 w 3982395"/>
                <a:gd name="connsiteY2250" fmla="*/ 2099900 h 2274663"/>
                <a:gd name="connsiteX2251" fmla="*/ 1352007 w 3982395"/>
                <a:gd name="connsiteY2251" fmla="*/ 2102788 h 2274663"/>
                <a:gd name="connsiteX2252" fmla="*/ 1350574 w 3982395"/>
                <a:gd name="connsiteY2252" fmla="*/ 2105431 h 2274663"/>
                <a:gd name="connsiteX2253" fmla="*/ 1347931 w 3982395"/>
                <a:gd name="connsiteY2253" fmla="*/ 2106865 h 2274663"/>
                <a:gd name="connsiteX2254" fmla="*/ 1310025 w 3982395"/>
                <a:gd name="connsiteY2254" fmla="*/ 2097893 h 2274663"/>
                <a:gd name="connsiteX2255" fmla="*/ 1303049 w 3982395"/>
                <a:gd name="connsiteY2255" fmla="*/ 2092219 h 2274663"/>
                <a:gd name="connsiteX2256" fmla="*/ 1299271 w 3982395"/>
                <a:gd name="connsiteY2256" fmla="*/ 2098326 h 2274663"/>
                <a:gd name="connsiteX2257" fmla="*/ 1290345 w 3982395"/>
                <a:gd name="connsiteY2257" fmla="*/ 2106281 h 2274663"/>
                <a:gd name="connsiteX2258" fmla="*/ 1287462 w 3982395"/>
                <a:gd name="connsiteY2258" fmla="*/ 2107136 h 2274663"/>
                <a:gd name="connsiteX2259" fmla="*/ 1284580 w 3982395"/>
                <a:gd name="connsiteY2259" fmla="*/ 2106281 h 2274663"/>
                <a:gd name="connsiteX2260" fmla="*/ 1275653 w 3982395"/>
                <a:gd name="connsiteY2260" fmla="*/ 2098326 h 2274663"/>
                <a:gd name="connsiteX2261" fmla="*/ 1271982 w 3982395"/>
                <a:gd name="connsiteY2261" fmla="*/ 2092391 h 2274663"/>
                <a:gd name="connsiteX2262" fmla="*/ 1265218 w 3982395"/>
                <a:gd name="connsiteY2262" fmla="*/ 2097893 h 2274663"/>
                <a:gd name="connsiteX2263" fmla="*/ 1227313 w 3982395"/>
                <a:gd name="connsiteY2263" fmla="*/ 2106864 h 2274663"/>
                <a:gd name="connsiteX2264" fmla="*/ 1224670 w 3982395"/>
                <a:gd name="connsiteY2264" fmla="*/ 2105431 h 2274663"/>
                <a:gd name="connsiteX2265" fmla="*/ 1223236 w 3982395"/>
                <a:gd name="connsiteY2265" fmla="*/ 2102788 h 2274663"/>
                <a:gd name="connsiteX2266" fmla="*/ 1225594 w 3982395"/>
                <a:gd name="connsiteY2266" fmla="*/ 2077930 h 2274663"/>
                <a:gd name="connsiteX2267" fmla="*/ 1228207 w 3982395"/>
                <a:gd name="connsiteY2267" fmla="*/ 2072775 h 2274663"/>
                <a:gd name="connsiteX2268" fmla="*/ 1222849 w 3982395"/>
                <a:gd name="connsiteY2268" fmla="*/ 2070611 h 2274663"/>
                <a:gd name="connsiteX2269" fmla="*/ 1193418 w 3982395"/>
                <a:gd name="connsiteY2269" fmla="*/ 2049072 h 2274663"/>
                <a:gd name="connsiteX2270" fmla="*/ 1179592 w 3982395"/>
                <a:gd name="connsiteY2270" fmla="*/ 2027986 h 2274663"/>
                <a:gd name="connsiteX2271" fmla="*/ 1172700 w 3982395"/>
                <a:gd name="connsiteY2271" fmla="*/ 2037366 h 2274663"/>
                <a:gd name="connsiteX2272" fmla="*/ 1157017 w 3982395"/>
                <a:gd name="connsiteY2272" fmla="*/ 2046859 h 2274663"/>
                <a:gd name="connsiteX2273" fmla="*/ 1154012 w 3982395"/>
                <a:gd name="connsiteY2273" fmla="*/ 2046939 h 2274663"/>
                <a:gd name="connsiteX2274" fmla="*/ 1151448 w 3982395"/>
                <a:gd name="connsiteY2274" fmla="*/ 2045367 h 2274663"/>
                <a:gd name="connsiteX2275" fmla="*/ 1149000 w 3982395"/>
                <a:gd name="connsiteY2275" fmla="*/ 2040015 h 2274663"/>
                <a:gd name="connsiteX2276" fmla="*/ 1137885 w 3982395"/>
                <a:gd name="connsiteY2276" fmla="*/ 2049935 h 2274663"/>
                <a:gd name="connsiteX2277" fmla="*/ 1116463 w 3982395"/>
                <a:gd name="connsiteY2277" fmla="*/ 2059528 h 2274663"/>
                <a:gd name="connsiteX2278" fmla="*/ 1097954 w 3982395"/>
                <a:gd name="connsiteY2278" fmla="*/ 2063421 h 2274663"/>
                <a:gd name="connsiteX2279" fmla="*/ 1098853 w 3982395"/>
                <a:gd name="connsiteY2279" fmla="*/ 2067693 h 2274663"/>
                <a:gd name="connsiteX2280" fmla="*/ 1094928 w 3982395"/>
                <a:gd name="connsiteY2280" fmla="*/ 2090947 h 2274663"/>
                <a:gd name="connsiteX2281" fmla="*/ 1092974 w 3982395"/>
                <a:gd name="connsiteY2281" fmla="*/ 2093007 h 2274663"/>
                <a:gd name="connsiteX2282" fmla="*/ 1090212 w 3982395"/>
                <a:gd name="connsiteY2282" fmla="*/ 2093669 h 2274663"/>
                <a:gd name="connsiteX2283" fmla="*/ 1057824 w 3982395"/>
                <a:gd name="connsiteY2283" fmla="*/ 2076219 h 2274663"/>
                <a:gd name="connsiteX2284" fmla="*/ 1057329 w 3982395"/>
                <a:gd name="connsiteY2284" fmla="*/ 2075535 h 2274663"/>
                <a:gd name="connsiteX2285" fmla="*/ 1041165 w 3982395"/>
                <a:gd name="connsiteY2285" fmla="*/ 2100185 h 2274663"/>
                <a:gd name="connsiteX2286" fmla="*/ 1022956 w 3982395"/>
                <a:gd name="connsiteY2286" fmla="*/ 2114996 h 2274663"/>
                <a:gd name="connsiteX2287" fmla="*/ 1006086 w 3982395"/>
                <a:gd name="connsiteY2287" fmla="*/ 2123547 h 2274663"/>
                <a:gd name="connsiteX2288" fmla="*/ 1008059 w 3982395"/>
                <a:gd name="connsiteY2288" fmla="*/ 2127441 h 2274663"/>
                <a:gd name="connsiteX2289" fmla="*/ 1010287 w 3982395"/>
                <a:gd name="connsiteY2289" fmla="*/ 2150918 h 2274663"/>
                <a:gd name="connsiteX2290" fmla="*/ 1008932 w 3982395"/>
                <a:gd name="connsiteY2290" fmla="*/ 2153414 h 2274663"/>
                <a:gd name="connsiteX2291" fmla="*/ 1006436 w 3982395"/>
                <a:gd name="connsiteY2291" fmla="*/ 2154768 h 2274663"/>
                <a:gd name="connsiteX2292" fmla="*/ 970635 w 3982395"/>
                <a:gd name="connsiteY2292" fmla="*/ 2146295 h 2274663"/>
                <a:gd name="connsiteX2293" fmla="*/ 964046 w 3982395"/>
                <a:gd name="connsiteY2293" fmla="*/ 2140936 h 2274663"/>
                <a:gd name="connsiteX2294" fmla="*/ 960479 w 3982395"/>
                <a:gd name="connsiteY2294" fmla="*/ 2146704 h 2274663"/>
                <a:gd name="connsiteX2295" fmla="*/ 952048 w 3982395"/>
                <a:gd name="connsiteY2295" fmla="*/ 2154217 h 2274663"/>
                <a:gd name="connsiteX2296" fmla="*/ 949325 w 3982395"/>
                <a:gd name="connsiteY2296" fmla="*/ 2155025 h 2274663"/>
                <a:gd name="connsiteX2297" fmla="*/ 946603 w 3982395"/>
                <a:gd name="connsiteY2297" fmla="*/ 2154217 h 2274663"/>
                <a:gd name="connsiteX2298" fmla="*/ 938172 w 3982395"/>
                <a:gd name="connsiteY2298" fmla="*/ 2146704 h 2274663"/>
                <a:gd name="connsiteX2299" fmla="*/ 934705 w 3982395"/>
                <a:gd name="connsiteY2299" fmla="*/ 2141099 h 2274663"/>
                <a:gd name="connsiteX2300" fmla="*/ 928317 w 3982395"/>
                <a:gd name="connsiteY2300" fmla="*/ 2146295 h 2274663"/>
                <a:gd name="connsiteX2301" fmla="*/ 892515 w 3982395"/>
                <a:gd name="connsiteY2301" fmla="*/ 2154768 h 2274663"/>
                <a:gd name="connsiteX2302" fmla="*/ 890019 w 3982395"/>
                <a:gd name="connsiteY2302" fmla="*/ 2153414 h 2274663"/>
                <a:gd name="connsiteX2303" fmla="*/ 888665 w 3982395"/>
                <a:gd name="connsiteY2303" fmla="*/ 2150918 h 2274663"/>
                <a:gd name="connsiteX2304" fmla="*/ 890892 w 3982395"/>
                <a:gd name="connsiteY2304" fmla="*/ 2127440 h 2274663"/>
                <a:gd name="connsiteX2305" fmla="*/ 893360 w 3982395"/>
                <a:gd name="connsiteY2305" fmla="*/ 2122572 h 2274663"/>
                <a:gd name="connsiteX2306" fmla="*/ 888299 w 3982395"/>
                <a:gd name="connsiteY2306" fmla="*/ 2120528 h 2274663"/>
                <a:gd name="connsiteX2307" fmla="*/ 860502 w 3982395"/>
                <a:gd name="connsiteY2307" fmla="*/ 2100185 h 2274663"/>
                <a:gd name="connsiteX2308" fmla="*/ 847447 w 3982395"/>
                <a:gd name="connsiteY2308" fmla="*/ 2080275 h 2274663"/>
                <a:gd name="connsiteX2309" fmla="*/ 840936 w 3982395"/>
                <a:gd name="connsiteY2309" fmla="*/ 2089137 h 2274663"/>
                <a:gd name="connsiteX2310" fmla="*/ 826124 w 3982395"/>
                <a:gd name="connsiteY2310" fmla="*/ 2098103 h 2274663"/>
                <a:gd name="connsiteX2311" fmla="*/ 823285 w 3982395"/>
                <a:gd name="connsiteY2311" fmla="*/ 2098178 h 2274663"/>
                <a:gd name="connsiteX2312" fmla="*/ 820864 w 3982395"/>
                <a:gd name="connsiteY2312" fmla="*/ 2096693 h 2274663"/>
                <a:gd name="connsiteX2313" fmla="*/ 811054 w 3982395"/>
                <a:gd name="connsiteY2313" fmla="*/ 2075248 h 2274663"/>
                <a:gd name="connsiteX2314" fmla="*/ 810757 w 3982395"/>
                <a:gd name="connsiteY2314" fmla="*/ 2069798 h 2274663"/>
                <a:gd name="connsiteX2315" fmla="*/ 805352 w 3982395"/>
                <a:gd name="connsiteY2315" fmla="*/ 2070558 h 2274663"/>
                <a:gd name="connsiteX2316" fmla="*/ 771108 w 3982395"/>
                <a:gd name="connsiteY2316" fmla="*/ 2066839 h 2274663"/>
                <a:gd name="connsiteX2317" fmla="*/ 746964 w 3982395"/>
                <a:gd name="connsiteY2317" fmla="*/ 2054671 h 2274663"/>
                <a:gd name="connsiteX2318" fmla="*/ 737206 w 3982395"/>
                <a:gd name="connsiteY2318" fmla="*/ 2062609 h 2274663"/>
                <a:gd name="connsiteX2319" fmla="*/ 720335 w 3982395"/>
                <a:gd name="connsiteY2319" fmla="*/ 2071160 h 2274663"/>
                <a:gd name="connsiteX2320" fmla="*/ 722309 w 3982395"/>
                <a:gd name="connsiteY2320" fmla="*/ 2075054 h 2274663"/>
                <a:gd name="connsiteX2321" fmla="*/ 724536 w 3982395"/>
                <a:gd name="connsiteY2321" fmla="*/ 2098531 h 2274663"/>
                <a:gd name="connsiteX2322" fmla="*/ 723182 w 3982395"/>
                <a:gd name="connsiteY2322" fmla="*/ 2101027 h 2274663"/>
                <a:gd name="connsiteX2323" fmla="*/ 720686 w 3982395"/>
                <a:gd name="connsiteY2323" fmla="*/ 2102381 h 2274663"/>
                <a:gd name="connsiteX2324" fmla="*/ 684885 w 3982395"/>
                <a:gd name="connsiteY2324" fmla="*/ 2093908 h 2274663"/>
                <a:gd name="connsiteX2325" fmla="*/ 678296 w 3982395"/>
                <a:gd name="connsiteY2325" fmla="*/ 2088549 h 2274663"/>
                <a:gd name="connsiteX2326" fmla="*/ 674728 w 3982395"/>
                <a:gd name="connsiteY2326" fmla="*/ 2094317 h 2274663"/>
                <a:gd name="connsiteX2327" fmla="*/ 666298 w 3982395"/>
                <a:gd name="connsiteY2327" fmla="*/ 2101830 h 2274663"/>
                <a:gd name="connsiteX2328" fmla="*/ 663575 w 3982395"/>
                <a:gd name="connsiteY2328" fmla="*/ 2102638 h 2274663"/>
                <a:gd name="connsiteX2329" fmla="*/ 660853 w 3982395"/>
                <a:gd name="connsiteY2329" fmla="*/ 2101830 h 2274663"/>
                <a:gd name="connsiteX2330" fmla="*/ 652422 w 3982395"/>
                <a:gd name="connsiteY2330" fmla="*/ 2094317 h 2274663"/>
                <a:gd name="connsiteX2331" fmla="*/ 648955 w 3982395"/>
                <a:gd name="connsiteY2331" fmla="*/ 2088712 h 2274663"/>
                <a:gd name="connsiteX2332" fmla="*/ 642566 w 3982395"/>
                <a:gd name="connsiteY2332" fmla="*/ 2093908 h 2274663"/>
                <a:gd name="connsiteX2333" fmla="*/ 606765 w 3982395"/>
                <a:gd name="connsiteY2333" fmla="*/ 2102381 h 2274663"/>
                <a:gd name="connsiteX2334" fmla="*/ 604269 w 3982395"/>
                <a:gd name="connsiteY2334" fmla="*/ 2101027 h 2274663"/>
                <a:gd name="connsiteX2335" fmla="*/ 602915 w 3982395"/>
                <a:gd name="connsiteY2335" fmla="*/ 2098531 h 2274663"/>
                <a:gd name="connsiteX2336" fmla="*/ 605142 w 3982395"/>
                <a:gd name="connsiteY2336" fmla="*/ 2075053 h 2274663"/>
                <a:gd name="connsiteX2337" fmla="*/ 607610 w 3982395"/>
                <a:gd name="connsiteY2337" fmla="*/ 2070185 h 2274663"/>
                <a:gd name="connsiteX2338" fmla="*/ 602549 w 3982395"/>
                <a:gd name="connsiteY2338" fmla="*/ 2068141 h 2274663"/>
                <a:gd name="connsiteX2339" fmla="*/ 574752 w 3982395"/>
                <a:gd name="connsiteY2339" fmla="*/ 2047798 h 2274663"/>
                <a:gd name="connsiteX2340" fmla="*/ 561697 w 3982395"/>
                <a:gd name="connsiteY2340" fmla="*/ 2027888 h 2274663"/>
                <a:gd name="connsiteX2341" fmla="*/ 555186 w 3982395"/>
                <a:gd name="connsiteY2341" fmla="*/ 2036750 h 2274663"/>
                <a:gd name="connsiteX2342" fmla="*/ 540374 w 3982395"/>
                <a:gd name="connsiteY2342" fmla="*/ 2045716 h 2274663"/>
                <a:gd name="connsiteX2343" fmla="*/ 537535 w 3982395"/>
                <a:gd name="connsiteY2343" fmla="*/ 2045791 h 2274663"/>
                <a:gd name="connsiteX2344" fmla="*/ 535114 w 3982395"/>
                <a:gd name="connsiteY2344" fmla="*/ 2044306 h 2274663"/>
                <a:gd name="connsiteX2345" fmla="*/ 525304 w 3982395"/>
                <a:gd name="connsiteY2345" fmla="*/ 2022861 h 2274663"/>
                <a:gd name="connsiteX2346" fmla="*/ 525007 w 3982395"/>
                <a:gd name="connsiteY2346" fmla="*/ 2017411 h 2274663"/>
                <a:gd name="connsiteX2347" fmla="*/ 519602 w 3982395"/>
                <a:gd name="connsiteY2347" fmla="*/ 2018171 h 2274663"/>
                <a:gd name="connsiteX2348" fmla="*/ 485358 w 3982395"/>
                <a:gd name="connsiteY2348" fmla="*/ 2014452 h 2274663"/>
                <a:gd name="connsiteX2349" fmla="*/ 470075 w 3982395"/>
                <a:gd name="connsiteY2349" fmla="*/ 2006750 h 2274663"/>
                <a:gd name="connsiteX2350" fmla="*/ 467157 w 3982395"/>
                <a:gd name="connsiteY2350" fmla="*/ 2010721 h 2274663"/>
                <a:gd name="connsiteX2351" fmla="*/ 451475 w 3982395"/>
                <a:gd name="connsiteY2351" fmla="*/ 2020213 h 2274663"/>
                <a:gd name="connsiteX2352" fmla="*/ 448469 w 3982395"/>
                <a:gd name="connsiteY2352" fmla="*/ 2020293 h 2274663"/>
                <a:gd name="connsiteX2353" fmla="*/ 445906 w 3982395"/>
                <a:gd name="connsiteY2353" fmla="*/ 2018721 h 2274663"/>
                <a:gd name="connsiteX2354" fmla="*/ 435519 w 3982395"/>
                <a:gd name="connsiteY2354" fmla="*/ 1996014 h 2274663"/>
                <a:gd name="connsiteX2355" fmla="*/ 435204 w 3982395"/>
                <a:gd name="connsiteY2355" fmla="*/ 1990244 h 2274663"/>
                <a:gd name="connsiteX2356" fmla="*/ 429482 w 3982395"/>
                <a:gd name="connsiteY2356" fmla="*/ 1991049 h 2274663"/>
                <a:gd name="connsiteX2357" fmla="*/ 393225 w 3982395"/>
                <a:gd name="connsiteY2357" fmla="*/ 1987111 h 2274663"/>
                <a:gd name="connsiteX2358" fmla="*/ 370708 w 3982395"/>
                <a:gd name="connsiteY2358" fmla="*/ 1975763 h 2274663"/>
                <a:gd name="connsiteX2359" fmla="*/ 369430 w 3982395"/>
                <a:gd name="connsiteY2359" fmla="*/ 1987333 h 2274663"/>
                <a:gd name="connsiteX2360" fmla="*/ 360595 w 3982395"/>
                <a:gd name="connsiteY2360" fmla="*/ 2003395 h 2274663"/>
                <a:gd name="connsiteX2361" fmla="*/ 358032 w 3982395"/>
                <a:gd name="connsiteY2361" fmla="*/ 2004967 h 2274663"/>
                <a:gd name="connsiteX2362" fmla="*/ 355026 w 3982395"/>
                <a:gd name="connsiteY2362" fmla="*/ 2004887 h 2274663"/>
                <a:gd name="connsiteX2363" fmla="*/ 334677 w 3982395"/>
                <a:gd name="connsiteY2363" fmla="*/ 1990416 h 2274663"/>
                <a:gd name="connsiteX2364" fmla="*/ 331519 w 3982395"/>
                <a:gd name="connsiteY2364" fmla="*/ 1985576 h 2274663"/>
                <a:gd name="connsiteX2365" fmla="*/ 326966 w 3982395"/>
                <a:gd name="connsiteY2365" fmla="*/ 1989134 h 2274663"/>
                <a:gd name="connsiteX2366" fmla="*/ 293598 w 3982395"/>
                <a:gd name="connsiteY2366" fmla="*/ 2003853 h 2274663"/>
                <a:gd name="connsiteX2367" fmla="*/ 210663 w 3982395"/>
                <a:gd name="connsiteY2367" fmla="*/ 1990291 h 2274663"/>
                <a:gd name="connsiteX2368" fmla="*/ 208203 w 3982395"/>
                <a:gd name="connsiteY2368" fmla="*/ 1986279 h 2274663"/>
                <a:gd name="connsiteX2369" fmla="*/ 208327 w 3982395"/>
                <a:gd name="connsiteY2369" fmla="*/ 1981575 h 2274663"/>
                <a:gd name="connsiteX2370" fmla="*/ 216738 w 3982395"/>
                <a:gd name="connsiteY2370" fmla="*/ 1964858 h 2274663"/>
                <a:gd name="connsiteX2371" fmla="*/ 225292 w 3982395"/>
                <a:gd name="connsiteY2371" fmla="*/ 1955768 h 2274663"/>
                <a:gd name="connsiteX2372" fmla="*/ 221957 w 3982395"/>
                <a:gd name="connsiteY2372" fmla="*/ 1954676 h 2274663"/>
                <a:gd name="connsiteX2373" fmla="*/ 191838 w 3982395"/>
                <a:gd name="connsiteY2373" fmla="*/ 1929776 h 2274663"/>
                <a:gd name="connsiteX2374" fmla="*/ 190500 w 3982395"/>
                <a:gd name="connsiteY2374" fmla="*/ 1925265 h 2274663"/>
                <a:gd name="connsiteX2375" fmla="*/ 191838 w 3982395"/>
                <a:gd name="connsiteY2375" fmla="*/ 1920753 h 2274663"/>
                <a:gd name="connsiteX2376" fmla="*/ 221957 w 3982395"/>
                <a:gd name="connsiteY2376" fmla="*/ 1895853 h 2274663"/>
                <a:gd name="connsiteX2377" fmla="*/ 226609 w 3982395"/>
                <a:gd name="connsiteY2377" fmla="*/ 1894331 h 2274663"/>
                <a:gd name="connsiteX2378" fmla="*/ 216983 w 3982395"/>
                <a:gd name="connsiteY2378" fmla="*/ 1884397 h 2274663"/>
                <a:gd name="connsiteX2379" fmla="*/ 199468 w 3982395"/>
                <a:gd name="connsiteY2379" fmla="*/ 1845532 h 2274663"/>
                <a:gd name="connsiteX2380" fmla="*/ 200393 w 3982395"/>
                <a:gd name="connsiteY2380" fmla="*/ 1840857 h 2274663"/>
                <a:gd name="connsiteX2381" fmla="*/ 203979 w 3982395"/>
                <a:gd name="connsiteY2381" fmla="*/ 1837718 h 2274663"/>
                <a:gd name="connsiteX2382" fmla="*/ 246395 w 3982395"/>
                <a:gd name="connsiteY2382" fmla="*/ 1833455 h 2274663"/>
                <a:gd name="connsiteX2383" fmla="*/ 262731 w 3982395"/>
                <a:gd name="connsiteY2383" fmla="*/ 1837558 h 2274663"/>
                <a:gd name="connsiteX2384" fmla="*/ 262312 w 3982395"/>
                <a:gd name="connsiteY2384" fmla="*/ 1835567 h 2274663"/>
                <a:gd name="connsiteX2385" fmla="*/ 265867 w 3982395"/>
                <a:gd name="connsiteY2385" fmla="*/ 1814506 h 2274663"/>
                <a:gd name="connsiteX2386" fmla="*/ 251786 w 3982395"/>
                <a:gd name="connsiteY2386" fmla="*/ 1807410 h 2274663"/>
                <a:gd name="connsiteX2387" fmla="*/ 229138 w 3982395"/>
                <a:gd name="connsiteY2387" fmla="*/ 1775562 h 2274663"/>
                <a:gd name="connsiteX2388" fmla="*/ 229013 w 3982395"/>
                <a:gd name="connsiteY2388" fmla="*/ 1770858 h 2274663"/>
                <a:gd name="connsiteX2389" fmla="*/ 231473 w 3982395"/>
                <a:gd name="connsiteY2389" fmla="*/ 1766847 h 2274663"/>
                <a:gd name="connsiteX2390" fmla="*/ 247115 w 3982395"/>
                <a:gd name="connsiteY2390" fmla="*/ 1756575 h 2274663"/>
                <a:gd name="connsiteX2391" fmla="*/ 259069 w 3982395"/>
                <a:gd name="connsiteY2391" fmla="*/ 1752979 h 2274663"/>
                <a:gd name="connsiteX2392" fmla="*/ 256726 w 3982395"/>
                <a:gd name="connsiteY2392" fmla="*/ 1750367 h 2274663"/>
                <a:gd name="connsiteX2393" fmla="*/ 243092 w 3982395"/>
                <a:gd name="connsiteY2393" fmla="*/ 1713743 h 2274663"/>
                <a:gd name="connsiteX2394" fmla="*/ 244190 w 3982395"/>
                <a:gd name="connsiteY2394" fmla="*/ 1709167 h 2274663"/>
                <a:gd name="connsiteX2395" fmla="*/ 247604 w 3982395"/>
                <a:gd name="connsiteY2395" fmla="*/ 1705929 h 2274663"/>
                <a:gd name="connsiteX2396" fmla="*/ 286138 w 3982395"/>
                <a:gd name="connsiteY2396" fmla="*/ 1699424 h 2274663"/>
                <a:gd name="connsiteX2397" fmla="*/ 290928 w 3982395"/>
                <a:gd name="connsiteY2397" fmla="*/ 1700432 h 2274663"/>
                <a:gd name="connsiteX2398" fmla="*/ 287558 w 3982395"/>
                <a:gd name="connsiteY2398" fmla="*/ 1687016 h 2274663"/>
                <a:gd name="connsiteX2399" fmla="*/ 290954 w 3982395"/>
                <a:gd name="connsiteY2399" fmla="*/ 1653234 h 2274663"/>
                <a:gd name="connsiteX2400" fmla="*/ 284215 w 3982395"/>
                <a:gd name="connsiteY2400" fmla="*/ 1652502 h 2274663"/>
                <a:gd name="connsiteX2401" fmla="*/ 222784 w 3982395"/>
                <a:gd name="connsiteY2401" fmla="*/ 1602244 h 2274663"/>
                <a:gd name="connsiteX2402" fmla="*/ 222666 w 3982395"/>
                <a:gd name="connsiteY2402" fmla="*/ 1597801 h 2274663"/>
                <a:gd name="connsiteX2403" fmla="*/ 224989 w 3982395"/>
                <a:gd name="connsiteY2403" fmla="*/ 1594012 h 2274663"/>
                <a:gd name="connsiteX2404" fmla="*/ 239763 w 3982395"/>
                <a:gd name="connsiteY2404" fmla="*/ 1584311 h 2274663"/>
                <a:gd name="connsiteX2405" fmla="*/ 251052 w 3982395"/>
                <a:gd name="connsiteY2405" fmla="*/ 1580915 h 2274663"/>
                <a:gd name="connsiteX2406" fmla="*/ 248840 w 3982395"/>
                <a:gd name="connsiteY2406" fmla="*/ 1578447 h 2274663"/>
                <a:gd name="connsiteX2407" fmla="*/ 235963 w 3982395"/>
                <a:gd name="connsiteY2407" fmla="*/ 1543857 h 2274663"/>
                <a:gd name="connsiteX2408" fmla="*/ 237000 w 3982395"/>
                <a:gd name="connsiteY2408" fmla="*/ 1539535 h 2274663"/>
                <a:gd name="connsiteX2409" fmla="*/ 240224 w 3982395"/>
                <a:gd name="connsiteY2409" fmla="*/ 1536476 h 2274663"/>
                <a:gd name="connsiteX2410" fmla="*/ 249750 w 3982395"/>
                <a:gd name="connsiteY2410" fmla="*/ 1534868 h 2274663"/>
                <a:gd name="connsiteX2411" fmla="*/ 245019 w 3982395"/>
                <a:gd name="connsiteY2411" fmla="*/ 1524527 h 2274663"/>
                <a:gd name="connsiteX2412" fmla="*/ 244704 w 3982395"/>
                <a:gd name="connsiteY2412" fmla="*/ 1518757 h 2274663"/>
                <a:gd name="connsiteX2413" fmla="*/ 238982 w 3982395"/>
                <a:gd name="connsiteY2413" fmla="*/ 1519562 h 2274663"/>
                <a:gd name="connsiteX2414" fmla="*/ 202725 w 3982395"/>
                <a:gd name="connsiteY2414" fmla="*/ 1515624 h 2274663"/>
                <a:gd name="connsiteX2415" fmla="*/ 180208 w 3982395"/>
                <a:gd name="connsiteY2415" fmla="*/ 1504276 h 2274663"/>
                <a:gd name="connsiteX2416" fmla="*/ 178930 w 3982395"/>
                <a:gd name="connsiteY2416" fmla="*/ 1515846 h 2274663"/>
                <a:gd name="connsiteX2417" fmla="*/ 170095 w 3982395"/>
                <a:gd name="connsiteY2417" fmla="*/ 1531908 h 2274663"/>
                <a:gd name="connsiteX2418" fmla="*/ 167532 w 3982395"/>
                <a:gd name="connsiteY2418" fmla="*/ 1533480 h 2274663"/>
                <a:gd name="connsiteX2419" fmla="*/ 164526 w 3982395"/>
                <a:gd name="connsiteY2419" fmla="*/ 1533400 h 2274663"/>
                <a:gd name="connsiteX2420" fmla="*/ 144177 w 3982395"/>
                <a:gd name="connsiteY2420" fmla="*/ 1518929 h 2274663"/>
                <a:gd name="connsiteX2421" fmla="*/ 141019 w 3982395"/>
                <a:gd name="connsiteY2421" fmla="*/ 1514089 h 2274663"/>
                <a:gd name="connsiteX2422" fmla="*/ 136466 w 3982395"/>
                <a:gd name="connsiteY2422" fmla="*/ 1517647 h 2274663"/>
                <a:gd name="connsiteX2423" fmla="*/ 103098 w 3982395"/>
                <a:gd name="connsiteY2423" fmla="*/ 1532366 h 2274663"/>
                <a:gd name="connsiteX2424" fmla="*/ 20163 w 3982395"/>
                <a:gd name="connsiteY2424" fmla="*/ 1518804 h 2274663"/>
                <a:gd name="connsiteX2425" fmla="*/ 17703 w 3982395"/>
                <a:gd name="connsiteY2425" fmla="*/ 1514792 h 2274663"/>
                <a:gd name="connsiteX2426" fmla="*/ 17827 w 3982395"/>
                <a:gd name="connsiteY2426" fmla="*/ 1510088 h 2274663"/>
                <a:gd name="connsiteX2427" fmla="*/ 26238 w 3982395"/>
                <a:gd name="connsiteY2427" fmla="*/ 1493371 h 2274663"/>
                <a:gd name="connsiteX2428" fmla="*/ 34792 w 3982395"/>
                <a:gd name="connsiteY2428" fmla="*/ 1484281 h 2274663"/>
                <a:gd name="connsiteX2429" fmla="*/ 31457 w 3982395"/>
                <a:gd name="connsiteY2429" fmla="*/ 1483189 h 2274663"/>
                <a:gd name="connsiteX2430" fmla="*/ 1338 w 3982395"/>
                <a:gd name="connsiteY2430" fmla="*/ 1458289 h 2274663"/>
                <a:gd name="connsiteX2431" fmla="*/ 0 w 3982395"/>
                <a:gd name="connsiteY2431" fmla="*/ 1453777 h 2274663"/>
                <a:gd name="connsiteX2432" fmla="*/ 1338 w 3982395"/>
                <a:gd name="connsiteY2432" fmla="*/ 1449265 h 2274663"/>
                <a:gd name="connsiteX2433" fmla="*/ 31457 w 3982395"/>
                <a:gd name="connsiteY2433" fmla="*/ 1424366 h 2274663"/>
                <a:gd name="connsiteX2434" fmla="*/ 36109 w 3982395"/>
                <a:gd name="connsiteY2434" fmla="*/ 1422843 h 2274663"/>
                <a:gd name="connsiteX2435" fmla="*/ 26483 w 3982395"/>
                <a:gd name="connsiteY2435" fmla="*/ 1412910 h 2274663"/>
                <a:gd name="connsiteX2436" fmla="*/ 8968 w 3982395"/>
                <a:gd name="connsiteY2436" fmla="*/ 1374045 h 2274663"/>
                <a:gd name="connsiteX2437" fmla="*/ 9893 w 3982395"/>
                <a:gd name="connsiteY2437" fmla="*/ 1369369 h 2274663"/>
                <a:gd name="connsiteX2438" fmla="*/ 13479 w 3982395"/>
                <a:gd name="connsiteY2438" fmla="*/ 1366230 h 2274663"/>
                <a:gd name="connsiteX2439" fmla="*/ 55895 w 3982395"/>
                <a:gd name="connsiteY2439" fmla="*/ 1361967 h 2274663"/>
                <a:gd name="connsiteX2440" fmla="*/ 72231 w 3982395"/>
                <a:gd name="connsiteY2440" fmla="*/ 1366070 h 2274663"/>
                <a:gd name="connsiteX2441" fmla="*/ 71812 w 3982395"/>
                <a:gd name="connsiteY2441" fmla="*/ 1364079 h 2274663"/>
                <a:gd name="connsiteX2442" fmla="*/ 75367 w 3982395"/>
                <a:gd name="connsiteY2442" fmla="*/ 1343018 h 2274663"/>
                <a:gd name="connsiteX2443" fmla="*/ 61286 w 3982395"/>
                <a:gd name="connsiteY2443" fmla="*/ 1335922 h 2274663"/>
                <a:gd name="connsiteX2444" fmla="*/ 38638 w 3982395"/>
                <a:gd name="connsiteY2444" fmla="*/ 1304075 h 2274663"/>
                <a:gd name="connsiteX2445" fmla="*/ 38513 w 3982395"/>
                <a:gd name="connsiteY2445" fmla="*/ 1299371 h 2274663"/>
                <a:gd name="connsiteX2446" fmla="*/ 40973 w 3982395"/>
                <a:gd name="connsiteY2446" fmla="*/ 1295359 h 2274663"/>
                <a:gd name="connsiteX2447" fmla="*/ 56615 w 3982395"/>
                <a:gd name="connsiteY2447" fmla="*/ 1285087 h 2274663"/>
                <a:gd name="connsiteX2448" fmla="*/ 68569 w 3982395"/>
                <a:gd name="connsiteY2448" fmla="*/ 1281492 h 2274663"/>
                <a:gd name="connsiteX2449" fmla="*/ 66226 w 3982395"/>
                <a:gd name="connsiteY2449" fmla="*/ 1278879 h 2274663"/>
                <a:gd name="connsiteX2450" fmla="*/ 52592 w 3982395"/>
                <a:gd name="connsiteY2450" fmla="*/ 1242256 h 2274663"/>
                <a:gd name="connsiteX2451" fmla="*/ 53690 w 3982395"/>
                <a:gd name="connsiteY2451" fmla="*/ 1237680 h 2274663"/>
                <a:gd name="connsiteX2452" fmla="*/ 57104 w 3982395"/>
                <a:gd name="connsiteY2452" fmla="*/ 1234441 h 2274663"/>
                <a:gd name="connsiteX2453" fmla="*/ 95638 w 3982395"/>
                <a:gd name="connsiteY2453" fmla="*/ 1227937 h 2274663"/>
                <a:gd name="connsiteX2454" fmla="*/ 100428 w 3982395"/>
                <a:gd name="connsiteY2454" fmla="*/ 1228945 h 2274663"/>
                <a:gd name="connsiteX2455" fmla="*/ 97058 w 3982395"/>
                <a:gd name="connsiteY2455" fmla="*/ 1215529 h 2274663"/>
                <a:gd name="connsiteX2456" fmla="*/ 101322 w 3982395"/>
                <a:gd name="connsiteY2456" fmla="*/ 1173113 h 2274663"/>
                <a:gd name="connsiteX2457" fmla="*/ 104461 w 3982395"/>
                <a:gd name="connsiteY2457" fmla="*/ 1169526 h 2274663"/>
                <a:gd name="connsiteX2458" fmla="*/ 109137 w 3982395"/>
                <a:gd name="connsiteY2458" fmla="*/ 1168601 h 2274663"/>
                <a:gd name="connsiteX2459" fmla="*/ 148001 w 3982395"/>
                <a:gd name="connsiteY2459" fmla="*/ 1186117 h 2274663"/>
                <a:gd name="connsiteX2460" fmla="*/ 160097 w 3982395"/>
                <a:gd name="connsiteY2460" fmla="*/ 1197838 h 2274663"/>
                <a:gd name="connsiteX2461" fmla="*/ 160729 w 3982395"/>
                <a:gd name="connsiteY2461" fmla="*/ 1195905 h 2274663"/>
                <a:gd name="connsiteX2462" fmla="*/ 185629 w 3982395"/>
                <a:gd name="connsiteY2462" fmla="*/ 1165786 h 2274663"/>
                <a:gd name="connsiteX2463" fmla="*/ 190141 w 3982395"/>
                <a:gd name="connsiteY2463" fmla="*/ 1164448 h 2274663"/>
                <a:gd name="connsiteX2464" fmla="*/ 194653 w 3982395"/>
                <a:gd name="connsiteY2464" fmla="*/ 1165786 h 2274663"/>
                <a:gd name="connsiteX2465" fmla="*/ 208623 w 3982395"/>
                <a:gd name="connsiteY2465" fmla="*/ 1178236 h 2274663"/>
                <a:gd name="connsiteX2466" fmla="*/ 219175 w 3982395"/>
                <a:gd name="connsiteY2466" fmla="*/ 1195295 h 2274663"/>
                <a:gd name="connsiteX2467" fmla="*/ 230343 w 3982395"/>
                <a:gd name="connsiteY2467" fmla="*/ 1184786 h 2274663"/>
                <a:gd name="connsiteX2468" fmla="*/ 247060 w 3982395"/>
                <a:gd name="connsiteY2468" fmla="*/ 1176376 h 2274663"/>
                <a:gd name="connsiteX2469" fmla="*/ 251764 w 3982395"/>
                <a:gd name="connsiteY2469" fmla="*/ 1176251 h 2274663"/>
                <a:gd name="connsiteX2470" fmla="*/ 255775 w 3982395"/>
                <a:gd name="connsiteY2470" fmla="*/ 1178711 h 2274663"/>
                <a:gd name="connsiteX2471" fmla="*/ 272031 w 3982395"/>
                <a:gd name="connsiteY2471" fmla="*/ 1214249 h 2274663"/>
                <a:gd name="connsiteX2472" fmla="*/ 270279 w 3982395"/>
                <a:gd name="connsiteY2472" fmla="*/ 1245075 h 2274663"/>
                <a:gd name="connsiteX2473" fmla="*/ 271405 w 3982395"/>
                <a:gd name="connsiteY2473" fmla="*/ 1245182 h 2274663"/>
                <a:gd name="connsiteX2474" fmla="*/ 275770 w 3982395"/>
                <a:gd name="connsiteY2474" fmla="*/ 1247395 h 2274663"/>
                <a:gd name="connsiteX2475" fmla="*/ 275988 w 3982395"/>
                <a:gd name="connsiteY2475" fmla="*/ 1233564 h 2274663"/>
                <a:gd name="connsiteX2476" fmla="*/ 291084 w 3982395"/>
                <a:gd name="connsiteY2476" fmla="*/ 1193697 h 2274663"/>
                <a:gd name="connsiteX2477" fmla="*/ 295044 w 3982395"/>
                <a:gd name="connsiteY2477" fmla="*/ 1191045 h 2274663"/>
                <a:gd name="connsiteX2478" fmla="*/ 299800 w 3982395"/>
                <a:gd name="connsiteY2478" fmla="*/ 1191362 h 2274663"/>
                <a:gd name="connsiteX2479" fmla="*/ 332807 w 3982395"/>
                <a:gd name="connsiteY2479" fmla="*/ 1218340 h 2274663"/>
                <a:gd name="connsiteX2480" fmla="*/ 341457 w 3982395"/>
                <a:gd name="connsiteY2480" fmla="*/ 1232792 h 2274663"/>
                <a:gd name="connsiteX2481" fmla="*/ 342568 w 3982395"/>
                <a:gd name="connsiteY2481" fmla="*/ 1231088 h 2274663"/>
                <a:gd name="connsiteX2482" fmla="*/ 374416 w 3982395"/>
                <a:gd name="connsiteY2482" fmla="*/ 1208440 h 2274663"/>
                <a:gd name="connsiteX2483" fmla="*/ 379120 w 3982395"/>
                <a:gd name="connsiteY2483" fmla="*/ 1208315 h 2274663"/>
                <a:gd name="connsiteX2484" fmla="*/ 383131 w 3982395"/>
                <a:gd name="connsiteY2484" fmla="*/ 1210775 h 2274663"/>
                <a:gd name="connsiteX2485" fmla="*/ 393403 w 3982395"/>
                <a:gd name="connsiteY2485" fmla="*/ 1226417 h 2274663"/>
                <a:gd name="connsiteX2486" fmla="*/ 399181 w 3982395"/>
                <a:gd name="connsiteY2486" fmla="*/ 1245626 h 2274663"/>
                <a:gd name="connsiteX2487" fmla="*/ 412688 w 3982395"/>
                <a:gd name="connsiteY2487" fmla="*/ 1238366 h 2274663"/>
                <a:gd name="connsiteX2488" fmla="*/ 431012 w 3982395"/>
                <a:gd name="connsiteY2488" fmla="*/ 1234568 h 2274663"/>
                <a:gd name="connsiteX2489" fmla="*/ 435588 w 3982395"/>
                <a:gd name="connsiteY2489" fmla="*/ 1235666 h 2274663"/>
                <a:gd name="connsiteX2490" fmla="*/ 438826 w 3982395"/>
                <a:gd name="connsiteY2490" fmla="*/ 1239080 h 2274663"/>
                <a:gd name="connsiteX2491" fmla="*/ 430461 w 3982395"/>
                <a:gd name="connsiteY2491" fmla="*/ 1322699 h 2274663"/>
                <a:gd name="connsiteX2492" fmla="*/ 415897 w 3982395"/>
                <a:gd name="connsiteY2492" fmla="*/ 1342836 h 2274663"/>
                <a:gd name="connsiteX2493" fmla="*/ 400986 w 3982395"/>
                <a:gd name="connsiteY2493" fmla="*/ 1356204 h 2274663"/>
                <a:gd name="connsiteX2494" fmla="*/ 404072 w 3982395"/>
                <a:gd name="connsiteY2494" fmla="*/ 1359646 h 2274663"/>
                <a:gd name="connsiteX2495" fmla="*/ 412783 w 3982395"/>
                <a:gd name="connsiteY2495" fmla="*/ 1383046 h 2274663"/>
                <a:gd name="connsiteX2496" fmla="*/ 412082 w 3982395"/>
                <a:gd name="connsiteY2496" fmla="*/ 1385970 h 2274663"/>
                <a:gd name="connsiteX2497" fmla="*/ 409900 w 3982395"/>
                <a:gd name="connsiteY2497" fmla="*/ 1388039 h 2274663"/>
                <a:gd name="connsiteX2498" fmla="*/ 397802 w 3982395"/>
                <a:gd name="connsiteY2498" fmla="*/ 1391014 h 2274663"/>
                <a:gd name="connsiteX2499" fmla="*/ 421875 w 3982395"/>
                <a:gd name="connsiteY2499" fmla="*/ 1399976 h 2274663"/>
                <a:gd name="connsiteX2500" fmla="*/ 425317 w 3982395"/>
                <a:gd name="connsiteY2500" fmla="*/ 1403062 h 2274663"/>
                <a:gd name="connsiteX2501" fmla="*/ 428897 w 3982395"/>
                <a:gd name="connsiteY2501" fmla="*/ 1390497 h 2274663"/>
                <a:gd name="connsiteX2502" fmla="*/ 452414 w 3982395"/>
                <a:gd name="connsiteY2502" fmla="*/ 1357817 h 2274663"/>
                <a:gd name="connsiteX2503" fmla="*/ 456675 w 3982395"/>
                <a:gd name="connsiteY2503" fmla="*/ 1356366 h 2274663"/>
                <a:gd name="connsiteX2504" fmla="*/ 460937 w 3982395"/>
                <a:gd name="connsiteY2504" fmla="*/ 1357817 h 2274663"/>
                <a:gd name="connsiteX2505" fmla="*/ 479834 w 3982395"/>
                <a:gd name="connsiteY2505" fmla="*/ 1384078 h 2274663"/>
                <a:gd name="connsiteX2506" fmla="*/ 509374 w 3982395"/>
                <a:gd name="connsiteY2506" fmla="*/ 1397392 h 2274663"/>
                <a:gd name="connsiteX2507" fmla="*/ 524833 w 3982395"/>
                <a:gd name="connsiteY2507" fmla="*/ 1391637 h 2274663"/>
                <a:gd name="connsiteX2508" fmla="*/ 529155 w 3982395"/>
                <a:gd name="connsiteY2508" fmla="*/ 1392673 h 2274663"/>
                <a:gd name="connsiteX2509" fmla="*/ 532213 w 3982395"/>
                <a:gd name="connsiteY2509" fmla="*/ 1395898 h 2274663"/>
                <a:gd name="connsiteX2510" fmla="*/ 533974 w 3982395"/>
                <a:gd name="connsiteY2510" fmla="*/ 1401225 h 2274663"/>
                <a:gd name="connsiteX2511" fmla="*/ 540774 w 3982395"/>
                <a:gd name="connsiteY2511" fmla="*/ 1393000 h 2274663"/>
                <a:gd name="connsiteX2512" fmla="*/ 532128 w 3982395"/>
                <a:gd name="connsiteY2512" fmla="*/ 1379814 h 2274663"/>
                <a:gd name="connsiteX2513" fmla="*/ 528634 w 3982395"/>
                <a:gd name="connsiteY2513" fmla="*/ 1342980 h 2274663"/>
                <a:gd name="connsiteX2514" fmla="*/ 524137 w 3982395"/>
                <a:gd name="connsiteY2514" fmla="*/ 1336656 h 2274663"/>
                <a:gd name="connsiteX2515" fmla="*/ 524012 w 3982395"/>
                <a:gd name="connsiteY2515" fmla="*/ 1331952 h 2274663"/>
                <a:gd name="connsiteX2516" fmla="*/ 526472 w 3982395"/>
                <a:gd name="connsiteY2516" fmla="*/ 1327940 h 2274663"/>
                <a:gd name="connsiteX2517" fmla="*/ 542114 w 3982395"/>
                <a:gd name="connsiteY2517" fmla="*/ 1317668 h 2274663"/>
                <a:gd name="connsiteX2518" fmla="*/ 554068 w 3982395"/>
                <a:gd name="connsiteY2518" fmla="*/ 1314073 h 2274663"/>
                <a:gd name="connsiteX2519" fmla="*/ 551725 w 3982395"/>
                <a:gd name="connsiteY2519" fmla="*/ 1311460 h 2274663"/>
                <a:gd name="connsiteX2520" fmla="*/ 538091 w 3982395"/>
                <a:gd name="connsiteY2520" fmla="*/ 1274837 h 2274663"/>
                <a:gd name="connsiteX2521" fmla="*/ 539189 w 3982395"/>
                <a:gd name="connsiteY2521" fmla="*/ 1270261 h 2274663"/>
                <a:gd name="connsiteX2522" fmla="*/ 542603 w 3982395"/>
                <a:gd name="connsiteY2522" fmla="*/ 1267022 h 2274663"/>
                <a:gd name="connsiteX2523" fmla="*/ 581137 w 3982395"/>
                <a:gd name="connsiteY2523" fmla="*/ 1260518 h 2274663"/>
                <a:gd name="connsiteX2524" fmla="*/ 585927 w 3982395"/>
                <a:gd name="connsiteY2524" fmla="*/ 1261526 h 2274663"/>
                <a:gd name="connsiteX2525" fmla="*/ 582557 w 3982395"/>
                <a:gd name="connsiteY2525" fmla="*/ 1248110 h 2274663"/>
                <a:gd name="connsiteX2526" fmla="*/ 586821 w 3982395"/>
                <a:gd name="connsiteY2526" fmla="*/ 1205694 h 2274663"/>
                <a:gd name="connsiteX2527" fmla="*/ 589960 w 3982395"/>
                <a:gd name="connsiteY2527" fmla="*/ 1202107 h 2274663"/>
                <a:gd name="connsiteX2528" fmla="*/ 594636 w 3982395"/>
                <a:gd name="connsiteY2528" fmla="*/ 1201182 h 2274663"/>
                <a:gd name="connsiteX2529" fmla="*/ 620342 w 3982395"/>
                <a:gd name="connsiteY2529" fmla="*/ 1212768 h 2274663"/>
                <a:gd name="connsiteX2530" fmla="*/ 605173 w 3982395"/>
                <a:gd name="connsiteY2530" fmla="*/ 1194419 h 2274663"/>
                <a:gd name="connsiteX2531" fmla="*/ 603375 w 3982395"/>
                <a:gd name="connsiteY2531" fmla="*/ 1188926 h 2274663"/>
                <a:gd name="connsiteX2532" fmla="*/ 598056 w 3982395"/>
                <a:gd name="connsiteY2532" fmla="*/ 1191185 h 2274663"/>
                <a:gd name="connsiteX2533" fmla="*/ 562015 w 3982395"/>
                <a:gd name="connsiteY2533" fmla="*/ 1196766 h 2274663"/>
                <a:gd name="connsiteX2534" fmla="*/ 485416 w 3982395"/>
                <a:gd name="connsiteY2534" fmla="*/ 1162200 h 2274663"/>
                <a:gd name="connsiteX2535" fmla="*/ 484078 w 3982395"/>
                <a:gd name="connsiteY2535" fmla="*/ 1157688 h 2274663"/>
                <a:gd name="connsiteX2536" fmla="*/ 485416 w 3982395"/>
                <a:gd name="connsiteY2536" fmla="*/ 1153177 h 2274663"/>
                <a:gd name="connsiteX2537" fmla="*/ 497867 w 3982395"/>
                <a:gd name="connsiteY2537" fmla="*/ 1139207 h 2274663"/>
                <a:gd name="connsiteX2538" fmla="*/ 508482 w 3982395"/>
                <a:gd name="connsiteY2538" fmla="*/ 1132640 h 2274663"/>
                <a:gd name="connsiteX2539" fmla="*/ 505544 w 3982395"/>
                <a:gd name="connsiteY2539" fmla="*/ 1130723 h 2274663"/>
                <a:gd name="connsiteX2540" fmla="*/ 482895 w 3982395"/>
                <a:gd name="connsiteY2540" fmla="*/ 1098876 h 2274663"/>
                <a:gd name="connsiteX2541" fmla="*/ 482771 w 3982395"/>
                <a:gd name="connsiteY2541" fmla="*/ 1094171 h 2274663"/>
                <a:gd name="connsiteX2542" fmla="*/ 485231 w 3982395"/>
                <a:gd name="connsiteY2542" fmla="*/ 1090160 h 2274663"/>
                <a:gd name="connsiteX2543" fmla="*/ 520768 w 3982395"/>
                <a:gd name="connsiteY2543" fmla="*/ 1073904 h 2274663"/>
                <a:gd name="connsiteX2544" fmla="*/ 525656 w 3982395"/>
                <a:gd name="connsiteY2544" fmla="*/ 1073637 h 2274663"/>
                <a:gd name="connsiteX2545" fmla="*/ 518929 w 3982395"/>
                <a:gd name="connsiteY2545" fmla="*/ 1061551 h 2274663"/>
                <a:gd name="connsiteX2546" fmla="*/ 512069 w 3982395"/>
                <a:gd name="connsiteY2546" fmla="*/ 1019477 h 2274663"/>
                <a:gd name="connsiteX2547" fmla="*/ 514173 w 3982395"/>
                <a:gd name="connsiteY2547" fmla="*/ 1015200 h 2274663"/>
                <a:gd name="connsiteX2548" fmla="*/ 518450 w 3982395"/>
                <a:gd name="connsiteY2548" fmla="*/ 1013096 h 2274663"/>
                <a:gd name="connsiteX2549" fmla="*/ 560523 w 3982395"/>
                <a:gd name="connsiteY2549" fmla="*/ 1019956 h 2274663"/>
                <a:gd name="connsiteX2550" fmla="*/ 575240 w 3982395"/>
                <a:gd name="connsiteY2550" fmla="*/ 1028147 h 2274663"/>
                <a:gd name="connsiteX2551" fmla="*/ 575351 w 3982395"/>
                <a:gd name="connsiteY2551" fmla="*/ 1026116 h 2274663"/>
                <a:gd name="connsiteX2552" fmla="*/ 584235 w 3982395"/>
                <a:gd name="connsiteY2552" fmla="*/ 1006695 h 2274663"/>
                <a:gd name="connsiteX2553" fmla="*/ 572471 w 3982395"/>
                <a:gd name="connsiteY2553" fmla="*/ 996195 h 2274663"/>
                <a:gd name="connsiteX2554" fmla="*/ 558837 w 3982395"/>
                <a:gd name="connsiteY2554" fmla="*/ 959572 h 2274663"/>
                <a:gd name="connsiteX2555" fmla="*/ 559934 w 3982395"/>
                <a:gd name="connsiteY2555" fmla="*/ 954996 h 2274663"/>
                <a:gd name="connsiteX2556" fmla="*/ 563348 w 3982395"/>
                <a:gd name="connsiteY2556" fmla="*/ 951757 h 2274663"/>
                <a:gd name="connsiteX2557" fmla="*/ 581116 w 3982395"/>
                <a:gd name="connsiteY2557" fmla="*/ 945884 h 2274663"/>
                <a:gd name="connsiteX2558" fmla="*/ 593592 w 3982395"/>
                <a:gd name="connsiteY2558" fmla="*/ 945505 h 2274663"/>
                <a:gd name="connsiteX2559" fmla="*/ 592006 w 3982395"/>
                <a:gd name="connsiteY2559" fmla="*/ 942375 h 2274663"/>
                <a:gd name="connsiteX2560" fmla="*/ 588316 w 3982395"/>
                <a:gd name="connsiteY2560" fmla="*/ 903471 h 2274663"/>
                <a:gd name="connsiteX2561" fmla="*/ 590542 w 3982395"/>
                <a:gd name="connsiteY2561" fmla="*/ 899366 h 2274663"/>
                <a:gd name="connsiteX2562" fmla="*/ 550364 w 3982395"/>
                <a:gd name="connsiteY2562" fmla="*/ 891011 h 2274663"/>
                <a:gd name="connsiteX2563" fmla="*/ 520244 w 3982395"/>
                <a:gd name="connsiteY2563" fmla="*/ 866111 h 2274663"/>
                <a:gd name="connsiteX2564" fmla="*/ 518906 w 3982395"/>
                <a:gd name="connsiteY2564" fmla="*/ 861599 h 2274663"/>
                <a:gd name="connsiteX2565" fmla="*/ 520244 w 3982395"/>
                <a:gd name="connsiteY2565" fmla="*/ 857088 h 2274663"/>
                <a:gd name="connsiteX2566" fmla="*/ 532695 w 3982395"/>
                <a:gd name="connsiteY2566" fmla="*/ 843118 h 2274663"/>
                <a:gd name="connsiteX2567" fmla="*/ 543310 w 3982395"/>
                <a:gd name="connsiteY2567" fmla="*/ 836551 h 2274663"/>
                <a:gd name="connsiteX2568" fmla="*/ 540372 w 3982395"/>
                <a:gd name="connsiteY2568" fmla="*/ 834634 h 2274663"/>
                <a:gd name="connsiteX2569" fmla="*/ 517723 w 3982395"/>
                <a:gd name="connsiteY2569" fmla="*/ 802787 h 2274663"/>
                <a:gd name="connsiteX2570" fmla="*/ 517599 w 3982395"/>
                <a:gd name="connsiteY2570" fmla="*/ 798082 h 2274663"/>
                <a:gd name="connsiteX2571" fmla="*/ 520059 w 3982395"/>
                <a:gd name="connsiteY2571" fmla="*/ 794071 h 2274663"/>
                <a:gd name="connsiteX2572" fmla="*/ 555596 w 3982395"/>
                <a:gd name="connsiteY2572" fmla="*/ 777815 h 2274663"/>
                <a:gd name="connsiteX2573" fmla="*/ 560484 w 3982395"/>
                <a:gd name="connsiteY2573" fmla="*/ 777548 h 2274663"/>
                <a:gd name="connsiteX2574" fmla="*/ 553757 w 3982395"/>
                <a:gd name="connsiteY2574" fmla="*/ 765462 h 2274663"/>
                <a:gd name="connsiteX2575" fmla="*/ 546897 w 3982395"/>
                <a:gd name="connsiteY2575" fmla="*/ 723388 h 2274663"/>
                <a:gd name="connsiteX2576" fmla="*/ 549001 w 3982395"/>
                <a:gd name="connsiteY2576" fmla="*/ 719111 h 2274663"/>
                <a:gd name="connsiteX2577" fmla="*/ 553278 w 3982395"/>
                <a:gd name="connsiteY2577" fmla="*/ 717007 h 2274663"/>
                <a:gd name="connsiteX2578" fmla="*/ 595351 w 3982395"/>
                <a:gd name="connsiteY2578" fmla="*/ 723867 h 2274663"/>
                <a:gd name="connsiteX2579" fmla="*/ 610068 w 3982395"/>
                <a:gd name="connsiteY2579" fmla="*/ 732058 h 2274663"/>
                <a:gd name="connsiteX2580" fmla="*/ 610179 w 3982395"/>
                <a:gd name="connsiteY2580" fmla="*/ 730027 h 2274663"/>
                <a:gd name="connsiteX2581" fmla="*/ 619063 w 3982395"/>
                <a:gd name="connsiteY2581" fmla="*/ 710606 h 2274663"/>
                <a:gd name="connsiteX2582" fmla="*/ 607299 w 3982395"/>
                <a:gd name="connsiteY2582" fmla="*/ 700106 h 2274663"/>
                <a:gd name="connsiteX2583" fmla="*/ 593665 w 3982395"/>
                <a:gd name="connsiteY2583" fmla="*/ 663483 h 2274663"/>
                <a:gd name="connsiteX2584" fmla="*/ 594762 w 3982395"/>
                <a:gd name="connsiteY2584" fmla="*/ 658907 h 2274663"/>
                <a:gd name="connsiteX2585" fmla="*/ 598176 w 3982395"/>
                <a:gd name="connsiteY2585" fmla="*/ 655668 h 2274663"/>
                <a:gd name="connsiteX2586" fmla="*/ 615944 w 3982395"/>
                <a:gd name="connsiteY2586" fmla="*/ 649795 h 2274663"/>
                <a:gd name="connsiteX2587" fmla="*/ 628420 w 3982395"/>
                <a:gd name="connsiteY2587" fmla="*/ 649416 h 2274663"/>
                <a:gd name="connsiteX2588" fmla="*/ 626834 w 3982395"/>
                <a:gd name="connsiteY2588" fmla="*/ 646286 h 2274663"/>
                <a:gd name="connsiteX2589" fmla="*/ 623144 w 3982395"/>
                <a:gd name="connsiteY2589" fmla="*/ 607382 h 2274663"/>
                <a:gd name="connsiteX2590" fmla="*/ 625388 w 3982395"/>
                <a:gd name="connsiteY2590" fmla="*/ 603246 h 2274663"/>
                <a:gd name="connsiteX2591" fmla="*/ 629524 w 3982395"/>
                <a:gd name="connsiteY2591" fmla="*/ 601001 h 2274663"/>
                <a:gd name="connsiteX2592" fmla="*/ 668429 w 3982395"/>
                <a:gd name="connsiteY2592" fmla="*/ 604692 h 2274663"/>
                <a:gd name="connsiteX2593" fmla="*/ 672794 w 3982395"/>
                <a:gd name="connsiteY2593" fmla="*/ 606905 h 2274663"/>
                <a:gd name="connsiteX2594" fmla="*/ 673012 w 3982395"/>
                <a:gd name="connsiteY2594" fmla="*/ 593074 h 2274663"/>
                <a:gd name="connsiteX2595" fmla="*/ 688108 w 3982395"/>
                <a:gd name="connsiteY2595" fmla="*/ 553207 h 2274663"/>
                <a:gd name="connsiteX2596" fmla="*/ 692068 w 3982395"/>
                <a:gd name="connsiteY2596" fmla="*/ 550555 h 2274663"/>
                <a:gd name="connsiteX2597" fmla="*/ 696824 w 3982395"/>
                <a:gd name="connsiteY2597" fmla="*/ 550872 h 2274663"/>
                <a:gd name="connsiteX2598" fmla="*/ 729831 w 3982395"/>
                <a:gd name="connsiteY2598" fmla="*/ 577850 h 2274663"/>
                <a:gd name="connsiteX2599" fmla="*/ 738481 w 3982395"/>
                <a:gd name="connsiteY2599" fmla="*/ 592302 h 2274663"/>
                <a:gd name="connsiteX2600" fmla="*/ 739592 w 3982395"/>
                <a:gd name="connsiteY2600" fmla="*/ 590598 h 2274663"/>
                <a:gd name="connsiteX2601" fmla="*/ 771440 w 3982395"/>
                <a:gd name="connsiteY2601" fmla="*/ 567950 h 2274663"/>
                <a:gd name="connsiteX2602" fmla="*/ 776144 w 3982395"/>
                <a:gd name="connsiteY2602" fmla="*/ 567826 h 2274663"/>
                <a:gd name="connsiteX2603" fmla="*/ 780155 w 3982395"/>
                <a:gd name="connsiteY2603" fmla="*/ 570285 h 2274663"/>
                <a:gd name="connsiteX2604" fmla="*/ 790427 w 3982395"/>
                <a:gd name="connsiteY2604" fmla="*/ 585927 h 2274663"/>
                <a:gd name="connsiteX2605" fmla="*/ 796205 w 3982395"/>
                <a:gd name="connsiteY2605" fmla="*/ 605136 h 2274663"/>
                <a:gd name="connsiteX2606" fmla="*/ 809712 w 3982395"/>
                <a:gd name="connsiteY2606" fmla="*/ 597876 h 2274663"/>
                <a:gd name="connsiteX2607" fmla="*/ 828036 w 3982395"/>
                <a:gd name="connsiteY2607" fmla="*/ 594078 h 2274663"/>
                <a:gd name="connsiteX2608" fmla="*/ 832453 w 3982395"/>
                <a:gd name="connsiteY2608" fmla="*/ 595137 h 2274663"/>
                <a:gd name="connsiteX2609" fmla="*/ 843380 w 3982395"/>
                <a:gd name="connsiteY2609" fmla="*/ 587962 h 2274663"/>
                <a:gd name="connsiteX2610" fmla="*/ 855334 w 3982395"/>
                <a:gd name="connsiteY2610" fmla="*/ 584366 h 2274663"/>
                <a:gd name="connsiteX2611" fmla="*/ 852991 w 3982395"/>
                <a:gd name="connsiteY2611" fmla="*/ 581754 h 2274663"/>
                <a:gd name="connsiteX2612" fmla="*/ 839357 w 3982395"/>
                <a:gd name="connsiteY2612" fmla="*/ 545130 h 2274663"/>
                <a:gd name="connsiteX2613" fmla="*/ 840455 w 3982395"/>
                <a:gd name="connsiteY2613" fmla="*/ 540554 h 2274663"/>
                <a:gd name="connsiteX2614" fmla="*/ 843869 w 3982395"/>
                <a:gd name="connsiteY2614" fmla="*/ 537315 h 2274663"/>
                <a:gd name="connsiteX2615" fmla="*/ 882403 w 3982395"/>
                <a:gd name="connsiteY2615" fmla="*/ 530811 h 2274663"/>
                <a:gd name="connsiteX2616" fmla="*/ 887193 w 3982395"/>
                <a:gd name="connsiteY2616" fmla="*/ 531819 h 2274663"/>
                <a:gd name="connsiteX2617" fmla="*/ 883823 w 3982395"/>
                <a:gd name="connsiteY2617" fmla="*/ 518403 h 2274663"/>
                <a:gd name="connsiteX2618" fmla="*/ 888087 w 3982395"/>
                <a:gd name="connsiteY2618" fmla="*/ 475987 h 2274663"/>
                <a:gd name="connsiteX2619" fmla="*/ 891226 w 3982395"/>
                <a:gd name="connsiteY2619" fmla="*/ 472400 h 2274663"/>
                <a:gd name="connsiteX2620" fmla="*/ 895902 w 3982395"/>
                <a:gd name="connsiteY2620" fmla="*/ 471476 h 2274663"/>
                <a:gd name="connsiteX2621" fmla="*/ 934766 w 3982395"/>
                <a:gd name="connsiteY2621" fmla="*/ 488991 h 2274663"/>
                <a:gd name="connsiteX2622" fmla="*/ 946862 w 3982395"/>
                <a:gd name="connsiteY2622" fmla="*/ 500712 h 2274663"/>
                <a:gd name="connsiteX2623" fmla="*/ 947495 w 3982395"/>
                <a:gd name="connsiteY2623" fmla="*/ 498779 h 2274663"/>
                <a:gd name="connsiteX2624" fmla="*/ 961104 w 3982395"/>
                <a:gd name="connsiteY2624" fmla="*/ 482318 h 2274663"/>
                <a:gd name="connsiteX2625" fmla="*/ 952458 w 3982395"/>
                <a:gd name="connsiteY2625" fmla="*/ 469133 h 2274663"/>
                <a:gd name="connsiteX2626" fmla="*/ 948767 w 3982395"/>
                <a:gd name="connsiteY2626" fmla="*/ 430228 h 2274663"/>
                <a:gd name="connsiteX2627" fmla="*/ 951012 w 3982395"/>
                <a:gd name="connsiteY2627" fmla="*/ 426092 h 2274663"/>
                <a:gd name="connsiteX2628" fmla="*/ 955148 w 3982395"/>
                <a:gd name="connsiteY2628" fmla="*/ 423847 h 2274663"/>
                <a:gd name="connsiteX2629" fmla="*/ 973830 w 3982395"/>
                <a:gd name="connsiteY2629" fmla="*/ 422773 h 2274663"/>
                <a:gd name="connsiteX2630" fmla="*/ 985980 w 3982395"/>
                <a:gd name="connsiteY2630" fmla="*/ 425636 h 2274663"/>
                <a:gd name="connsiteX2631" fmla="*/ 985258 w 3982395"/>
                <a:gd name="connsiteY2631" fmla="*/ 422202 h 2274663"/>
                <a:gd name="connsiteX2632" fmla="*/ 991762 w 3982395"/>
                <a:gd name="connsiteY2632" fmla="*/ 383668 h 2274663"/>
                <a:gd name="connsiteX2633" fmla="*/ 995000 w 3982395"/>
                <a:gd name="connsiteY2633" fmla="*/ 380254 h 2274663"/>
                <a:gd name="connsiteX2634" fmla="*/ 999577 w 3982395"/>
                <a:gd name="connsiteY2634" fmla="*/ 379156 h 2274663"/>
                <a:gd name="connsiteX2635" fmla="*/ 1036200 w 3982395"/>
                <a:gd name="connsiteY2635" fmla="*/ 392791 h 2274663"/>
                <a:gd name="connsiteX2636" fmla="*/ 1039844 w 3982395"/>
                <a:gd name="connsiteY2636" fmla="*/ 396058 h 2274663"/>
                <a:gd name="connsiteX2637" fmla="*/ 1043634 w 3982395"/>
                <a:gd name="connsiteY2637" fmla="*/ 382755 h 2274663"/>
                <a:gd name="connsiteX2638" fmla="*/ 1068535 w 3982395"/>
                <a:gd name="connsiteY2638" fmla="*/ 348154 h 2274663"/>
                <a:gd name="connsiteX2639" fmla="*/ 1490442 w 3982395"/>
                <a:gd name="connsiteY2639" fmla="*/ 223540 h 2274663"/>
                <a:gd name="connsiteX2640" fmla="*/ 1490182 w 3982395"/>
                <a:gd name="connsiteY2640" fmla="*/ 223752 h 2274663"/>
                <a:gd name="connsiteX2641" fmla="*/ 1489692 w 3982395"/>
                <a:gd name="connsiteY2641" fmla="*/ 232362 h 2274663"/>
                <a:gd name="connsiteX2642" fmla="*/ 1493030 w 3982395"/>
                <a:gd name="connsiteY2642" fmla="*/ 227724 h 2274663"/>
                <a:gd name="connsiteX2643" fmla="*/ 2041662 w 3982395"/>
                <a:gd name="connsiteY2643" fmla="*/ 205535 h 2274663"/>
                <a:gd name="connsiteX2644" fmla="*/ 2041402 w 3982395"/>
                <a:gd name="connsiteY2644" fmla="*/ 205747 h 2274663"/>
                <a:gd name="connsiteX2645" fmla="*/ 2040912 w 3982395"/>
                <a:gd name="connsiteY2645" fmla="*/ 214357 h 2274663"/>
                <a:gd name="connsiteX2646" fmla="*/ 2044250 w 3982395"/>
                <a:gd name="connsiteY2646" fmla="*/ 209719 h 2274663"/>
                <a:gd name="connsiteX2647" fmla="*/ 2057654 w 3982395"/>
                <a:gd name="connsiteY2647" fmla="*/ 0 h 2274663"/>
                <a:gd name="connsiteX2648" fmla="*/ 2062166 w 3982395"/>
                <a:gd name="connsiteY2648" fmla="*/ 1537 h 2274663"/>
                <a:gd name="connsiteX2649" fmla="*/ 2087065 w 3982395"/>
                <a:gd name="connsiteY2649" fmla="*/ 36138 h 2274663"/>
                <a:gd name="connsiteX2650" fmla="*/ 2091680 w 3982395"/>
                <a:gd name="connsiteY2650" fmla="*/ 52337 h 2274663"/>
                <a:gd name="connsiteX2651" fmla="*/ 2093195 w 3982395"/>
                <a:gd name="connsiteY2651" fmla="*/ 50979 h 2274663"/>
                <a:gd name="connsiteX2652" fmla="*/ 2129819 w 3982395"/>
                <a:gd name="connsiteY2652" fmla="*/ 37345 h 2274663"/>
                <a:gd name="connsiteX2653" fmla="*/ 2134395 w 3982395"/>
                <a:gd name="connsiteY2653" fmla="*/ 38442 h 2274663"/>
                <a:gd name="connsiteX2654" fmla="*/ 2137633 w 3982395"/>
                <a:gd name="connsiteY2654" fmla="*/ 41856 h 2274663"/>
                <a:gd name="connsiteX2655" fmla="*/ 2143506 w 3982395"/>
                <a:gd name="connsiteY2655" fmla="*/ 59624 h 2274663"/>
                <a:gd name="connsiteX2656" fmla="*/ 2144115 w 3982395"/>
                <a:gd name="connsiteY2656" fmla="*/ 79673 h 2274663"/>
                <a:gd name="connsiteX2657" fmla="*/ 2159041 w 3982395"/>
                <a:gd name="connsiteY2657" fmla="*/ 76156 h 2274663"/>
                <a:gd name="connsiteX2658" fmla="*/ 2177724 w 3982395"/>
                <a:gd name="connsiteY2658" fmla="*/ 77231 h 2274663"/>
                <a:gd name="connsiteX2659" fmla="*/ 2181860 w 3982395"/>
                <a:gd name="connsiteY2659" fmla="*/ 79475 h 2274663"/>
                <a:gd name="connsiteX2660" fmla="*/ 2184104 w 3982395"/>
                <a:gd name="connsiteY2660" fmla="*/ 83611 h 2274663"/>
                <a:gd name="connsiteX2661" fmla="*/ 2180413 w 3982395"/>
                <a:gd name="connsiteY2661" fmla="*/ 122516 h 2274663"/>
                <a:gd name="connsiteX2662" fmla="*/ 2163483 w 3982395"/>
                <a:gd name="connsiteY2662" fmla="*/ 148335 h 2274663"/>
                <a:gd name="connsiteX2663" fmla="*/ 2164404 w 3982395"/>
                <a:gd name="connsiteY2663" fmla="*/ 148990 h 2274663"/>
                <a:gd name="connsiteX2664" fmla="*/ 2167079 w 3982395"/>
                <a:gd name="connsiteY2664" fmla="*/ 153090 h 2274663"/>
                <a:gd name="connsiteX2665" fmla="*/ 2174182 w 3982395"/>
                <a:gd name="connsiteY2665" fmla="*/ 141221 h 2274663"/>
                <a:gd name="connsiteX2666" fmla="*/ 2207190 w 3982395"/>
                <a:gd name="connsiteY2666" fmla="*/ 114243 h 2274663"/>
                <a:gd name="connsiteX2667" fmla="*/ 2211945 w 3982395"/>
                <a:gd name="connsiteY2667" fmla="*/ 113926 h 2274663"/>
                <a:gd name="connsiteX2668" fmla="*/ 2215905 w 3982395"/>
                <a:gd name="connsiteY2668" fmla="*/ 116578 h 2274663"/>
                <a:gd name="connsiteX2669" fmla="*/ 2231001 w 3982395"/>
                <a:gd name="connsiteY2669" fmla="*/ 156445 h 2274663"/>
                <a:gd name="connsiteX2670" fmla="*/ 2231266 w 3982395"/>
                <a:gd name="connsiteY2670" fmla="*/ 173286 h 2274663"/>
                <a:gd name="connsiteX2671" fmla="*/ 2233081 w 3982395"/>
                <a:gd name="connsiteY2671" fmla="*/ 172367 h 2274663"/>
                <a:gd name="connsiteX2672" fmla="*/ 2271985 w 3982395"/>
                <a:gd name="connsiteY2672" fmla="*/ 168676 h 2274663"/>
                <a:gd name="connsiteX2673" fmla="*/ 2276121 w 3982395"/>
                <a:gd name="connsiteY2673" fmla="*/ 170920 h 2274663"/>
                <a:gd name="connsiteX2674" fmla="*/ 2278366 w 3982395"/>
                <a:gd name="connsiteY2674" fmla="*/ 175057 h 2274663"/>
                <a:gd name="connsiteX2675" fmla="*/ 2279440 w 3982395"/>
                <a:gd name="connsiteY2675" fmla="*/ 193739 h 2274663"/>
                <a:gd name="connsiteX2676" fmla="*/ 2274839 w 3982395"/>
                <a:gd name="connsiteY2676" fmla="*/ 213263 h 2274663"/>
                <a:gd name="connsiteX2677" fmla="*/ 2290167 w 3982395"/>
                <a:gd name="connsiteY2677" fmla="*/ 213728 h 2274663"/>
                <a:gd name="connsiteX2678" fmla="*/ 2307935 w 3982395"/>
                <a:gd name="connsiteY2678" fmla="*/ 219602 h 2274663"/>
                <a:gd name="connsiteX2679" fmla="*/ 2311349 w 3982395"/>
                <a:gd name="connsiteY2679" fmla="*/ 222840 h 2274663"/>
                <a:gd name="connsiteX2680" fmla="*/ 2312446 w 3982395"/>
                <a:gd name="connsiteY2680" fmla="*/ 227416 h 2274663"/>
                <a:gd name="connsiteX2681" fmla="*/ 2263392 w 3982395"/>
                <a:gd name="connsiteY2681" fmla="*/ 295650 h 2274663"/>
                <a:gd name="connsiteX2682" fmla="*/ 2240711 w 3982395"/>
                <a:gd name="connsiteY2682" fmla="*/ 305807 h 2274663"/>
                <a:gd name="connsiteX2683" fmla="*/ 2221114 w 3982395"/>
                <a:gd name="connsiteY2683" fmla="*/ 309929 h 2274663"/>
                <a:gd name="connsiteX2684" fmla="*/ 2222065 w 3982395"/>
                <a:gd name="connsiteY2684" fmla="*/ 314452 h 2274663"/>
                <a:gd name="connsiteX2685" fmla="*/ 2217910 w 3982395"/>
                <a:gd name="connsiteY2685" fmla="*/ 339073 h 2274663"/>
                <a:gd name="connsiteX2686" fmla="*/ 2215840 w 3982395"/>
                <a:gd name="connsiteY2686" fmla="*/ 341255 h 2274663"/>
                <a:gd name="connsiteX2687" fmla="*/ 2212916 w 3982395"/>
                <a:gd name="connsiteY2687" fmla="*/ 341956 h 2274663"/>
                <a:gd name="connsiteX2688" fmla="*/ 2178624 w 3982395"/>
                <a:gd name="connsiteY2688" fmla="*/ 323480 h 2274663"/>
                <a:gd name="connsiteX2689" fmla="*/ 2178103 w 3982395"/>
                <a:gd name="connsiteY2689" fmla="*/ 322759 h 2274663"/>
                <a:gd name="connsiteX2690" fmla="*/ 2160988 w 3982395"/>
                <a:gd name="connsiteY2690" fmla="*/ 348860 h 2274663"/>
                <a:gd name="connsiteX2691" fmla="*/ 2141709 w 3982395"/>
                <a:gd name="connsiteY2691" fmla="*/ 364541 h 2274663"/>
                <a:gd name="connsiteX2692" fmla="*/ 2123846 w 3982395"/>
                <a:gd name="connsiteY2692" fmla="*/ 373595 h 2274663"/>
                <a:gd name="connsiteX2693" fmla="*/ 2125936 w 3982395"/>
                <a:gd name="connsiteY2693" fmla="*/ 377718 h 2274663"/>
                <a:gd name="connsiteX2694" fmla="*/ 2128294 w 3982395"/>
                <a:gd name="connsiteY2694" fmla="*/ 402575 h 2274663"/>
                <a:gd name="connsiteX2695" fmla="*/ 2126861 w 3982395"/>
                <a:gd name="connsiteY2695" fmla="*/ 405219 h 2274663"/>
                <a:gd name="connsiteX2696" fmla="*/ 2124218 w 3982395"/>
                <a:gd name="connsiteY2696" fmla="*/ 406652 h 2274663"/>
                <a:gd name="connsiteX2697" fmla="*/ 2086312 w 3982395"/>
                <a:gd name="connsiteY2697" fmla="*/ 397681 h 2274663"/>
                <a:gd name="connsiteX2698" fmla="*/ 2079336 w 3982395"/>
                <a:gd name="connsiteY2698" fmla="*/ 392007 h 2274663"/>
                <a:gd name="connsiteX2699" fmla="*/ 2075558 w 3982395"/>
                <a:gd name="connsiteY2699" fmla="*/ 398113 h 2274663"/>
                <a:gd name="connsiteX2700" fmla="*/ 2066632 w 3982395"/>
                <a:gd name="connsiteY2700" fmla="*/ 406068 h 2274663"/>
                <a:gd name="connsiteX2701" fmla="*/ 2063749 w 3982395"/>
                <a:gd name="connsiteY2701" fmla="*/ 406923 h 2274663"/>
                <a:gd name="connsiteX2702" fmla="*/ 2060867 w 3982395"/>
                <a:gd name="connsiteY2702" fmla="*/ 406068 h 2274663"/>
                <a:gd name="connsiteX2703" fmla="*/ 2051940 w 3982395"/>
                <a:gd name="connsiteY2703" fmla="*/ 398113 h 2274663"/>
                <a:gd name="connsiteX2704" fmla="*/ 2048269 w 3982395"/>
                <a:gd name="connsiteY2704" fmla="*/ 392179 h 2274663"/>
                <a:gd name="connsiteX2705" fmla="*/ 2041505 w 3982395"/>
                <a:gd name="connsiteY2705" fmla="*/ 397680 h 2274663"/>
                <a:gd name="connsiteX2706" fmla="*/ 2032489 w 3982395"/>
                <a:gd name="connsiteY2706" fmla="*/ 401637 h 2274663"/>
                <a:gd name="connsiteX2707" fmla="*/ 2027471 w 3982395"/>
                <a:gd name="connsiteY2707" fmla="*/ 415117 h 2274663"/>
                <a:gd name="connsiteX2708" fmla="*/ 1994018 w 3982395"/>
                <a:gd name="connsiteY2708" fmla="*/ 444972 h 2274663"/>
                <a:gd name="connsiteX2709" fmla="*/ 1972596 w 3982395"/>
                <a:gd name="connsiteY2709" fmla="*/ 454565 h 2274663"/>
                <a:gd name="connsiteX2710" fmla="*/ 1954087 w 3982395"/>
                <a:gd name="connsiteY2710" fmla="*/ 458459 h 2274663"/>
                <a:gd name="connsiteX2711" fmla="*/ 1954986 w 3982395"/>
                <a:gd name="connsiteY2711" fmla="*/ 462731 h 2274663"/>
                <a:gd name="connsiteX2712" fmla="*/ 1951061 w 3982395"/>
                <a:gd name="connsiteY2712" fmla="*/ 485984 h 2274663"/>
                <a:gd name="connsiteX2713" fmla="*/ 1949107 w 3982395"/>
                <a:gd name="connsiteY2713" fmla="*/ 488045 h 2274663"/>
                <a:gd name="connsiteX2714" fmla="*/ 1946345 w 3982395"/>
                <a:gd name="connsiteY2714" fmla="*/ 488707 h 2274663"/>
                <a:gd name="connsiteX2715" fmla="*/ 1913957 w 3982395"/>
                <a:gd name="connsiteY2715" fmla="*/ 471257 h 2274663"/>
                <a:gd name="connsiteX2716" fmla="*/ 1913462 w 3982395"/>
                <a:gd name="connsiteY2716" fmla="*/ 470572 h 2274663"/>
                <a:gd name="connsiteX2717" fmla="*/ 1897298 w 3982395"/>
                <a:gd name="connsiteY2717" fmla="*/ 495223 h 2274663"/>
                <a:gd name="connsiteX2718" fmla="*/ 1879089 w 3982395"/>
                <a:gd name="connsiteY2718" fmla="*/ 510034 h 2274663"/>
                <a:gd name="connsiteX2719" fmla="*/ 1862219 w 3982395"/>
                <a:gd name="connsiteY2719" fmla="*/ 518585 h 2274663"/>
                <a:gd name="connsiteX2720" fmla="*/ 1864192 w 3982395"/>
                <a:gd name="connsiteY2720" fmla="*/ 522479 h 2274663"/>
                <a:gd name="connsiteX2721" fmla="*/ 1866420 w 3982395"/>
                <a:gd name="connsiteY2721" fmla="*/ 545956 h 2274663"/>
                <a:gd name="connsiteX2722" fmla="*/ 1865065 w 3982395"/>
                <a:gd name="connsiteY2722" fmla="*/ 548452 h 2274663"/>
                <a:gd name="connsiteX2723" fmla="*/ 1862569 w 3982395"/>
                <a:gd name="connsiteY2723" fmla="*/ 549806 h 2274663"/>
                <a:gd name="connsiteX2724" fmla="*/ 1826768 w 3982395"/>
                <a:gd name="connsiteY2724" fmla="*/ 541333 h 2274663"/>
                <a:gd name="connsiteX2725" fmla="*/ 1820179 w 3982395"/>
                <a:gd name="connsiteY2725" fmla="*/ 535974 h 2274663"/>
                <a:gd name="connsiteX2726" fmla="*/ 1816612 w 3982395"/>
                <a:gd name="connsiteY2726" fmla="*/ 541741 h 2274663"/>
                <a:gd name="connsiteX2727" fmla="*/ 1808181 w 3982395"/>
                <a:gd name="connsiteY2727" fmla="*/ 549255 h 2274663"/>
                <a:gd name="connsiteX2728" fmla="*/ 1805458 w 3982395"/>
                <a:gd name="connsiteY2728" fmla="*/ 550062 h 2274663"/>
                <a:gd name="connsiteX2729" fmla="*/ 1802736 w 3982395"/>
                <a:gd name="connsiteY2729" fmla="*/ 549255 h 2274663"/>
                <a:gd name="connsiteX2730" fmla="*/ 1794305 w 3982395"/>
                <a:gd name="connsiteY2730" fmla="*/ 541741 h 2274663"/>
                <a:gd name="connsiteX2731" fmla="*/ 1790838 w 3982395"/>
                <a:gd name="connsiteY2731" fmla="*/ 536136 h 2274663"/>
                <a:gd name="connsiteX2732" fmla="*/ 1786704 w 3982395"/>
                <a:gd name="connsiteY2732" fmla="*/ 539499 h 2274663"/>
                <a:gd name="connsiteX2733" fmla="*/ 1779819 w 3982395"/>
                <a:gd name="connsiteY2733" fmla="*/ 557993 h 2274663"/>
                <a:gd name="connsiteX2734" fmla="*/ 1746366 w 3982395"/>
                <a:gd name="connsiteY2734" fmla="*/ 587848 h 2274663"/>
                <a:gd name="connsiteX2735" fmla="*/ 1724944 w 3982395"/>
                <a:gd name="connsiteY2735" fmla="*/ 597441 h 2274663"/>
                <a:gd name="connsiteX2736" fmla="*/ 1706435 w 3982395"/>
                <a:gd name="connsiteY2736" fmla="*/ 601335 h 2274663"/>
                <a:gd name="connsiteX2737" fmla="*/ 1707334 w 3982395"/>
                <a:gd name="connsiteY2737" fmla="*/ 605607 h 2274663"/>
                <a:gd name="connsiteX2738" fmla="*/ 1703409 w 3982395"/>
                <a:gd name="connsiteY2738" fmla="*/ 628860 h 2274663"/>
                <a:gd name="connsiteX2739" fmla="*/ 1701455 w 3982395"/>
                <a:gd name="connsiteY2739" fmla="*/ 630921 h 2274663"/>
                <a:gd name="connsiteX2740" fmla="*/ 1698693 w 3982395"/>
                <a:gd name="connsiteY2740" fmla="*/ 631583 h 2274663"/>
                <a:gd name="connsiteX2741" fmla="*/ 1666305 w 3982395"/>
                <a:gd name="connsiteY2741" fmla="*/ 614132 h 2274663"/>
                <a:gd name="connsiteX2742" fmla="*/ 1665810 w 3982395"/>
                <a:gd name="connsiteY2742" fmla="*/ 613448 h 2274663"/>
                <a:gd name="connsiteX2743" fmla="*/ 1649646 w 3982395"/>
                <a:gd name="connsiteY2743" fmla="*/ 638099 h 2274663"/>
                <a:gd name="connsiteX2744" fmla="*/ 1631437 w 3982395"/>
                <a:gd name="connsiteY2744" fmla="*/ 652909 h 2274663"/>
                <a:gd name="connsiteX2745" fmla="*/ 1614567 w 3982395"/>
                <a:gd name="connsiteY2745" fmla="*/ 661460 h 2274663"/>
                <a:gd name="connsiteX2746" fmla="*/ 1616540 w 3982395"/>
                <a:gd name="connsiteY2746" fmla="*/ 665354 h 2274663"/>
                <a:gd name="connsiteX2747" fmla="*/ 1618768 w 3982395"/>
                <a:gd name="connsiteY2747" fmla="*/ 688832 h 2274663"/>
                <a:gd name="connsiteX2748" fmla="*/ 1617413 w 3982395"/>
                <a:gd name="connsiteY2748" fmla="*/ 691328 h 2274663"/>
                <a:gd name="connsiteX2749" fmla="*/ 1614917 w 3982395"/>
                <a:gd name="connsiteY2749" fmla="*/ 692682 h 2274663"/>
                <a:gd name="connsiteX2750" fmla="*/ 1579116 w 3982395"/>
                <a:gd name="connsiteY2750" fmla="*/ 684209 h 2274663"/>
                <a:gd name="connsiteX2751" fmla="*/ 1572527 w 3982395"/>
                <a:gd name="connsiteY2751" fmla="*/ 678850 h 2274663"/>
                <a:gd name="connsiteX2752" fmla="*/ 1568960 w 3982395"/>
                <a:gd name="connsiteY2752" fmla="*/ 684617 h 2274663"/>
                <a:gd name="connsiteX2753" fmla="*/ 1560529 w 3982395"/>
                <a:gd name="connsiteY2753" fmla="*/ 692131 h 2274663"/>
                <a:gd name="connsiteX2754" fmla="*/ 1557806 w 3982395"/>
                <a:gd name="connsiteY2754" fmla="*/ 692938 h 2274663"/>
                <a:gd name="connsiteX2755" fmla="*/ 1555084 w 3982395"/>
                <a:gd name="connsiteY2755" fmla="*/ 692131 h 2274663"/>
                <a:gd name="connsiteX2756" fmla="*/ 1546653 w 3982395"/>
                <a:gd name="connsiteY2756" fmla="*/ 684617 h 2274663"/>
                <a:gd name="connsiteX2757" fmla="*/ 1543186 w 3982395"/>
                <a:gd name="connsiteY2757" fmla="*/ 679012 h 2274663"/>
                <a:gd name="connsiteX2758" fmla="*/ 1536798 w 3982395"/>
                <a:gd name="connsiteY2758" fmla="*/ 684208 h 2274663"/>
                <a:gd name="connsiteX2759" fmla="*/ 1500997 w 3982395"/>
                <a:gd name="connsiteY2759" fmla="*/ 692682 h 2274663"/>
                <a:gd name="connsiteX2760" fmla="*/ 1498501 w 3982395"/>
                <a:gd name="connsiteY2760" fmla="*/ 691328 h 2274663"/>
                <a:gd name="connsiteX2761" fmla="*/ 1497146 w 3982395"/>
                <a:gd name="connsiteY2761" fmla="*/ 688831 h 2274663"/>
                <a:gd name="connsiteX2762" fmla="*/ 1499374 w 3982395"/>
                <a:gd name="connsiteY2762" fmla="*/ 665354 h 2274663"/>
                <a:gd name="connsiteX2763" fmla="*/ 1501841 w 3982395"/>
                <a:gd name="connsiteY2763" fmla="*/ 660485 h 2274663"/>
                <a:gd name="connsiteX2764" fmla="*/ 1496781 w 3982395"/>
                <a:gd name="connsiteY2764" fmla="*/ 658442 h 2274663"/>
                <a:gd name="connsiteX2765" fmla="*/ 1468984 w 3982395"/>
                <a:gd name="connsiteY2765" fmla="*/ 638099 h 2274663"/>
                <a:gd name="connsiteX2766" fmla="*/ 1455928 w 3982395"/>
                <a:gd name="connsiteY2766" fmla="*/ 618188 h 2274663"/>
                <a:gd name="connsiteX2767" fmla="*/ 1449417 w 3982395"/>
                <a:gd name="connsiteY2767" fmla="*/ 627051 h 2274663"/>
                <a:gd name="connsiteX2768" fmla="*/ 1434605 w 3982395"/>
                <a:gd name="connsiteY2768" fmla="*/ 636016 h 2274663"/>
                <a:gd name="connsiteX2769" fmla="*/ 1431766 w 3982395"/>
                <a:gd name="connsiteY2769" fmla="*/ 636092 h 2274663"/>
                <a:gd name="connsiteX2770" fmla="*/ 1429345 w 3982395"/>
                <a:gd name="connsiteY2770" fmla="*/ 634607 h 2274663"/>
                <a:gd name="connsiteX2771" fmla="*/ 1419535 w 3982395"/>
                <a:gd name="connsiteY2771" fmla="*/ 613161 h 2274663"/>
                <a:gd name="connsiteX2772" fmla="*/ 1419238 w 3982395"/>
                <a:gd name="connsiteY2772" fmla="*/ 607711 h 2274663"/>
                <a:gd name="connsiteX2773" fmla="*/ 1413834 w 3982395"/>
                <a:gd name="connsiteY2773" fmla="*/ 608472 h 2274663"/>
                <a:gd name="connsiteX2774" fmla="*/ 1379589 w 3982395"/>
                <a:gd name="connsiteY2774" fmla="*/ 604753 h 2274663"/>
                <a:gd name="connsiteX2775" fmla="*/ 1318158 w 3982395"/>
                <a:gd name="connsiteY2775" fmla="*/ 554494 h 2274663"/>
                <a:gd name="connsiteX2776" fmla="*/ 1318041 w 3982395"/>
                <a:gd name="connsiteY2776" fmla="*/ 550051 h 2274663"/>
                <a:gd name="connsiteX2777" fmla="*/ 1320364 w 3982395"/>
                <a:gd name="connsiteY2777" fmla="*/ 546262 h 2274663"/>
                <a:gd name="connsiteX2778" fmla="*/ 1335137 w 3982395"/>
                <a:gd name="connsiteY2778" fmla="*/ 536561 h 2274663"/>
                <a:gd name="connsiteX2779" fmla="*/ 1346427 w 3982395"/>
                <a:gd name="connsiteY2779" fmla="*/ 533165 h 2274663"/>
                <a:gd name="connsiteX2780" fmla="*/ 1344215 w 3982395"/>
                <a:gd name="connsiteY2780" fmla="*/ 530698 h 2274663"/>
                <a:gd name="connsiteX2781" fmla="*/ 1331338 w 3982395"/>
                <a:gd name="connsiteY2781" fmla="*/ 496108 h 2274663"/>
                <a:gd name="connsiteX2782" fmla="*/ 1332374 w 3982395"/>
                <a:gd name="connsiteY2782" fmla="*/ 491786 h 2274663"/>
                <a:gd name="connsiteX2783" fmla="*/ 1335599 w 3982395"/>
                <a:gd name="connsiteY2783" fmla="*/ 488727 h 2274663"/>
                <a:gd name="connsiteX2784" fmla="*/ 1371993 w 3982395"/>
                <a:gd name="connsiteY2784" fmla="*/ 482584 h 2274663"/>
                <a:gd name="connsiteX2785" fmla="*/ 1376517 w 3982395"/>
                <a:gd name="connsiteY2785" fmla="*/ 483536 h 2274663"/>
                <a:gd name="connsiteX2786" fmla="*/ 1373335 w 3982395"/>
                <a:gd name="connsiteY2786" fmla="*/ 470865 h 2274663"/>
                <a:gd name="connsiteX2787" fmla="*/ 1377362 w 3982395"/>
                <a:gd name="connsiteY2787" fmla="*/ 430804 h 2274663"/>
                <a:gd name="connsiteX2788" fmla="*/ 1380326 w 3982395"/>
                <a:gd name="connsiteY2788" fmla="*/ 427417 h 2274663"/>
                <a:gd name="connsiteX2789" fmla="*/ 1384742 w 3982395"/>
                <a:gd name="connsiteY2789" fmla="*/ 426543 h 2274663"/>
                <a:gd name="connsiteX2790" fmla="*/ 1421449 w 3982395"/>
                <a:gd name="connsiteY2790" fmla="*/ 443086 h 2274663"/>
                <a:gd name="connsiteX2791" fmla="*/ 1432873 w 3982395"/>
                <a:gd name="connsiteY2791" fmla="*/ 454157 h 2274663"/>
                <a:gd name="connsiteX2792" fmla="*/ 1433470 w 3982395"/>
                <a:gd name="connsiteY2792" fmla="*/ 452331 h 2274663"/>
                <a:gd name="connsiteX2793" fmla="*/ 1446323 w 3982395"/>
                <a:gd name="connsiteY2793" fmla="*/ 436783 h 2274663"/>
                <a:gd name="connsiteX2794" fmla="*/ 1438158 w 3982395"/>
                <a:gd name="connsiteY2794" fmla="*/ 424330 h 2274663"/>
                <a:gd name="connsiteX2795" fmla="*/ 1434672 w 3982395"/>
                <a:gd name="connsiteY2795" fmla="*/ 387585 h 2274663"/>
                <a:gd name="connsiteX2796" fmla="*/ 1436792 w 3982395"/>
                <a:gd name="connsiteY2796" fmla="*/ 383679 h 2274663"/>
                <a:gd name="connsiteX2797" fmla="*/ 1439472 w 3982395"/>
                <a:gd name="connsiteY2797" fmla="*/ 382224 h 2274663"/>
                <a:gd name="connsiteX2798" fmla="*/ 1418485 w 3982395"/>
                <a:gd name="connsiteY2798" fmla="*/ 366865 h 2274663"/>
                <a:gd name="connsiteX2799" fmla="*/ 1404659 w 3982395"/>
                <a:gd name="connsiteY2799" fmla="*/ 345779 h 2274663"/>
                <a:gd name="connsiteX2800" fmla="*/ 1397767 w 3982395"/>
                <a:gd name="connsiteY2800" fmla="*/ 355159 h 2274663"/>
                <a:gd name="connsiteX2801" fmla="*/ 1382084 w 3982395"/>
                <a:gd name="connsiteY2801" fmla="*/ 364652 h 2274663"/>
                <a:gd name="connsiteX2802" fmla="*/ 1379079 w 3982395"/>
                <a:gd name="connsiteY2802" fmla="*/ 364731 h 2274663"/>
                <a:gd name="connsiteX2803" fmla="*/ 1376515 w 3982395"/>
                <a:gd name="connsiteY2803" fmla="*/ 363159 h 2274663"/>
                <a:gd name="connsiteX2804" fmla="*/ 1366129 w 3982395"/>
                <a:gd name="connsiteY2804" fmla="*/ 340453 h 2274663"/>
                <a:gd name="connsiteX2805" fmla="*/ 1365814 w 3982395"/>
                <a:gd name="connsiteY2805" fmla="*/ 334682 h 2274663"/>
                <a:gd name="connsiteX2806" fmla="*/ 1360092 w 3982395"/>
                <a:gd name="connsiteY2806" fmla="*/ 335488 h 2274663"/>
                <a:gd name="connsiteX2807" fmla="*/ 1323834 w 3982395"/>
                <a:gd name="connsiteY2807" fmla="*/ 331550 h 2274663"/>
                <a:gd name="connsiteX2808" fmla="*/ 1258791 w 3982395"/>
                <a:gd name="connsiteY2808" fmla="*/ 278337 h 2274663"/>
                <a:gd name="connsiteX2809" fmla="*/ 1258667 w 3982395"/>
                <a:gd name="connsiteY2809" fmla="*/ 273633 h 2274663"/>
                <a:gd name="connsiteX2810" fmla="*/ 1261127 w 3982395"/>
                <a:gd name="connsiteY2810" fmla="*/ 269621 h 2274663"/>
                <a:gd name="connsiteX2811" fmla="*/ 1276769 w 3982395"/>
                <a:gd name="connsiteY2811" fmla="*/ 259350 h 2274663"/>
                <a:gd name="connsiteX2812" fmla="*/ 1288722 w 3982395"/>
                <a:gd name="connsiteY2812" fmla="*/ 255754 h 2274663"/>
                <a:gd name="connsiteX2813" fmla="*/ 1286380 w 3982395"/>
                <a:gd name="connsiteY2813" fmla="*/ 253142 h 2274663"/>
                <a:gd name="connsiteX2814" fmla="*/ 1272746 w 3982395"/>
                <a:gd name="connsiteY2814" fmla="*/ 216518 h 2274663"/>
                <a:gd name="connsiteX2815" fmla="*/ 1273843 w 3982395"/>
                <a:gd name="connsiteY2815" fmla="*/ 211942 h 2274663"/>
                <a:gd name="connsiteX2816" fmla="*/ 1277257 w 3982395"/>
                <a:gd name="connsiteY2816" fmla="*/ 208703 h 2274663"/>
                <a:gd name="connsiteX2817" fmla="*/ 1315792 w 3982395"/>
                <a:gd name="connsiteY2817" fmla="*/ 202199 h 2274663"/>
                <a:gd name="connsiteX2818" fmla="*/ 1320581 w 3982395"/>
                <a:gd name="connsiteY2818" fmla="*/ 203207 h 2274663"/>
                <a:gd name="connsiteX2819" fmla="*/ 1317212 w 3982395"/>
                <a:gd name="connsiteY2819" fmla="*/ 189791 h 2274663"/>
                <a:gd name="connsiteX2820" fmla="*/ 1321476 w 3982395"/>
                <a:gd name="connsiteY2820" fmla="*/ 147375 h 2274663"/>
                <a:gd name="connsiteX2821" fmla="*/ 1324614 w 3982395"/>
                <a:gd name="connsiteY2821" fmla="*/ 143788 h 2274663"/>
                <a:gd name="connsiteX2822" fmla="*/ 1329290 w 3982395"/>
                <a:gd name="connsiteY2822" fmla="*/ 142864 h 2274663"/>
                <a:gd name="connsiteX2823" fmla="*/ 1368154 w 3982395"/>
                <a:gd name="connsiteY2823" fmla="*/ 160379 h 2274663"/>
                <a:gd name="connsiteX2824" fmla="*/ 1380250 w 3982395"/>
                <a:gd name="connsiteY2824" fmla="*/ 172100 h 2274663"/>
                <a:gd name="connsiteX2825" fmla="*/ 1380883 w 3982395"/>
                <a:gd name="connsiteY2825" fmla="*/ 170167 h 2274663"/>
                <a:gd name="connsiteX2826" fmla="*/ 1394492 w 3982395"/>
                <a:gd name="connsiteY2826" fmla="*/ 153706 h 2274663"/>
                <a:gd name="connsiteX2827" fmla="*/ 1385846 w 3982395"/>
                <a:gd name="connsiteY2827" fmla="*/ 140521 h 2274663"/>
                <a:gd name="connsiteX2828" fmla="*/ 1382155 w 3982395"/>
                <a:gd name="connsiteY2828" fmla="*/ 101616 h 2274663"/>
                <a:gd name="connsiteX2829" fmla="*/ 1384400 w 3982395"/>
                <a:gd name="connsiteY2829" fmla="*/ 97480 h 2274663"/>
                <a:gd name="connsiteX2830" fmla="*/ 1388536 w 3982395"/>
                <a:gd name="connsiteY2830" fmla="*/ 95235 h 2274663"/>
                <a:gd name="connsiteX2831" fmla="*/ 1407218 w 3982395"/>
                <a:gd name="connsiteY2831" fmla="*/ 94161 h 2274663"/>
                <a:gd name="connsiteX2832" fmla="*/ 1419368 w 3982395"/>
                <a:gd name="connsiteY2832" fmla="*/ 97024 h 2274663"/>
                <a:gd name="connsiteX2833" fmla="*/ 1418646 w 3982395"/>
                <a:gd name="connsiteY2833" fmla="*/ 93590 h 2274663"/>
                <a:gd name="connsiteX2834" fmla="*/ 1425150 w 3982395"/>
                <a:gd name="connsiteY2834" fmla="*/ 55056 h 2274663"/>
                <a:gd name="connsiteX2835" fmla="*/ 1428388 w 3982395"/>
                <a:gd name="connsiteY2835" fmla="*/ 51642 h 2274663"/>
                <a:gd name="connsiteX2836" fmla="*/ 1432965 w 3982395"/>
                <a:gd name="connsiteY2836" fmla="*/ 50544 h 2274663"/>
                <a:gd name="connsiteX2837" fmla="*/ 1469588 w 3982395"/>
                <a:gd name="connsiteY2837" fmla="*/ 64179 h 2274663"/>
                <a:gd name="connsiteX2838" fmla="*/ 1473232 w 3982395"/>
                <a:gd name="connsiteY2838" fmla="*/ 67446 h 2274663"/>
                <a:gd name="connsiteX2839" fmla="*/ 1477022 w 3982395"/>
                <a:gd name="connsiteY2839" fmla="*/ 54143 h 2274663"/>
                <a:gd name="connsiteX2840" fmla="*/ 1501923 w 3982395"/>
                <a:gd name="connsiteY2840" fmla="*/ 19542 h 2274663"/>
                <a:gd name="connsiteX2841" fmla="*/ 1506434 w 3982395"/>
                <a:gd name="connsiteY2841" fmla="*/ 18005 h 2274663"/>
                <a:gd name="connsiteX2842" fmla="*/ 1510946 w 3982395"/>
                <a:gd name="connsiteY2842" fmla="*/ 19542 h 2274663"/>
                <a:gd name="connsiteX2843" fmla="*/ 1535845 w 3982395"/>
                <a:gd name="connsiteY2843" fmla="*/ 54143 h 2274663"/>
                <a:gd name="connsiteX2844" fmla="*/ 1540460 w 3982395"/>
                <a:gd name="connsiteY2844" fmla="*/ 70342 h 2274663"/>
                <a:gd name="connsiteX2845" fmla="*/ 1541975 w 3982395"/>
                <a:gd name="connsiteY2845" fmla="*/ 68984 h 2274663"/>
                <a:gd name="connsiteX2846" fmla="*/ 1578599 w 3982395"/>
                <a:gd name="connsiteY2846" fmla="*/ 55350 h 2274663"/>
                <a:gd name="connsiteX2847" fmla="*/ 1583175 w 3982395"/>
                <a:gd name="connsiteY2847" fmla="*/ 56447 h 2274663"/>
                <a:gd name="connsiteX2848" fmla="*/ 1586413 w 3982395"/>
                <a:gd name="connsiteY2848" fmla="*/ 59861 h 2274663"/>
                <a:gd name="connsiteX2849" fmla="*/ 1592286 w 3982395"/>
                <a:gd name="connsiteY2849" fmla="*/ 77629 h 2274663"/>
                <a:gd name="connsiteX2850" fmla="*/ 1592895 w 3982395"/>
                <a:gd name="connsiteY2850" fmla="*/ 97678 h 2274663"/>
                <a:gd name="connsiteX2851" fmla="*/ 1607821 w 3982395"/>
                <a:gd name="connsiteY2851" fmla="*/ 94161 h 2274663"/>
                <a:gd name="connsiteX2852" fmla="*/ 1626504 w 3982395"/>
                <a:gd name="connsiteY2852" fmla="*/ 95236 h 2274663"/>
                <a:gd name="connsiteX2853" fmla="*/ 1630640 w 3982395"/>
                <a:gd name="connsiteY2853" fmla="*/ 97480 h 2274663"/>
                <a:gd name="connsiteX2854" fmla="*/ 1632884 w 3982395"/>
                <a:gd name="connsiteY2854" fmla="*/ 101616 h 2274663"/>
                <a:gd name="connsiteX2855" fmla="*/ 1629193 w 3982395"/>
                <a:gd name="connsiteY2855" fmla="*/ 140521 h 2274663"/>
                <a:gd name="connsiteX2856" fmla="*/ 1612263 w 3982395"/>
                <a:gd name="connsiteY2856" fmla="*/ 166340 h 2274663"/>
                <a:gd name="connsiteX2857" fmla="*/ 1613184 w 3982395"/>
                <a:gd name="connsiteY2857" fmla="*/ 166995 h 2274663"/>
                <a:gd name="connsiteX2858" fmla="*/ 1615859 w 3982395"/>
                <a:gd name="connsiteY2858" fmla="*/ 171095 h 2274663"/>
                <a:gd name="connsiteX2859" fmla="*/ 1622962 w 3982395"/>
                <a:gd name="connsiteY2859" fmla="*/ 159226 h 2274663"/>
                <a:gd name="connsiteX2860" fmla="*/ 1655970 w 3982395"/>
                <a:gd name="connsiteY2860" fmla="*/ 132248 h 2274663"/>
                <a:gd name="connsiteX2861" fmla="*/ 1660725 w 3982395"/>
                <a:gd name="connsiteY2861" fmla="*/ 131931 h 2274663"/>
                <a:gd name="connsiteX2862" fmla="*/ 1664685 w 3982395"/>
                <a:gd name="connsiteY2862" fmla="*/ 134583 h 2274663"/>
                <a:gd name="connsiteX2863" fmla="*/ 1679781 w 3982395"/>
                <a:gd name="connsiteY2863" fmla="*/ 174450 h 2274663"/>
                <a:gd name="connsiteX2864" fmla="*/ 1680046 w 3982395"/>
                <a:gd name="connsiteY2864" fmla="*/ 191291 h 2274663"/>
                <a:gd name="connsiteX2865" fmla="*/ 1681861 w 3982395"/>
                <a:gd name="connsiteY2865" fmla="*/ 190372 h 2274663"/>
                <a:gd name="connsiteX2866" fmla="*/ 1720765 w 3982395"/>
                <a:gd name="connsiteY2866" fmla="*/ 186681 h 2274663"/>
                <a:gd name="connsiteX2867" fmla="*/ 1724901 w 3982395"/>
                <a:gd name="connsiteY2867" fmla="*/ 188925 h 2274663"/>
                <a:gd name="connsiteX2868" fmla="*/ 1727146 w 3982395"/>
                <a:gd name="connsiteY2868" fmla="*/ 193062 h 2274663"/>
                <a:gd name="connsiteX2869" fmla="*/ 1727382 w 3982395"/>
                <a:gd name="connsiteY2869" fmla="*/ 197176 h 2274663"/>
                <a:gd name="connsiteX2870" fmla="*/ 1730312 w 3982395"/>
                <a:gd name="connsiteY2870" fmla="*/ 196474 h 2274663"/>
                <a:gd name="connsiteX2871" fmla="*/ 1764902 w 3982395"/>
                <a:gd name="connsiteY2871" fmla="*/ 209351 h 2274663"/>
                <a:gd name="connsiteX2872" fmla="*/ 1768344 w 3982395"/>
                <a:gd name="connsiteY2872" fmla="*/ 212437 h 2274663"/>
                <a:gd name="connsiteX2873" fmla="*/ 1771923 w 3982395"/>
                <a:gd name="connsiteY2873" fmla="*/ 199873 h 2274663"/>
                <a:gd name="connsiteX2874" fmla="*/ 1795441 w 3982395"/>
                <a:gd name="connsiteY2874" fmla="*/ 167192 h 2274663"/>
                <a:gd name="connsiteX2875" fmla="*/ 1799702 w 3982395"/>
                <a:gd name="connsiteY2875" fmla="*/ 165741 h 2274663"/>
                <a:gd name="connsiteX2876" fmla="*/ 1803963 w 3982395"/>
                <a:gd name="connsiteY2876" fmla="*/ 167192 h 2274663"/>
                <a:gd name="connsiteX2877" fmla="*/ 1824600 w 3982395"/>
                <a:gd name="connsiteY2877" fmla="*/ 195870 h 2274663"/>
                <a:gd name="connsiteX2878" fmla="*/ 1825063 w 3982395"/>
                <a:gd name="connsiteY2878" fmla="*/ 193937 h 2274663"/>
                <a:gd name="connsiteX2879" fmla="*/ 1828477 w 3982395"/>
                <a:gd name="connsiteY2879" fmla="*/ 190698 h 2274663"/>
                <a:gd name="connsiteX2880" fmla="*/ 1867012 w 3982395"/>
                <a:gd name="connsiteY2880" fmla="*/ 184194 h 2274663"/>
                <a:gd name="connsiteX2881" fmla="*/ 1871801 w 3982395"/>
                <a:gd name="connsiteY2881" fmla="*/ 185202 h 2274663"/>
                <a:gd name="connsiteX2882" fmla="*/ 1868432 w 3982395"/>
                <a:gd name="connsiteY2882" fmla="*/ 171786 h 2274663"/>
                <a:gd name="connsiteX2883" fmla="*/ 1872696 w 3982395"/>
                <a:gd name="connsiteY2883" fmla="*/ 129370 h 2274663"/>
                <a:gd name="connsiteX2884" fmla="*/ 1875834 w 3982395"/>
                <a:gd name="connsiteY2884" fmla="*/ 125783 h 2274663"/>
                <a:gd name="connsiteX2885" fmla="*/ 1880510 w 3982395"/>
                <a:gd name="connsiteY2885" fmla="*/ 124859 h 2274663"/>
                <a:gd name="connsiteX2886" fmla="*/ 1919374 w 3982395"/>
                <a:gd name="connsiteY2886" fmla="*/ 142374 h 2274663"/>
                <a:gd name="connsiteX2887" fmla="*/ 1931470 w 3982395"/>
                <a:gd name="connsiteY2887" fmla="*/ 154095 h 2274663"/>
                <a:gd name="connsiteX2888" fmla="*/ 1932103 w 3982395"/>
                <a:gd name="connsiteY2888" fmla="*/ 152162 h 2274663"/>
                <a:gd name="connsiteX2889" fmla="*/ 1945712 w 3982395"/>
                <a:gd name="connsiteY2889" fmla="*/ 135701 h 2274663"/>
                <a:gd name="connsiteX2890" fmla="*/ 1937066 w 3982395"/>
                <a:gd name="connsiteY2890" fmla="*/ 122516 h 2274663"/>
                <a:gd name="connsiteX2891" fmla="*/ 1933375 w 3982395"/>
                <a:gd name="connsiteY2891" fmla="*/ 83611 h 2274663"/>
                <a:gd name="connsiteX2892" fmla="*/ 1935620 w 3982395"/>
                <a:gd name="connsiteY2892" fmla="*/ 79475 h 2274663"/>
                <a:gd name="connsiteX2893" fmla="*/ 1939756 w 3982395"/>
                <a:gd name="connsiteY2893" fmla="*/ 77230 h 2274663"/>
                <a:gd name="connsiteX2894" fmla="*/ 1958438 w 3982395"/>
                <a:gd name="connsiteY2894" fmla="*/ 76156 h 2274663"/>
                <a:gd name="connsiteX2895" fmla="*/ 1970588 w 3982395"/>
                <a:gd name="connsiteY2895" fmla="*/ 79019 h 2274663"/>
                <a:gd name="connsiteX2896" fmla="*/ 1969866 w 3982395"/>
                <a:gd name="connsiteY2896" fmla="*/ 75585 h 2274663"/>
                <a:gd name="connsiteX2897" fmla="*/ 1976370 w 3982395"/>
                <a:gd name="connsiteY2897" fmla="*/ 37051 h 2274663"/>
                <a:gd name="connsiteX2898" fmla="*/ 1979608 w 3982395"/>
                <a:gd name="connsiteY2898" fmla="*/ 33637 h 2274663"/>
                <a:gd name="connsiteX2899" fmla="*/ 1984185 w 3982395"/>
                <a:gd name="connsiteY2899" fmla="*/ 32539 h 2274663"/>
                <a:gd name="connsiteX2900" fmla="*/ 2020808 w 3982395"/>
                <a:gd name="connsiteY2900" fmla="*/ 46174 h 2274663"/>
                <a:gd name="connsiteX2901" fmla="*/ 2024452 w 3982395"/>
                <a:gd name="connsiteY2901" fmla="*/ 49441 h 2274663"/>
                <a:gd name="connsiteX2902" fmla="*/ 2028242 w 3982395"/>
                <a:gd name="connsiteY2902" fmla="*/ 36138 h 2274663"/>
                <a:gd name="connsiteX2903" fmla="*/ 2053143 w 3982395"/>
                <a:gd name="connsiteY2903" fmla="*/ 1537 h 227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</a:cxnLst>
              <a:rect l="l" t="t" r="r" b="b"/>
              <a:pathLst>
                <a:path w="3982395" h="2274663">
                  <a:moveTo>
                    <a:pt x="2646609" y="2083890"/>
                  </a:moveTo>
                  <a:lnTo>
                    <a:pt x="2646363" y="2084090"/>
                  </a:lnTo>
                  <a:lnTo>
                    <a:pt x="2645902" y="2092213"/>
                  </a:lnTo>
                  <a:lnTo>
                    <a:pt x="2649051" y="2087837"/>
                  </a:lnTo>
                  <a:close/>
                  <a:moveTo>
                    <a:pt x="2919292" y="2021065"/>
                  </a:moveTo>
                  <a:lnTo>
                    <a:pt x="2918961" y="2021118"/>
                  </a:lnTo>
                  <a:lnTo>
                    <a:pt x="2914231" y="2028331"/>
                  </a:lnTo>
                  <a:lnTo>
                    <a:pt x="2919441" y="2025983"/>
                  </a:lnTo>
                  <a:close/>
                  <a:moveTo>
                    <a:pt x="1528540" y="2007689"/>
                  </a:moveTo>
                  <a:lnTo>
                    <a:pt x="1528294" y="2007889"/>
                  </a:lnTo>
                  <a:lnTo>
                    <a:pt x="1527833" y="2016012"/>
                  </a:lnTo>
                  <a:lnTo>
                    <a:pt x="1530982" y="2011636"/>
                  </a:lnTo>
                  <a:close/>
                  <a:moveTo>
                    <a:pt x="928465" y="1964826"/>
                  </a:moveTo>
                  <a:lnTo>
                    <a:pt x="928219" y="1965026"/>
                  </a:lnTo>
                  <a:lnTo>
                    <a:pt x="927758" y="1973149"/>
                  </a:lnTo>
                  <a:lnTo>
                    <a:pt x="930907" y="1968773"/>
                  </a:lnTo>
                  <a:close/>
                  <a:moveTo>
                    <a:pt x="642715" y="1912439"/>
                  </a:moveTo>
                  <a:lnTo>
                    <a:pt x="642469" y="1912639"/>
                  </a:lnTo>
                  <a:lnTo>
                    <a:pt x="642007" y="1920762"/>
                  </a:lnTo>
                  <a:lnTo>
                    <a:pt x="645156" y="1916386"/>
                  </a:lnTo>
                  <a:close/>
                  <a:moveTo>
                    <a:pt x="1265375" y="1905747"/>
                  </a:moveTo>
                  <a:lnTo>
                    <a:pt x="1265115" y="1905959"/>
                  </a:lnTo>
                  <a:lnTo>
                    <a:pt x="1264625" y="1914569"/>
                  </a:lnTo>
                  <a:lnTo>
                    <a:pt x="1267963" y="1909931"/>
                  </a:lnTo>
                  <a:close/>
                  <a:moveTo>
                    <a:pt x="1049041" y="1902385"/>
                  </a:moveTo>
                  <a:lnTo>
                    <a:pt x="1043523" y="1910800"/>
                  </a:lnTo>
                  <a:lnTo>
                    <a:pt x="1044393" y="1911418"/>
                  </a:lnTo>
                  <a:lnTo>
                    <a:pt x="1046919" y="1915290"/>
                  </a:lnTo>
                  <a:lnTo>
                    <a:pt x="1051189" y="1908156"/>
                  </a:lnTo>
                  <a:close/>
                  <a:moveTo>
                    <a:pt x="1094061" y="1879627"/>
                  </a:moveTo>
                  <a:lnTo>
                    <a:pt x="1092865" y="1880693"/>
                  </a:lnTo>
                  <a:lnTo>
                    <a:pt x="1093035" y="1880806"/>
                  </a:lnTo>
                  <a:lnTo>
                    <a:pt x="1094717" y="1885246"/>
                  </a:lnTo>
                  <a:lnTo>
                    <a:pt x="1095514" y="1885414"/>
                  </a:lnTo>
                  <a:close/>
                  <a:moveTo>
                    <a:pt x="1067194" y="1873316"/>
                  </a:moveTo>
                  <a:lnTo>
                    <a:pt x="1060430" y="1878818"/>
                  </a:lnTo>
                  <a:lnTo>
                    <a:pt x="1060224" y="1878908"/>
                  </a:lnTo>
                  <a:lnTo>
                    <a:pt x="1059512" y="1886416"/>
                  </a:lnTo>
                  <a:lnTo>
                    <a:pt x="1057109" y="1890080"/>
                  </a:lnTo>
                  <a:lnTo>
                    <a:pt x="1074310" y="1887177"/>
                  </a:lnTo>
                  <a:lnTo>
                    <a:pt x="1077152" y="1884854"/>
                  </a:lnTo>
                  <a:lnTo>
                    <a:pt x="1070865" y="1879251"/>
                  </a:lnTo>
                  <a:close/>
                  <a:moveTo>
                    <a:pt x="1454826" y="1863726"/>
                  </a:moveTo>
                  <a:lnTo>
                    <a:pt x="1454979" y="1873499"/>
                  </a:lnTo>
                  <a:lnTo>
                    <a:pt x="1456794" y="1872579"/>
                  </a:lnTo>
                  <a:lnTo>
                    <a:pt x="1462917" y="1871998"/>
                  </a:lnTo>
                  <a:lnTo>
                    <a:pt x="1463800" y="1866764"/>
                  </a:lnTo>
                  <a:lnTo>
                    <a:pt x="1456410" y="1865015"/>
                  </a:lnTo>
                  <a:close/>
                  <a:moveTo>
                    <a:pt x="1162824" y="1843898"/>
                  </a:moveTo>
                  <a:lnTo>
                    <a:pt x="1160634" y="1845679"/>
                  </a:lnTo>
                  <a:lnTo>
                    <a:pt x="1151208" y="1850456"/>
                  </a:lnTo>
                  <a:lnTo>
                    <a:pt x="1155183" y="1854308"/>
                  </a:lnTo>
                  <a:lnTo>
                    <a:pt x="1155816" y="1852374"/>
                  </a:lnTo>
                  <a:close/>
                  <a:moveTo>
                    <a:pt x="2951501" y="1841170"/>
                  </a:moveTo>
                  <a:lnTo>
                    <a:pt x="2956013" y="1842507"/>
                  </a:lnTo>
                  <a:cubicBezTo>
                    <a:pt x="2966169" y="1848817"/>
                    <a:pt x="2974810" y="1859359"/>
                    <a:pt x="2980912" y="1872627"/>
                  </a:cubicBezTo>
                  <a:lnTo>
                    <a:pt x="2982435" y="1877279"/>
                  </a:lnTo>
                  <a:lnTo>
                    <a:pt x="2992368" y="1867653"/>
                  </a:lnTo>
                  <a:cubicBezTo>
                    <a:pt x="3005274" y="1857504"/>
                    <a:pt x="3018813" y="1851337"/>
                    <a:pt x="3031233" y="1850137"/>
                  </a:cubicBezTo>
                  <a:lnTo>
                    <a:pt x="3035909" y="1851062"/>
                  </a:lnTo>
                  <a:lnTo>
                    <a:pt x="3039048" y="1854649"/>
                  </a:lnTo>
                  <a:cubicBezTo>
                    <a:pt x="3044219" y="1866005"/>
                    <a:pt x="3045647" y="1880813"/>
                    <a:pt x="3043311" y="1897064"/>
                  </a:cubicBezTo>
                  <a:lnTo>
                    <a:pt x="3039208" y="1913400"/>
                  </a:lnTo>
                  <a:lnTo>
                    <a:pt x="3041199" y="1912981"/>
                  </a:lnTo>
                  <a:cubicBezTo>
                    <a:pt x="3055740" y="1911632"/>
                    <a:pt x="3069190" y="1913845"/>
                    <a:pt x="3079733" y="1919486"/>
                  </a:cubicBezTo>
                  <a:lnTo>
                    <a:pt x="3083147" y="1922724"/>
                  </a:lnTo>
                  <a:lnTo>
                    <a:pt x="3084244" y="1927300"/>
                  </a:lnTo>
                  <a:cubicBezTo>
                    <a:pt x="3084051" y="1933276"/>
                    <a:pt x="3082752" y="1939452"/>
                    <a:pt x="3080447" y="1945624"/>
                  </a:cubicBezTo>
                  <a:lnTo>
                    <a:pt x="3070950" y="1963292"/>
                  </a:lnTo>
                  <a:lnTo>
                    <a:pt x="3085634" y="1967709"/>
                  </a:lnTo>
                  <a:cubicBezTo>
                    <a:pt x="3091629" y="1970443"/>
                    <a:pt x="3096914" y="1973892"/>
                    <a:pt x="3101276" y="1977981"/>
                  </a:cubicBezTo>
                  <a:lnTo>
                    <a:pt x="3103736" y="1981993"/>
                  </a:lnTo>
                  <a:lnTo>
                    <a:pt x="3103612" y="1986697"/>
                  </a:lnTo>
                  <a:cubicBezTo>
                    <a:pt x="3100145" y="1998140"/>
                    <a:pt x="3092200" y="2009215"/>
                    <a:pt x="3080963" y="2018543"/>
                  </a:cubicBezTo>
                  <a:lnTo>
                    <a:pt x="3053391" y="2032439"/>
                  </a:lnTo>
                  <a:lnTo>
                    <a:pt x="3053861" y="2033468"/>
                  </a:lnTo>
                  <a:lnTo>
                    <a:pt x="3054128" y="2038355"/>
                  </a:lnTo>
                  <a:lnTo>
                    <a:pt x="3066214" y="2031628"/>
                  </a:lnTo>
                  <a:cubicBezTo>
                    <a:pt x="3081307" y="2025165"/>
                    <a:pt x="3095981" y="2022713"/>
                    <a:pt x="3108288" y="2024769"/>
                  </a:cubicBezTo>
                  <a:lnTo>
                    <a:pt x="3112565" y="2026872"/>
                  </a:lnTo>
                  <a:lnTo>
                    <a:pt x="3114669" y="2031149"/>
                  </a:lnTo>
                  <a:cubicBezTo>
                    <a:pt x="3116724" y="2043456"/>
                    <a:pt x="3114272" y="2058130"/>
                    <a:pt x="3107809" y="2073223"/>
                  </a:cubicBezTo>
                  <a:lnTo>
                    <a:pt x="3099618" y="2087940"/>
                  </a:lnTo>
                  <a:lnTo>
                    <a:pt x="3101649" y="2088051"/>
                  </a:lnTo>
                  <a:cubicBezTo>
                    <a:pt x="3116044" y="2090511"/>
                    <a:pt x="3128463" y="2096130"/>
                    <a:pt x="3137186" y="2104307"/>
                  </a:cubicBezTo>
                  <a:lnTo>
                    <a:pt x="3139646" y="2108319"/>
                  </a:lnTo>
                  <a:lnTo>
                    <a:pt x="3139522" y="2113023"/>
                  </a:lnTo>
                  <a:cubicBezTo>
                    <a:pt x="3137789" y="2118744"/>
                    <a:pt x="3134935" y="2124374"/>
                    <a:pt x="3131111" y="2129739"/>
                  </a:cubicBezTo>
                  <a:lnTo>
                    <a:pt x="3117365" y="2144347"/>
                  </a:lnTo>
                  <a:lnTo>
                    <a:pt x="3130406" y="2152414"/>
                  </a:lnTo>
                  <a:cubicBezTo>
                    <a:pt x="3135489" y="2156607"/>
                    <a:pt x="3139701" y="2161306"/>
                    <a:pt x="3142856" y="2166385"/>
                  </a:cubicBezTo>
                  <a:lnTo>
                    <a:pt x="3144194" y="2170896"/>
                  </a:lnTo>
                  <a:lnTo>
                    <a:pt x="3142856" y="2175408"/>
                  </a:lnTo>
                  <a:cubicBezTo>
                    <a:pt x="3130236" y="2195720"/>
                    <a:pt x="3100691" y="2209973"/>
                    <a:pt x="3066257" y="2209973"/>
                  </a:cubicBezTo>
                  <a:cubicBezTo>
                    <a:pt x="3057649" y="2209973"/>
                    <a:pt x="3049346" y="2209082"/>
                    <a:pt x="3041536" y="2207428"/>
                  </a:cubicBezTo>
                  <a:lnTo>
                    <a:pt x="3022504" y="2201200"/>
                  </a:lnTo>
                  <a:lnTo>
                    <a:pt x="3021066" y="2205593"/>
                  </a:lnTo>
                  <a:cubicBezTo>
                    <a:pt x="3017167" y="2214070"/>
                    <a:pt x="3011646" y="2220805"/>
                    <a:pt x="3005157" y="2224837"/>
                  </a:cubicBezTo>
                  <a:lnTo>
                    <a:pt x="3002274" y="2225692"/>
                  </a:lnTo>
                  <a:lnTo>
                    <a:pt x="2999391" y="2224837"/>
                  </a:lnTo>
                  <a:cubicBezTo>
                    <a:pt x="2989657" y="2218789"/>
                    <a:pt x="2982101" y="2206659"/>
                    <a:pt x="2978932" y="2191690"/>
                  </a:cubicBezTo>
                  <a:lnTo>
                    <a:pt x="2978841" y="2190805"/>
                  </a:lnTo>
                  <a:lnTo>
                    <a:pt x="2950969" y="2204852"/>
                  </a:lnTo>
                  <a:cubicBezTo>
                    <a:pt x="2942654" y="2207080"/>
                    <a:pt x="2934403" y="2208369"/>
                    <a:pt x="2926432" y="2208793"/>
                  </a:cubicBezTo>
                  <a:lnTo>
                    <a:pt x="2906436" y="2207702"/>
                  </a:lnTo>
                  <a:lnTo>
                    <a:pt x="2906184" y="2212318"/>
                  </a:lnTo>
                  <a:cubicBezTo>
                    <a:pt x="2904612" y="2221515"/>
                    <a:pt x="2901022" y="2229450"/>
                    <a:pt x="2895798" y="2235024"/>
                  </a:cubicBezTo>
                  <a:lnTo>
                    <a:pt x="2893234" y="2236596"/>
                  </a:lnTo>
                  <a:lnTo>
                    <a:pt x="2890229" y="2236516"/>
                  </a:lnTo>
                  <a:cubicBezTo>
                    <a:pt x="2879261" y="2233194"/>
                    <a:pt x="2868823" y="2223433"/>
                    <a:pt x="2861887" y="2209794"/>
                  </a:cubicBezTo>
                  <a:lnTo>
                    <a:pt x="2858682" y="2201392"/>
                  </a:lnTo>
                  <a:lnTo>
                    <a:pt x="2852358" y="2204792"/>
                  </a:lnTo>
                  <a:cubicBezTo>
                    <a:pt x="2848414" y="2206265"/>
                    <a:pt x="2844468" y="2207094"/>
                    <a:pt x="2840650" y="2207218"/>
                  </a:cubicBezTo>
                  <a:lnTo>
                    <a:pt x="2837726" y="2206517"/>
                  </a:lnTo>
                  <a:lnTo>
                    <a:pt x="2835657" y="2204335"/>
                  </a:lnTo>
                  <a:cubicBezTo>
                    <a:pt x="2833855" y="2200967"/>
                    <a:pt x="2832600" y="2197135"/>
                    <a:pt x="2831904" y="2192983"/>
                  </a:cubicBezTo>
                  <a:lnTo>
                    <a:pt x="2831692" y="2186008"/>
                  </a:lnTo>
                  <a:lnTo>
                    <a:pt x="2823084" y="2187390"/>
                  </a:lnTo>
                  <a:lnTo>
                    <a:pt x="2816729" y="2185486"/>
                  </a:lnTo>
                  <a:lnTo>
                    <a:pt x="2816997" y="2186757"/>
                  </a:lnTo>
                  <a:cubicBezTo>
                    <a:pt x="2817811" y="2195532"/>
                    <a:pt x="2816476" y="2203648"/>
                    <a:pt x="2813072" y="2210011"/>
                  </a:cubicBezTo>
                  <a:lnTo>
                    <a:pt x="2811118" y="2212071"/>
                  </a:lnTo>
                  <a:lnTo>
                    <a:pt x="2808356" y="2212733"/>
                  </a:lnTo>
                  <a:cubicBezTo>
                    <a:pt x="2797538" y="2212383"/>
                    <a:pt x="2785629" y="2206030"/>
                    <a:pt x="2775968" y="2195283"/>
                  </a:cubicBezTo>
                  <a:lnTo>
                    <a:pt x="2775473" y="2194599"/>
                  </a:lnTo>
                  <a:lnTo>
                    <a:pt x="2759309" y="2219249"/>
                  </a:lnTo>
                  <a:cubicBezTo>
                    <a:pt x="2753560" y="2224999"/>
                    <a:pt x="2747420" y="2229949"/>
                    <a:pt x="2741100" y="2234060"/>
                  </a:cubicBezTo>
                  <a:lnTo>
                    <a:pt x="2724230" y="2242611"/>
                  </a:lnTo>
                  <a:lnTo>
                    <a:pt x="2726203" y="2246505"/>
                  </a:lnTo>
                  <a:cubicBezTo>
                    <a:pt x="2729261" y="2254770"/>
                    <a:pt x="2730072" y="2262956"/>
                    <a:pt x="2728431" y="2269982"/>
                  </a:cubicBezTo>
                  <a:lnTo>
                    <a:pt x="2727076" y="2272478"/>
                  </a:lnTo>
                  <a:lnTo>
                    <a:pt x="2724580" y="2273832"/>
                  </a:lnTo>
                  <a:cubicBezTo>
                    <a:pt x="2714040" y="2276294"/>
                    <a:pt x="2700893" y="2273240"/>
                    <a:pt x="2688779" y="2265359"/>
                  </a:cubicBezTo>
                  <a:lnTo>
                    <a:pt x="2682190" y="2260000"/>
                  </a:lnTo>
                  <a:lnTo>
                    <a:pt x="2678623" y="2265768"/>
                  </a:lnTo>
                  <a:cubicBezTo>
                    <a:pt x="2676093" y="2268835"/>
                    <a:pt x="2673257" y="2271377"/>
                    <a:pt x="2670192" y="2273281"/>
                  </a:cubicBezTo>
                  <a:lnTo>
                    <a:pt x="2667469" y="2274089"/>
                  </a:lnTo>
                  <a:lnTo>
                    <a:pt x="2664747" y="2273281"/>
                  </a:lnTo>
                  <a:cubicBezTo>
                    <a:pt x="2661682" y="2271377"/>
                    <a:pt x="2658846" y="2268835"/>
                    <a:pt x="2656316" y="2265768"/>
                  </a:cubicBezTo>
                  <a:lnTo>
                    <a:pt x="2652849" y="2260163"/>
                  </a:lnTo>
                  <a:lnTo>
                    <a:pt x="2646461" y="2265359"/>
                  </a:lnTo>
                  <a:cubicBezTo>
                    <a:pt x="2634347" y="2273239"/>
                    <a:pt x="2621200" y="2276294"/>
                    <a:pt x="2610660" y="2273832"/>
                  </a:cubicBezTo>
                  <a:lnTo>
                    <a:pt x="2608164" y="2272478"/>
                  </a:lnTo>
                  <a:lnTo>
                    <a:pt x="2606809" y="2269982"/>
                  </a:lnTo>
                  <a:cubicBezTo>
                    <a:pt x="2605168" y="2262955"/>
                    <a:pt x="2605979" y="2254770"/>
                    <a:pt x="2609037" y="2246504"/>
                  </a:cubicBezTo>
                  <a:lnTo>
                    <a:pt x="2611504" y="2241636"/>
                  </a:lnTo>
                  <a:lnTo>
                    <a:pt x="2606444" y="2239592"/>
                  </a:lnTo>
                  <a:cubicBezTo>
                    <a:pt x="2596773" y="2234699"/>
                    <a:pt x="2587271" y="2227873"/>
                    <a:pt x="2578647" y="2219249"/>
                  </a:cubicBezTo>
                  <a:lnTo>
                    <a:pt x="2565591" y="2199339"/>
                  </a:lnTo>
                  <a:lnTo>
                    <a:pt x="2559080" y="2208201"/>
                  </a:lnTo>
                  <a:cubicBezTo>
                    <a:pt x="2554502" y="2212508"/>
                    <a:pt x="2549447" y="2215598"/>
                    <a:pt x="2544268" y="2217167"/>
                  </a:cubicBezTo>
                  <a:lnTo>
                    <a:pt x="2541429" y="2217242"/>
                  </a:lnTo>
                  <a:lnTo>
                    <a:pt x="2539008" y="2215757"/>
                  </a:lnTo>
                  <a:cubicBezTo>
                    <a:pt x="2534074" y="2210493"/>
                    <a:pt x="2530683" y="2202999"/>
                    <a:pt x="2529198" y="2194312"/>
                  </a:cubicBezTo>
                  <a:lnTo>
                    <a:pt x="2528901" y="2188862"/>
                  </a:lnTo>
                  <a:lnTo>
                    <a:pt x="2523497" y="2189622"/>
                  </a:lnTo>
                  <a:cubicBezTo>
                    <a:pt x="2512675" y="2190220"/>
                    <a:pt x="2501033" y="2189060"/>
                    <a:pt x="2489252" y="2185903"/>
                  </a:cubicBezTo>
                  <a:cubicBezTo>
                    <a:pt x="2457838" y="2177486"/>
                    <a:pt x="2434369" y="2157261"/>
                    <a:pt x="2427821" y="2135645"/>
                  </a:cubicBezTo>
                  <a:lnTo>
                    <a:pt x="2427704" y="2131202"/>
                  </a:lnTo>
                  <a:lnTo>
                    <a:pt x="2430027" y="2127413"/>
                  </a:lnTo>
                  <a:cubicBezTo>
                    <a:pt x="2434147" y="2123551"/>
                    <a:pt x="2439139" y="2120294"/>
                    <a:pt x="2444800" y="2117712"/>
                  </a:cubicBezTo>
                  <a:lnTo>
                    <a:pt x="2456090" y="2114316"/>
                  </a:lnTo>
                  <a:lnTo>
                    <a:pt x="2453878" y="2111848"/>
                  </a:lnTo>
                  <a:cubicBezTo>
                    <a:pt x="2445907" y="2100591"/>
                    <a:pt x="2441366" y="2088545"/>
                    <a:pt x="2441001" y="2077258"/>
                  </a:cubicBezTo>
                  <a:lnTo>
                    <a:pt x="2442037" y="2072936"/>
                  </a:lnTo>
                  <a:lnTo>
                    <a:pt x="2445262" y="2069877"/>
                  </a:lnTo>
                  <a:cubicBezTo>
                    <a:pt x="2455219" y="2064550"/>
                    <a:pt x="2467922" y="2062460"/>
                    <a:pt x="2481656" y="2063734"/>
                  </a:cubicBezTo>
                  <a:lnTo>
                    <a:pt x="2486180" y="2064686"/>
                  </a:lnTo>
                  <a:lnTo>
                    <a:pt x="2482998" y="2052015"/>
                  </a:lnTo>
                  <a:cubicBezTo>
                    <a:pt x="2480791" y="2036666"/>
                    <a:pt x="2482141" y="2022680"/>
                    <a:pt x="2487025" y="2011955"/>
                  </a:cubicBezTo>
                  <a:lnTo>
                    <a:pt x="2489989" y="2008567"/>
                  </a:lnTo>
                  <a:lnTo>
                    <a:pt x="2494405" y="2007694"/>
                  </a:lnTo>
                  <a:cubicBezTo>
                    <a:pt x="2506136" y="2008827"/>
                    <a:pt x="2518923" y="2014651"/>
                    <a:pt x="2531112" y="2024237"/>
                  </a:cubicBezTo>
                  <a:lnTo>
                    <a:pt x="2542536" y="2035307"/>
                  </a:lnTo>
                  <a:lnTo>
                    <a:pt x="2543133" y="2033481"/>
                  </a:lnTo>
                  <a:lnTo>
                    <a:pt x="2555986" y="2017934"/>
                  </a:lnTo>
                  <a:lnTo>
                    <a:pt x="2547821" y="2005480"/>
                  </a:lnTo>
                  <a:cubicBezTo>
                    <a:pt x="2543035" y="1992544"/>
                    <a:pt x="2541766" y="1979733"/>
                    <a:pt x="2544335" y="1968736"/>
                  </a:cubicBezTo>
                  <a:lnTo>
                    <a:pt x="2546455" y="1964829"/>
                  </a:lnTo>
                  <a:lnTo>
                    <a:pt x="2550361" y="1962710"/>
                  </a:lnTo>
                  <a:cubicBezTo>
                    <a:pt x="2555860" y="1961425"/>
                    <a:pt x="2561811" y="1961100"/>
                    <a:pt x="2568006" y="1961695"/>
                  </a:cubicBezTo>
                  <a:lnTo>
                    <a:pt x="2579481" y="1964399"/>
                  </a:lnTo>
                  <a:lnTo>
                    <a:pt x="2578799" y="1961156"/>
                  </a:lnTo>
                  <a:cubicBezTo>
                    <a:pt x="2577525" y="1947422"/>
                    <a:pt x="2579615" y="1934719"/>
                    <a:pt x="2584942" y="1924761"/>
                  </a:cubicBezTo>
                  <a:lnTo>
                    <a:pt x="2588001" y="1921536"/>
                  </a:lnTo>
                  <a:lnTo>
                    <a:pt x="2592323" y="1920500"/>
                  </a:lnTo>
                  <a:cubicBezTo>
                    <a:pt x="2603610" y="1920865"/>
                    <a:pt x="2615656" y="1925406"/>
                    <a:pt x="2626913" y="1933377"/>
                  </a:cubicBezTo>
                  <a:lnTo>
                    <a:pt x="2630355" y="1936463"/>
                  </a:lnTo>
                  <a:lnTo>
                    <a:pt x="2633934" y="1923899"/>
                  </a:lnTo>
                  <a:cubicBezTo>
                    <a:pt x="2639698" y="1909503"/>
                    <a:pt x="2647859" y="1898065"/>
                    <a:pt x="2657452" y="1891219"/>
                  </a:cubicBezTo>
                  <a:lnTo>
                    <a:pt x="2661713" y="1889767"/>
                  </a:lnTo>
                  <a:lnTo>
                    <a:pt x="2665974" y="1891219"/>
                  </a:lnTo>
                  <a:cubicBezTo>
                    <a:pt x="2675566" y="1898065"/>
                    <a:pt x="2683728" y="1909503"/>
                    <a:pt x="2689491" y="1923899"/>
                  </a:cubicBezTo>
                  <a:lnTo>
                    <a:pt x="2693850" y="1939198"/>
                  </a:lnTo>
                  <a:lnTo>
                    <a:pt x="2695280" y="1937915"/>
                  </a:lnTo>
                  <a:cubicBezTo>
                    <a:pt x="2706537" y="1929945"/>
                    <a:pt x="2718583" y="1925404"/>
                    <a:pt x="2729870" y="1925038"/>
                  </a:cubicBezTo>
                  <a:lnTo>
                    <a:pt x="2731035" y="1925317"/>
                  </a:lnTo>
                  <a:lnTo>
                    <a:pt x="2734272" y="1906136"/>
                  </a:lnTo>
                  <a:lnTo>
                    <a:pt x="2737510" y="1902722"/>
                  </a:lnTo>
                  <a:lnTo>
                    <a:pt x="2742087" y="1901625"/>
                  </a:lnTo>
                  <a:cubicBezTo>
                    <a:pt x="2754037" y="1902011"/>
                    <a:pt x="2766791" y="1906820"/>
                    <a:pt x="2778710" y="1915259"/>
                  </a:cubicBezTo>
                  <a:lnTo>
                    <a:pt x="2782354" y="1918526"/>
                  </a:lnTo>
                  <a:lnTo>
                    <a:pt x="2786144" y="1905223"/>
                  </a:lnTo>
                  <a:cubicBezTo>
                    <a:pt x="2792246" y="1889981"/>
                    <a:pt x="2800888" y="1877871"/>
                    <a:pt x="2811045" y="1870622"/>
                  </a:cubicBezTo>
                  <a:lnTo>
                    <a:pt x="2815556" y="1869085"/>
                  </a:lnTo>
                  <a:lnTo>
                    <a:pt x="2820068" y="1870622"/>
                  </a:lnTo>
                  <a:cubicBezTo>
                    <a:pt x="2830224" y="1877871"/>
                    <a:pt x="2838865" y="1889981"/>
                    <a:pt x="2844967" y="1905223"/>
                  </a:cubicBezTo>
                  <a:lnTo>
                    <a:pt x="2849582" y="1921422"/>
                  </a:lnTo>
                  <a:lnTo>
                    <a:pt x="2851097" y="1920064"/>
                  </a:lnTo>
                  <a:lnTo>
                    <a:pt x="2871113" y="1912613"/>
                  </a:lnTo>
                  <a:lnTo>
                    <a:pt x="2870219" y="1896870"/>
                  </a:lnTo>
                  <a:cubicBezTo>
                    <a:pt x="2872679" y="1882475"/>
                    <a:pt x="2878297" y="1870056"/>
                    <a:pt x="2886475" y="1861332"/>
                  </a:cubicBezTo>
                  <a:lnTo>
                    <a:pt x="2890487" y="1858872"/>
                  </a:lnTo>
                  <a:lnTo>
                    <a:pt x="2895191" y="1858997"/>
                  </a:lnTo>
                  <a:cubicBezTo>
                    <a:pt x="2900912" y="1860730"/>
                    <a:pt x="2906542" y="1863583"/>
                    <a:pt x="2911907" y="1867407"/>
                  </a:cubicBezTo>
                  <a:lnTo>
                    <a:pt x="2920998" y="1875961"/>
                  </a:lnTo>
                  <a:lnTo>
                    <a:pt x="2922089" y="1872627"/>
                  </a:lnTo>
                  <a:cubicBezTo>
                    <a:pt x="2928191" y="1859359"/>
                    <a:pt x="2936833" y="1848818"/>
                    <a:pt x="2946989" y="1842507"/>
                  </a:cubicBezTo>
                  <a:close/>
                  <a:moveTo>
                    <a:pt x="383879" y="1827008"/>
                  </a:moveTo>
                  <a:lnTo>
                    <a:pt x="383759" y="1827323"/>
                  </a:lnTo>
                  <a:lnTo>
                    <a:pt x="387641" y="1835024"/>
                  </a:lnTo>
                  <a:lnTo>
                    <a:pt x="388212" y="1829338"/>
                  </a:lnTo>
                  <a:close/>
                  <a:moveTo>
                    <a:pt x="974804" y="1808911"/>
                  </a:moveTo>
                  <a:lnTo>
                    <a:pt x="973150" y="1811162"/>
                  </a:lnTo>
                  <a:lnTo>
                    <a:pt x="975706" y="1820134"/>
                  </a:lnTo>
                  <a:lnTo>
                    <a:pt x="977136" y="1818851"/>
                  </a:lnTo>
                  <a:lnTo>
                    <a:pt x="980500" y="1817599"/>
                  </a:lnTo>
                  <a:close/>
                  <a:moveTo>
                    <a:pt x="2460871" y="1783852"/>
                  </a:moveTo>
                  <a:lnTo>
                    <a:pt x="2460625" y="1784052"/>
                  </a:lnTo>
                  <a:lnTo>
                    <a:pt x="2460164" y="1792175"/>
                  </a:lnTo>
                  <a:lnTo>
                    <a:pt x="2463313" y="1787799"/>
                  </a:lnTo>
                  <a:close/>
                  <a:moveTo>
                    <a:pt x="3375272" y="1769563"/>
                  </a:moveTo>
                  <a:lnTo>
                    <a:pt x="3375026" y="1769763"/>
                  </a:lnTo>
                  <a:lnTo>
                    <a:pt x="3374565" y="1777886"/>
                  </a:lnTo>
                  <a:lnTo>
                    <a:pt x="3377714" y="1773510"/>
                  </a:lnTo>
                  <a:close/>
                  <a:moveTo>
                    <a:pt x="2592793" y="1717583"/>
                  </a:moveTo>
                  <a:lnTo>
                    <a:pt x="2582724" y="1722002"/>
                  </a:lnTo>
                  <a:lnTo>
                    <a:pt x="2581037" y="1722037"/>
                  </a:lnTo>
                  <a:lnTo>
                    <a:pt x="2575929" y="1729826"/>
                  </a:lnTo>
                  <a:lnTo>
                    <a:pt x="2576799" y="1730444"/>
                  </a:lnTo>
                  <a:lnTo>
                    <a:pt x="2579325" y="1734316"/>
                  </a:lnTo>
                  <a:lnTo>
                    <a:pt x="2586035" y="1723106"/>
                  </a:lnTo>
                  <a:close/>
                  <a:moveTo>
                    <a:pt x="535022" y="1701186"/>
                  </a:moveTo>
                  <a:lnTo>
                    <a:pt x="531250" y="1703098"/>
                  </a:lnTo>
                  <a:lnTo>
                    <a:pt x="531957" y="1704279"/>
                  </a:lnTo>
                  <a:lnTo>
                    <a:pt x="533068" y="1702576"/>
                  </a:lnTo>
                  <a:close/>
                  <a:moveTo>
                    <a:pt x="1060587" y="1686672"/>
                  </a:moveTo>
                  <a:lnTo>
                    <a:pt x="1060327" y="1686884"/>
                  </a:lnTo>
                  <a:lnTo>
                    <a:pt x="1059837" y="1695494"/>
                  </a:lnTo>
                  <a:lnTo>
                    <a:pt x="1063175" y="1690856"/>
                  </a:lnTo>
                  <a:close/>
                  <a:moveTo>
                    <a:pt x="1414240" y="1683546"/>
                  </a:moveTo>
                  <a:lnTo>
                    <a:pt x="1413994" y="1683746"/>
                  </a:lnTo>
                  <a:lnTo>
                    <a:pt x="1413533" y="1691869"/>
                  </a:lnTo>
                  <a:lnTo>
                    <a:pt x="1416682" y="1687493"/>
                  </a:lnTo>
                  <a:close/>
                  <a:moveTo>
                    <a:pt x="3633668" y="1668640"/>
                  </a:moveTo>
                  <a:lnTo>
                    <a:pt x="3633337" y="1668693"/>
                  </a:lnTo>
                  <a:lnTo>
                    <a:pt x="3628607" y="1675906"/>
                  </a:lnTo>
                  <a:lnTo>
                    <a:pt x="3633817" y="1673558"/>
                  </a:lnTo>
                  <a:close/>
                  <a:moveTo>
                    <a:pt x="2728793" y="1654353"/>
                  </a:moveTo>
                  <a:lnTo>
                    <a:pt x="2728462" y="1654406"/>
                  </a:lnTo>
                  <a:lnTo>
                    <a:pt x="2723732" y="1661619"/>
                  </a:lnTo>
                  <a:lnTo>
                    <a:pt x="2728942" y="1659271"/>
                  </a:lnTo>
                  <a:close/>
                  <a:moveTo>
                    <a:pt x="922529" y="1589738"/>
                  </a:moveTo>
                  <a:lnTo>
                    <a:pt x="916018" y="1598600"/>
                  </a:lnTo>
                  <a:lnTo>
                    <a:pt x="901937" y="1607123"/>
                  </a:lnTo>
                  <a:lnTo>
                    <a:pt x="938299" y="1623512"/>
                  </a:lnTo>
                  <a:lnTo>
                    <a:pt x="950395" y="1635233"/>
                  </a:lnTo>
                  <a:lnTo>
                    <a:pt x="951028" y="1633299"/>
                  </a:lnTo>
                  <a:lnTo>
                    <a:pt x="957389" y="1625605"/>
                  </a:lnTo>
                  <a:lnTo>
                    <a:pt x="935585" y="1609648"/>
                  </a:lnTo>
                  <a:close/>
                  <a:moveTo>
                    <a:pt x="824649" y="1565446"/>
                  </a:moveTo>
                  <a:lnTo>
                    <a:pt x="816176" y="1567228"/>
                  </a:lnTo>
                  <a:lnTo>
                    <a:pt x="817128" y="1571752"/>
                  </a:lnTo>
                  <a:cubicBezTo>
                    <a:pt x="817990" y="1581043"/>
                    <a:pt x="816576" y="1589636"/>
                    <a:pt x="812972" y="1596372"/>
                  </a:cubicBezTo>
                  <a:lnTo>
                    <a:pt x="810903" y="1598554"/>
                  </a:lnTo>
                  <a:lnTo>
                    <a:pt x="807979" y="1599255"/>
                  </a:lnTo>
                  <a:cubicBezTo>
                    <a:pt x="796525" y="1598885"/>
                    <a:pt x="783916" y="1592158"/>
                    <a:pt x="773687" y="1580779"/>
                  </a:cubicBezTo>
                  <a:lnTo>
                    <a:pt x="773166" y="1580058"/>
                  </a:lnTo>
                  <a:lnTo>
                    <a:pt x="756051" y="1606160"/>
                  </a:lnTo>
                  <a:cubicBezTo>
                    <a:pt x="749964" y="1612247"/>
                    <a:pt x="743463" y="1617488"/>
                    <a:pt x="736771" y="1621841"/>
                  </a:cubicBezTo>
                  <a:lnTo>
                    <a:pt x="718909" y="1630895"/>
                  </a:lnTo>
                  <a:lnTo>
                    <a:pt x="720999" y="1635017"/>
                  </a:lnTo>
                  <a:cubicBezTo>
                    <a:pt x="724236" y="1643769"/>
                    <a:pt x="725095" y="1652435"/>
                    <a:pt x="723357" y="1659875"/>
                  </a:cubicBezTo>
                  <a:lnTo>
                    <a:pt x="721923" y="1662518"/>
                  </a:lnTo>
                  <a:lnTo>
                    <a:pt x="719280" y="1663952"/>
                  </a:lnTo>
                  <a:cubicBezTo>
                    <a:pt x="708121" y="1666558"/>
                    <a:pt x="694200" y="1663324"/>
                    <a:pt x="681374" y="1654980"/>
                  </a:cubicBezTo>
                  <a:lnTo>
                    <a:pt x="674398" y="1649306"/>
                  </a:lnTo>
                  <a:lnTo>
                    <a:pt x="670621" y="1655413"/>
                  </a:lnTo>
                  <a:cubicBezTo>
                    <a:pt x="667942" y="1658660"/>
                    <a:pt x="664939" y="1661352"/>
                    <a:pt x="661694" y="1663368"/>
                  </a:cubicBezTo>
                  <a:lnTo>
                    <a:pt x="658812" y="1664223"/>
                  </a:lnTo>
                  <a:lnTo>
                    <a:pt x="655929" y="1663368"/>
                  </a:lnTo>
                  <a:cubicBezTo>
                    <a:pt x="652684" y="1661352"/>
                    <a:pt x="649682" y="1658660"/>
                    <a:pt x="647003" y="1655413"/>
                  </a:cubicBezTo>
                  <a:lnTo>
                    <a:pt x="643332" y="1649478"/>
                  </a:lnTo>
                  <a:lnTo>
                    <a:pt x="636568" y="1654980"/>
                  </a:lnTo>
                  <a:cubicBezTo>
                    <a:pt x="630155" y="1659152"/>
                    <a:pt x="623468" y="1662046"/>
                    <a:pt x="616990" y="1663572"/>
                  </a:cubicBezTo>
                  <a:lnTo>
                    <a:pt x="610211" y="1663712"/>
                  </a:lnTo>
                  <a:lnTo>
                    <a:pt x="608034" y="1676610"/>
                  </a:lnTo>
                  <a:lnTo>
                    <a:pt x="606080" y="1678670"/>
                  </a:lnTo>
                  <a:lnTo>
                    <a:pt x="603319" y="1679332"/>
                  </a:lnTo>
                  <a:cubicBezTo>
                    <a:pt x="592501" y="1678982"/>
                    <a:pt x="580592" y="1672629"/>
                    <a:pt x="570930" y="1661882"/>
                  </a:cubicBezTo>
                  <a:lnTo>
                    <a:pt x="570436" y="1661198"/>
                  </a:lnTo>
                  <a:lnTo>
                    <a:pt x="554272" y="1685848"/>
                  </a:lnTo>
                  <a:lnTo>
                    <a:pt x="538143" y="1698967"/>
                  </a:lnTo>
                  <a:lnTo>
                    <a:pt x="564916" y="1679927"/>
                  </a:lnTo>
                  <a:lnTo>
                    <a:pt x="569620" y="1679803"/>
                  </a:lnTo>
                  <a:lnTo>
                    <a:pt x="573631" y="1682263"/>
                  </a:lnTo>
                  <a:cubicBezTo>
                    <a:pt x="577720" y="1686625"/>
                    <a:pt x="581169" y="1691910"/>
                    <a:pt x="583903" y="1697905"/>
                  </a:cubicBezTo>
                  <a:lnTo>
                    <a:pt x="589681" y="1717113"/>
                  </a:lnTo>
                  <a:lnTo>
                    <a:pt x="603188" y="1709853"/>
                  </a:lnTo>
                  <a:cubicBezTo>
                    <a:pt x="609360" y="1707548"/>
                    <a:pt x="615536" y="1706249"/>
                    <a:pt x="621512" y="1706056"/>
                  </a:cubicBezTo>
                  <a:lnTo>
                    <a:pt x="626088" y="1707153"/>
                  </a:lnTo>
                  <a:lnTo>
                    <a:pt x="629326" y="1710567"/>
                  </a:lnTo>
                  <a:lnTo>
                    <a:pt x="635187" y="1745295"/>
                  </a:lnTo>
                  <a:lnTo>
                    <a:pt x="653557" y="1719768"/>
                  </a:lnTo>
                  <a:lnTo>
                    <a:pt x="657818" y="1718316"/>
                  </a:lnTo>
                  <a:lnTo>
                    <a:pt x="662080" y="1719768"/>
                  </a:lnTo>
                  <a:cubicBezTo>
                    <a:pt x="671672" y="1726614"/>
                    <a:pt x="679833" y="1738052"/>
                    <a:pt x="685597" y="1752448"/>
                  </a:cubicBezTo>
                  <a:lnTo>
                    <a:pt x="689955" y="1767747"/>
                  </a:lnTo>
                  <a:lnTo>
                    <a:pt x="691386" y="1766464"/>
                  </a:lnTo>
                  <a:cubicBezTo>
                    <a:pt x="702642" y="1758494"/>
                    <a:pt x="714689" y="1753953"/>
                    <a:pt x="725976" y="1753587"/>
                  </a:cubicBezTo>
                  <a:lnTo>
                    <a:pt x="730298" y="1754624"/>
                  </a:lnTo>
                  <a:lnTo>
                    <a:pt x="733356" y="1757849"/>
                  </a:lnTo>
                  <a:cubicBezTo>
                    <a:pt x="736020" y="1762827"/>
                    <a:pt x="737874" y="1768492"/>
                    <a:pt x="738904" y="1774630"/>
                  </a:cubicBezTo>
                  <a:lnTo>
                    <a:pt x="739479" y="1793566"/>
                  </a:lnTo>
                  <a:lnTo>
                    <a:pt x="753576" y="1790244"/>
                  </a:lnTo>
                  <a:cubicBezTo>
                    <a:pt x="759770" y="1789650"/>
                    <a:pt x="765722" y="1789975"/>
                    <a:pt x="771221" y="1791259"/>
                  </a:cubicBezTo>
                  <a:lnTo>
                    <a:pt x="775127" y="1793379"/>
                  </a:lnTo>
                  <a:lnTo>
                    <a:pt x="777247" y="1797285"/>
                  </a:lnTo>
                  <a:cubicBezTo>
                    <a:pt x="779816" y="1808282"/>
                    <a:pt x="778547" y="1821093"/>
                    <a:pt x="773761" y="1834030"/>
                  </a:cubicBezTo>
                  <a:lnTo>
                    <a:pt x="757773" y="1858413"/>
                  </a:lnTo>
                  <a:lnTo>
                    <a:pt x="758643" y="1859031"/>
                  </a:lnTo>
                  <a:lnTo>
                    <a:pt x="761169" y="1862903"/>
                  </a:lnTo>
                  <a:lnTo>
                    <a:pt x="767878" y="1851693"/>
                  </a:lnTo>
                  <a:cubicBezTo>
                    <a:pt x="777171" y="1839279"/>
                    <a:pt x="788015" y="1830344"/>
                    <a:pt x="799053" y="1826213"/>
                  </a:cubicBezTo>
                  <a:lnTo>
                    <a:pt x="803544" y="1825914"/>
                  </a:lnTo>
                  <a:lnTo>
                    <a:pt x="807285" y="1828419"/>
                  </a:lnTo>
                  <a:cubicBezTo>
                    <a:pt x="814778" y="1837515"/>
                    <a:pt x="819701" y="1850675"/>
                    <a:pt x="821542" y="1866072"/>
                  </a:cubicBezTo>
                  <a:lnTo>
                    <a:pt x="821792" y="1881978"/>
                  </a:lnTo>
                  <a:lnTo>
                    <a:pt x="823506" y="1881110"/>
                  </a:lnTo>
                  <a:lnTo>
                    <a:pt x="829122" y="1880577"/>
                  </a:lnTo>
                  <a:lnTo>
                    <a:pt x="826190" y="1849672"/>
                  </a:lnTo>
                  <a:lnTo>
                    <a:pt x="828310" y="1845765"/>
                  </a:lnTo>
                  <a:lnTo>
                    <a:pt x="832217" y="1843646"/>
                  </a:lnTo>
                  <a:cubicBezTo>
                    <a:pt x="837715" y="1842361"/>
                    <a:pt x="843667" y="1842036"/>
                    <a:pt x="849861" y="1842631"/>
                  </a:cubicBezTo>
                  <a:lnTo>
                    <a:pt x="861336" y="1845335"/>
                  </a:lnTo>
                  <a:lnTo>
                    <a:pt x="860654" y="1842092"/>
                  </a:lnTo>
                  <a:cubicBezTo>
                    <a:pt x="859380" y="1828358"/>
                    <a:pt x="861470" y="1815655"/>
                    <a:pt x="866798" y="1805697"/>
                  </a:cubicBezTo>
                  <a:lnTo>
                    <a:pt x="869856" y="1802472"/>
                  </a:lnTo>
                  <a:lnTo>
                    <a:pt x="874178" y="1801436"/>
                  </a:lnTo>
                  <a:cubicBezTo>
                    <a:pt x="885465" y="1801801"/>
                    <a:pt x="897511" y="1806342"/>
                    <a:pt x="908769" y="1814313"/>
                  </a:cubicBezTo>
                  <a:lnTo>
                    <a:pt x="912211" y="1817399"/>
                  </a:lnTo>
                  <a:lnTo>
                    <a:pt x="915790" y="1804835"/>
                  </a:lnTo>
                  <a:lnTo>
                    <a:pt x="920986" y="1797615"/>
                  </a:lnTo>
                  <a:lnTo>
                    <a:pt x="893979" y="1794682"/>
                  </a:lnTo>
                  <a:cubicBezTo>
                    <a:pt x="860718" y="1785770"/>
                    <a:pt x="835869" y="1764357"/>
                    <a:pt x="828936" y="1741469"/>
                  </a:cubicBezTo>
                  <a:lnTo>
                    <a:pt x="828811" y="1736765"/>
                  </a:lnTo>
                  <a:lnTo>
                    <a:pt x="831271" y="1732754"/>
                  </a:lnTo>
                  <a:cubicBezTo>
                    <a:pt x="835633" y="1728665"/>
                    <a:pt x="840919" y="1725216"/>
                    <a:pt x="846913" y="1722482"/>
                  </a:cubicBezTo>
                  <a:lnTo>
                    <a:pt x="858867" y="1718886"/>
                  </a:lnTo>
                  <a:lnTo>
                    <a:pt x="856524" y="1716274"/>
                  </a:lnTo>
                  <a:cubicBezTo>
                    <a:pt x="848085" y="1704355"/>
                    <a:pt x="843277" y="1691601"/>
                    <a:pt x="842890" y="1679650"/>
                  </a:cubicBezTo>
                  <a:lnTo>
                    <a:pt x="843988" y="1675074"/>
                  </a:lnTo>
                  <a:lnTo>
                    <a:pt x="847402" y="1671836"/>
                  </a:lnTo>
                  <a:cubicBezTo>
                    <a:pt x="857945" y="1666195"/>
                    <a:pt x="871394" y="1663982"/>
                    <a:pt x="885936" y="1665331"/>
                  </a:cubicBezTo>
                  <a:lnTo>
                    <a:pt x="890726" y="1666339"/>
                  </a:lnTo>
                  <a:lnTo>
                    <a:pt x="887356" y="1652923"/>
                  </a:lnTo>
                  <a:cubicBezTo>
                    <a:pt x="885020" y="1636672"/>
                    <a:pt x="886449" y="1621864"/>
                    <a:pt x="891620" y="1610508"/>
                  </a:cubicBezTo>
                  <a:lnTo>
                    <a:pt x="894759" y="1606921"/>
                  </a:lnTo>
                  <a:lnTo>
                    <a:pt x="896599" y="1606557"/>
                  </a:lnTo>
                  <a:lnTo>
                    <a:pt x="895946" y="1606156"/>
                  </a:lnTo>
                  <a:cubicBezTo>
                    <a:pt x="891011" y="1600892"/>
                    <a:pt x="887621" y="1593398"/>
                    <a:pt x="886136" y="1584711"/>
                  </a:cubicBezTo>
                  <a:lnTo>
                    <a:pt x="885839" y="1579261"/>
                  </a:lnTo>
                  <a:lnTo>
                    <a:pt x="880434" y="1580021"/>
                  </a:lnTo>
                  <a:cubicBezTo>
                    <a:pt x="869613" y="1580619"/>
                    <a:pt x="857970" y="1579459"/>
                    <a:pt x="846190" y="1576302"/>
                  </a:cubicBezTo>
                  <a:close/>
                  <a:moveTo>
                    <a:pt x="441014" y="1556177"/>
                  </a:moveTo>
                  <a:lnTo>
                    <a:pt x="440864" y="1558812"/>
                  </a:lnTo>
                  <a:lnTo>
                    <a:pt x="442295" y="1556823"/>
                  </a:lnTo>
                  <a:close/>
                  <a:moveTo>
                    <a:pt x="1392775" y="1499690"/>
                  </a:moveTo>
                  <a:lnTo>
                    <a:pt x="1394869" y="1521763"/>
                  </a:lnTo>
                  <a:lnTo>
                    <a:pt x="1393436" y="1524406"/>
                  </a:lnTo>
                  <a:lnTo>
                    <a:pt x="1390793" y="1525840"/>
                  </a:lnTo>
                  <a:lnTo>
                    <a:pt x="1374305" y="1525498"/>
                  </a:lnTo>
                  <a:lnTo>
                    <a:pt x="1392456" y="1532256"/>
                  </a:lnTo>
                  <a:lnTo>
                    <a:pt x="1393406" y="1531632"/>
                  </a:lnTo>
                  <a:lnTo>
                    <a:pt x="1399813" y="1529704"/>
                  </a:lnTo>
                  <a:lnTo>
                    <a:pt x="1401565" y="1523555"/>
                  </a:lnTo>
                  <a:lnTo>
                    <a:pt x="1401628" y="1523468"/>
                  </a:lnTo>
                  <a:close/>
                  <a:moveTo>
                    <a:pt x="1595215" y="1497810"/>
                  </a:moveTo>
                  <a:lnTo>
                    <a:pt x="1594969" y="1498010"/>
                  </a:lnTo>
                  <a:lnTo>
                    <a:pt x="1594508" y="1506133"/>
                  </a:lnTo>
                  <a:lnTo>
                    <a:pt x="1597657" y="1501757"/>
                  </a:lnTo>
                  <a:close/>
                  <a:moveTo>
                    <a:pt x="341908" y="1495468"/>
                  </a:moveTo>
                  <a:lnTo>
                    <a:pt x="333466" y="1497999"/>
                  </a:lnTo>
                  <a:lnTo>
                    <a:pt x="337498" y="1501906"/>
                  </a:lnTo>
                  <a:lnTo>
                    <a:pt x="338096" y="1500080"/>
                  </a:lnTo>
                  <a:close/>
                  <a:moveTo>
                    <a:pt x="2761002" y="1474458"/>
                  </a:moveTo>
                  <a:lnTo>
                    <a:pt x="2765514" y="1475795"/>
                  </a:lnTo>
                  <a:cubicBezTo>
                    <a:pt x="2775670" y="1482105"/>
                    <a:pt x="2784311" y="1492647"/>
                    <a:pt x="2790413" y="1505915"/>
                  </a:cubicBezTo>
                  <a:lnTo>
                    <a:pt x="2791936" y="1510567"/>
                  </a:lnTo>
                  <a:lnTo>
                    <a:pt x="2801869" y="1500941"/>
                  </a:lnTo>
                  <a:cubicBezTo>
                    <a:pt x="2814775" y="1490792"/>
                    <a:pt x="2828314" y="1484625"/>
                    <a:pt x="2840734" y="1483425"/>
                  </a:cubicBezTo>
                  <a:lnTo>
                    <a:pt x="2845410" y="1484350"/>
                  </a:lnTo>
                  <a:lnTo>
                    <a:pt x="2848549" y="1487937"/>
                  </a:lnTo>
                  <a:cubicBezTo>
                    <a:pt x="2853720" y="1499293"/>
                    <a:pt x="2855148" y="1514101"/>
                    <a:pt x="2852812" y="1530352"/>
                  </a:cubicBezTo>
                  <a:lnTo>
                    <a:pt x="2848709" y="1546688"/>
                  </a:lnTo>
                  <a:lnTo>
                    <a:pt x="2850700" y="1546269"/>
                  </a:lnTo>
                  <a:cubicBezTo>
                    <a:pt x="2865241" y="1544920"/>
                    <a:pt x="2878691" y="1547133"/>
                    <a:pt x="2889234" y="1552774"/>
                  </a:cubicBezTo>
                  <a:lnTo>
                    <a:pt x="2892648" y="1556012"/>
                  </a:lnTo>
                  <a:lnTo>
                    <a:pt x="2893745" y="1560588"/>
                  </a:lnTo>
                  <a:cubicBezTo>
                    <a:pt x="2893552" y="1566564"/>
                    <a:pt x="2892253" y="1572740"/>
                    <a:pt x="2889948" y="1578912"/>
                  </a:cubicBezTo>
                  <a:lnTo>
                    <a:pt x="2880451" y="1596580"/>
                  </a:lnTo>
                  <a:lnTo>
                    <a:pt x="2895135" y="1600997"/>
                  </a:lnTo>
                  <a:cubicBezTo>
                    <a:pt x="2901130" y="1603731"/>
                    <a:pt x="2906415" y="1607180"/>
                    <a:pt x="2910777" y="1611269"/>
                  </a:cubicBezTo>
                  <a:lnTo>
                    <a:pt x="2913237" y="1615281"/>
                  </a:lnTo>
                  <a:lnTo>
                    <a:pt x="2913113" y="1619985"/>
                  </a:lnTo>
                  <a:cubicBezTo>
                    <a:pt x="2909646" y="1631428"/>
                    <a:pt x="2901701" y="1642503"/>
                    <a:pt x="2890464" y="1651831"/>
                  </a:cubicBezTo>
                  <a:lnTo>
                    <a:pt x="2862892" y="1665727"/>
                  </a:lnTo>
                  <a:lnTo>
                    <a:pt x="2863362" y="1666756"/>
                  </a:lnTo>
                  <a:lnTo>
                    <a:pt x="2863629" y="1671643"/>
                  </a:lnTo>
                  <a:lnTo>
                    <a:pt x="2875715" y="1664916"/>
                  </a:lnTo>
                  <a:cubicBezTo>
                    <a:pt x="2890808" y="1658453"/>
                    <a:pt x="2905482" y="1656001"/>
                    <a:pt x="2917789" y="1658057"/>
                  </a:cubicBezTo>
                  <a:lnTo>
                    <a:pt x="2922066" y="1660160"/>
                  </a:lnTo>
                  <a:lnTo>
                    <a:pt x="2924170" y="1664437"/>
                  </a:lnTo>
                  <a:cubicBezTo>
                    <a:pt x="2926225" y="1676744"/>
                    <a:pt x="2923773" y="1691418"/>
                    <a:pt x="2917310" y="1706511"/>
                  </a:cubicBezTo>
                  <a:lnTo>
                    <a:pt x="2909119" y="1721228"/>
                  </a:lnTo>
                  <a:lnTo>
                    <a:pt x="2911150" y="1721339"/>
                  </a:lnTo>
                  <a:cubicBezTo>
                    <a:pt x="2925545" y="1723799"/>
                    <a:pt x="2937964" y="1729418"/>
                    <a:pt x="2946687" y="1737595"/>
                  </a:cubicBezTo>
                  <a:lnTo>
                    <a:pt x="2949147" y="1741607"/>
                  </a:lnTo>
                  <a:lnTo>
                    <a:pt x="2949023" y="1746311"/>
                  </a:lnTo>
                  <a:cubicBezTo>
                    <a:pt x="2947290" y="1752032"/>
                    <a:pt x="2944436" y="1757662"/>
                    <a:pt x="2940612" y="1763027"/>
                  </a:cubicBezTo>
                  <a:lnTo>
                    <a:pt x="2926866" y="1777635"/>
                  </a:lnTo>
                  <a:lnTo>
                    <a:pt x="2939907" y="1785702"/>
                  </a:lnTo>
                  <a:cubicBezTo>
                    <a:pt x="2944990" y="1789895"/>
                    <a:pt x="2949202" y="1794594"/>
                    <a:pt x="2952357" y="1799673"/>
                  </a:cubicBezTo>
                  <a:lnTo>
                    <a:pt x="2953695" y="1804184"/>
                  </a:lnTo>
                  <a:lnTo>
                    <a:pt x="2952357" y="1808696"/>
                  </a:lnTo>
                  <a:cubicBezTo>
                    <a:pt x="2939737" y="1829008"/>
                    <a:pt x="2910192" y="1843261"/>
                    <a:pt x="2875758" y="1843261"/>
                  </a:cubicBezTo>
                  <a:cubicBezTo>
                    <a:pt x="2867150" y="1843261"/>
                    <a:pt x="2858847" y="1842370"/>
                    <a:pt x="2851037" y="1840716"/>
                  </a:cubicBezTo>
                  <a:lnTo>
                    <a:pt x="2832005" y="1834488"/>
                  </a:lnTo>
                  <a:lnTo>
                    <a:pt x="2830567" y="1838881"/>
                  </a:lnTo>
                  <a:cubicBezTo>
                    <a:pt x="2826668" y="1847358"/>
                    <a:pt x="2821147" y="1854093"/>
                    <a:pt x="2814658" y="1858125"/>
                  </a:cubicBezTo>
                  <a:lnTo>
                    <a:pt x="2811775" y="1858980"/>
                  </a:lnTo>
                  <a:lnTo>
                    <a:pt x="2808892" y="1858125"/>
                  </a:lnTo>
                  <a:cubicBezTo>
                    <a:pt x="2799158" y="1852077"/>
                    <a:pt x="2791602" y="1839947"/>
                    <a:pt x="2788433" y="1824978"/>
                  </a:cubicBezTo>
                  <a:lnTo>
                    <a:pt x="2788342" y="1824093"/>
                  </a:lnTo>
                  <a:lnTo>
                    <a:pt x="2760470" y="1838140"/>
                  </a:lnTo>
                  <a:cubicBezTo>
                    <a:pt x="2752155" y="1840368"/>
                    <a:pt x="2743904" y="1841657"/>
                    <a:pt x="2735933" y="1842081"/>
                  </a:cubicBezTo>
                  <a:lnTo>
                    <a:pt x="2715937" y="1840990"/>
                  </a:lnTo>
                  <a:lnTo>
                    <a:pt x="2715685" y="1845606"/>
                  </a:lnTo>
                  <a:cubicBezTo>
                    <a:pt x="2714113" y="1854803"/>
                    <a:pt x="2710523" y="1862738"/>
                    <a:pt x="2705299" y="1868312"/>
                  </a:cubicBezTo>
                  <a:lnTo>
                    <a:pt x="2702735" y="1869884"/>
                  </a:lnTo>
                  <a:lnTo>
                    <a:pt x="2699730" y="1869804"/>
                  </a:lnTo>
                  <a:cubicBezTo>
                    <a:pt x="2694246" y="1868143"/>
                    <a:pt x="2688894" y="1864872"/>
                    <a:pt x="2684047" y="1860312"/>
                  </a:cubicBezTo>
                  <a:lnTo>
                    <a:pt x="2682437" y="1858121"/>
                  </a:lnTo>
                  <a:lnTo>
                    <a:pt x="2670291" y="1868961"/>
                  </a:lnTo>
                  <a:cubicBezTo>
                    <a:pt x="2663250" y="1873026"/>
                    <a:pt x="2656038" y="1876219"/>
                    <a:pt x="2648869" y="1878554"/>
                  </a:cubicBezTo>
                  <a:lnTo>
                    <a:pt x="2630360" y="1882447"/>
                  </a:lnTo>
                  <a:lnTo>
                    <a:pt x="2631259" y="1886719"/>
                  </a:lnTo>
                  <a:cubicBezTo>
                    <a:pt x="2632073" y="1895494"/>
                    <a:pt x="2630738" y="1903610"/>
                    <a:pt x="2627334" y="1909973"/>
                  </a:cubicBezTo>
                  <a:lnTo>
                    <a:pt x="2625380" y="1912033"/>
                  </a:lnTo>
                  <a:lnTo>
                    <a:pt x="2622618" y="1912695"/>
                  </a:lnTo>
                  <a:cubicBezTo>
                    <a:pt x="2611800" y="1912345"/>
                    <a:pt x="2599891" y="1905992"/>
                    <a:pt x="2590230" y="1895245"/>
                  </a:cubicBezTo>
                  <a:lnTo>
                    <a:pt x="2589735" y="1894561"/>
                  </a:lnTo>
                  <a:lnTo>
                    <a:pt x="2573571" y="1919211"/>
                  </a:lnTo>
                  <a:cubicBezTo>
                    <a:pt x="2567822" y="1924961"/>
                    <a:pt x="2561682" y="1929911"/>
                    <a:pt x="2555362" y="1934022"/>
                  </a:cubicBezTo>
                  <a:lnTo>
                    <a:pt x="2538492" y="1942573"/>
                  </a:lnTo>
                  <a:lnTo>
                    <a:pt x="2540465" y="1946467"/>
                  </a:lnTo>
                  <a:cubicBezTo>
                    <a:pt x="2543523" y="1954732"/>
                    <a:pt x="2544334" y="1962918"/>
                    <a:pt x="2542693" y="1969944"/>
                  </a:cubicBezTo>
                  <a:lnTo>
                    <a:pt x="2541338" y="1972440"/>
                  </a:lnTo>
                  <a:lnTo>
                    <a:pt x="2538842" y="1973794"/>
                  </a:lnTo>
                  <a:cubicBezTo>
                    <a:pt x="2528302" y="1976256"/>
                    <a:pt x="2515155" y="1973202"/>
                    <a:pt x="2503041" y="1965321"/>
                  </a:cubicBezTo>
                  <a:lnTo>
                    <a:pt x="2496452" y="1959962"/>
                  </a:lnTo>
                  <a:lnTo>
                    <a:pt x="2492885" y="1965730"/>
                  </a:lnTo>
                  <a:cubicBezTo>
                    <a:pt x="2490355" y="1968797"/>
                    <a:pt x="2487519" y="1971339"/>
                    <a:pt x="2484454" y="1973243"/>
                  </a:cubicBezTo>
                  <a:lnTo>
                    <a:pt x="2481731" y="1974051"/>
                  </a:lnTo>
                  <a:lnTo>
                    <a:pt x="2479009" y="1973243"/>
                  </a:lnTo>
                  <a:cubicBezTo>
                    <a:pt x="2475944" y="1971339"/>
                    <a:pt x="2473108" y="1968797"/>
                    <a:pt x="2470578" y="1965730"/>
                  </a:cubicBezTo>
                  <a:lnTo>
                    <a:pt x="2467111" y="1960125"/>
                  </a:lnTo>
                  <a:lnTo>
                    <a:pt x="2460723" y="1965321"/>
                  </a:lnTo>
                  <a:cubicBezTo>
                    <a:pt x="2448609" y="1973201"/>
                    <a:pt x="2435462" y="1976256"/>
                    <a:pt x="2424922" y="1973794"/>
                  </a:cubicBezTo>
                  <a:lnTo>
                    <a:pt x="2422426" y="1972440"/>
                  </a:lnTo>
                  <a:lnTo>
                    <a:pt x="2421071" y="1969944"/>
                  </a:lnTo>
                  <a:cubicBezTo>
                    <a:pt x="2419430" y="1962917"/>
                    <a:pt x="2420241" y="1954732"/>
                    <a:pt x="2423299" y="1946466"/>
                  </a:cubicBezTo>
                  <a:lnTo>
                    <a:pt x="2425766" y="1941598"/>
                  </a:lnTo>
                  <a:lnTo>
                    <a:pt x="2420706" y="1939554"/>
                  </a:lnTo>
                  <a:cubicBezTo>
                    <a:pt x="2411035" y="1934661"/>
                    <a:pt x="2401533" y="1927835"/>
                    <a:pt x="2392909" y="1919211"/>
                  </a:cubicBezTo>
                  <a:lnTo>
                    <a:pt x="2379853" y="1899301"/>
                  </a:lnTo>
                  <a:lnTo>
                    <a:pt x="2373342" y="1908163"/>
                  </a:lnTo>
                  <a:cubicBezTo>
                    <a:pt x="2368764" y="1912471"/>
                    <a:pt x="2363709" y="1915560"/>
                    <a:pt x="2358530" y="1917129"/>
                  </a:cubicBezTo>
                  <a:lnTo>
                    <a:pt x="2355691" y="1917204"/>
                  </a:lnTo>
                  <a:lnTo>
                    <a:pt x="2353270" y="1915719"/>
                  </a:lnTo>
                  <a:cubicBezTo>
                    <a:pt x="2348336" y="1910455"/>
                    <a:pt x="2344945" y="1902961"/>
                    <a:pt x="2343460" y="1894274"/>
                  </a:cubicBezTo>
                  <a:lnTo>
                    <a:pt x="2343163" y="1888824"/>
                  </a:lnTo>
                  <a:lnTo>
                    <a:pt x="2337759" y="1889584"/>
                  </a:lnTo>
                  <a:cubicBezTo>
                    <a:pt x="2326937" y="1890182"/>
                    <a:pt x="2315295" y="1889022"/>
                    <a:pt x="2303514" y="1885865"/>
                  </a:cubicBezTo>
                  <a:cubicBezTo>
                    <a:pt x="2272100" y="1877448"/>
                    <a:pt x="2248631" y="1857223"/>
                    <a:pt x="2242083" y="1835607"/>
                  </a:cubicBezTo>
                  <a:lnTo>
                    <a:pt x="2241966" y="1831164"/>
                  </a:lnTo>
                  <a:lnTo>
                    <a:pt x="2244289" y="1827375"/>
                  </a:lnTo>
                  <a:cubicBezTo>
                    <a:pt x="2248409" y="1823513"/>
                    <a:pt x="2253401" y="1820256"/>
                    <a:pt x="2259062" y="1817674"/>
                  </a:cubicBezTo>
                  <a:lnTo>
                    <a:pt x="2270352" y="1814278"/>
                  </a:lnTo>
                  <a:lnTo>
                    <a:pt x="2268140" y="1811810"/>
                  </a:lnTo>
                  <a:cubicBezTo>
                    <a:pt x="2260169" y="1800553"/>
                    <a:pt x="2255628" y="1788507"/>
                    <a:pt x="2255263" y="1777220"/>
                  </a:cubicBezTo>
                  <a:lnTo>
                    <a:pt x="2256299" y="1772898"/>
                  </a:lnTo>
                  <a:lnTo>
                    <a:pt x="2259524" y="1769839"/>
                  </a:lnTo>
                  <a:cubicBezTo>
                    <a:pt x="2269481" y="1764512"/>
                    <a:pt x="2282184" y="1762422"/>
                    <a:pt x="2295918" y="1763696"/>
                  </a:cubicBezTo>
                  <a:lnTo>
                    <a:pt x="2300442" y="1764648"/>
                  </a:lnTo>
                  <a:lnTo>
                    <a:pt x="2297260" y="1751977"/>
                  </a:lnTo>
                  <a:cubicBezTo>
                    <a:pt x="2295053" y="1736628"/>
                    <a:pt x="2296403" y="1722642"/>
                    <a:pt x="2301287" y="1711917"/>
                  </a:cubicBezTo>
                  <a:lnTo>
                    <a:pt x="2304251" y="1708529"/>
                  </a:lnTo>
                  <a:lnTo>
                    <a:pt x="2308667" y="1707656"/>
                  </a:lnTo>
                  <a:cubicBezTo>
                    <a:pt x="2320398" y="1708789"/>
                    <a:pt x="2333185" y="1714613"/>
                    <a:pt x="2345374" y="1724199"/>
                  </a:cubicBezTo>
                  <a:lnTo>
                    <a:pt x="2356798" y="1735269"/>
                  </a:lnTo>
                  <a:lnTo>
                    <a:pt x="2357395" y="1733443"/>
                  </a:lnTo>
                  <a:lnTo>
                    <a:pt x="2370248" y="1717896"/>
                  </a:lnTo>
                  <a:lnTo>
                    <a:pt x="2362083" y="1705442"/>
                  </a:lnTo>
                  <a:cubicBezTo>
                    <a:pt x="2357297" y="1692506"/>
                    <a:pt x="2356028" y="1679695"/>
                    <a:pt x="2358597" y="1668698"/>
                  </a:cubicBezTo>
                  <a:lnTo>
                    <a:pt x="2360717" y="1664791"/>
                  </a:lnTo>
                  <a:lnTo>
                    <a:pt x="2364623" y="1662672"/>
                  </a:lnTo>
                  <a:cubicBezTo>
                    <a:pt x="2370122" y="1661387"/>
                    <a:pt x="2376073" y="1661062"/>
                    <a:pt x="2382268" y="1661657"/>
                  </a:cubicBezTo>
                  <a:lnTo>
                    <a:pt x="2393743" y="1664361"/>
                  </a:lnTo>
                  <a:lnTo>
                    <a:pt x="2393061" y="1661118"/>
                  </a:lnTo>
                  <a:cubicBezTo>
                    <a:pt x="2391787" y="1647384"/>
                    <a:pt x="2393877" y="1634681"/>
                    <a:pt x="2399204" y="1624723"/>
                  </a:cubicBezTo>
                  <a:lnTo>
                    <a:pt x="2402263" y="1621498"/>
                  </a:lnTo>
                  <a:lnTo>
                    <a:pt x="2406585" y="1620462"/>
                  </a:lnTo>
                  <a:cubicBezTo>
                    <a:pt x="2417872" y="1620827"/>
                    <a:pt x="2429918" y="1625368"/>
                    <a:pt x="2441175" y="1633339"/>
                  </a:cubicBezTo>
                  <a:lnTo>
                    <a:pt x="2444617" y="1636425"/>
                  </a:lnTo>
                  <a:lnTo>
                    <a:pt x="2448196" y="1623861"/>
                  </a:lnTo>
                  <a:cubicBezTo>
                    <a:pt x="2453960" y="1609465"/>
                    <a:pt x="2462121" y="1598027"/>
                    <a:pt x="2471714" y="1591181"/>
                  </a:cubicBezTo>
                  <a:lnTo>
                    <a:pt x="2475975" y="1589729"/>
                  </a:lnTo>
                  <a:lnTo>
                    <a:pt x="2480236" y="1591181"/>
                  </a:lnTo>
                  <a:cubicBezTo>
                    <a:pt x="2489828" y="1598027"/>
                    <a:pt x="2497990" y="1609465"/>
                    <a:pt x="2503753" y="1623861"/>
                  </a:cubicBezTo>
                  <a:lnTo>
                    <a:pt x="2508112" y="1639160"/>
                  </a:lnTo>
                  <a:lnTo>
                    <a:pt x="2509542" y="1637877"/>
                  </a:lnTo>
                  <a:lnTo>
                    <a:pt x="2512310" y="1636847"/>
                  </a:lnTo>
                  <a:lnTo>
                    <a:pt x="2504469" y="1624889"/>
                  </a:lnTo>
                  <a:cubicBezTo>
                    <a:pt x="2499402" y="1611192"/>
                    <a:pt x="2498058" y="1597628"/>
                    <a:pt x="2500778" y="1585984"/>
                  </a:cubicBezTo>
                  <a:lnTo>
                    <a:pt x="2503023" y="1581848"/>
                  </a:lnTo>
                  <a:lnTo>
                    <a:pt x="2507159" y="1579604"/>
                  </a:lnTo>
                  <a:cubicBezTo>
                    <a:pt x="2512981" y="1578244"/>
                    <a:pt x="2519282" y="1577900"/>
                    <a:pt x="2525841" y="1578529"/>
                  </a:cubicBezTo>
                  <a:lnTo>
                    <a:pt x="2537991" y="1581392"/>
                  </a:lnTo>
                  <a:lnTo>
                    <a:pt x="2537269" y="1577959"/>
                  </a:lnTo>
                  <a:cubicBezTo>
                    <a:pt x="2535919" y="1563417"/>
                    <a:pt x="2538132" y="1549967"/>
                    <a:pt x="2543773" y="1539424"/>
                  </a:cubicBezTo>
                  <a:lnTo>
                    <a:pt x="2547011" y="1536010"/>
                  </a:lnTo>
                  <a:lnTo>
                    <a:pt x="2551588" y="1534913"/>
                  </a:lnTo>
                  <a:cubicBezTo>
                    <a:pt x="2563538" y="1535299"/>
                    <a:pt x="2576292" y="1540108"/>
                    <a:pt x="2588211" y="1548547"/>
                  </a:cubicBezTo>
                  <a:lnTo>
                    <a:pt x="2591855" y="1551814"/>
                  </a:lnTo>
                  <a:lnTo>
                    <a:pt x="2595645" y="1538511"/>
                  </a:lnTo>
                  <a:cubicBezTo>
                    <a:pt x="2601747" y="1523269"/>
                    <a:pt x="2610389" y="1511159"/>
                    <a:pt x="2620546" y="1503910"/>
                  </a:cubicBezTo>
                  <a:lnTo>
                    <a:pt x="2625057" y="1502373"/>
                  </a:lnTo>
                  <a:lnTo>
                    <a:pt x="2629569" y="1503910"/>
                  </a:lnTo>
                  <a:cubicBezTo>
                    <a:pt x="2639725" y="1511159"/>
                    <a:pt x="2648366" y="1523269"/>
                    <a:pt x="2654468" y="1538511"/>
                  </a:cubicBezTo>
                  <a:lnTo>
                    <a:pt x="2659083" y="1554710"/>
                  </a:lnTo>
                  <a:lnTo>
                    <a:pt x="2660598" y="1553352"/>
                  </a:lnTo>
                  <a:lnTo>
                    <a:pt x="2680614" y="1545901"/>
                  </a:lnTo>
                  <a:lnTo>
                    <a:pt x="2679720" y="1530158"/>
                  </a:lnTo>
                  <a:cubicBezTo>
                    <a:pt x="2682180" y="1515763"/>
                    <a:pt x="2687798" y="1503344"/>
                    <a:pt x="2695976" y="1494620"/>
                  </a:cubicBezTo>
                  <a:lnTo>
                    <a:pt x="2699988" y="1492160"/>
                  </a:lnTo>
                  <a:lnTo>
                    <a:pt x="2704692" y="1492285"/>
                  </a:lnTo>
                  <a:cubicBezTo>
                    <a:pt x="2710413" y="1494018"/>
                    <a:pt x="2716043" y="1496871"/>
                    <a:pt x="2721408" y="1500695"/>
                  </a:cubicBezTo>
                  <a:lnTo>
                    <a:pt x="2730499" y="1509249"/>
                  </a:lnTo>
                  <a:lnTo>
                    <a:pt x="2731590" y="1505915"/>
                  </a:lnTo>
                  <a:cubicBezTo>
                    <a:pt x="2737692" y="1492647"/>
                    <a:pt x="2746334" y="1482106"/>
                    <a:pt x="2756490" y="1475795"/>
                  </a:cubicBezTo>
                  <a:close/>
                  <a:moveTo>
                    <a:pt x="1003547" y="1474289"/>
                  </a:moveTo>
                  <a:lnTo>
                    <a:pt x="1003301" y="1474489"/>
                  </a:lnTo>
                  <a:lnTo>
                    <a:pt x="1002840" y="1482612"/>
                  </a:lnTo>
                  <a:lnTo>
                    <a:pt x="1005989" y="1478236"/>
                  </a:lnTo>
                  <a:close/>
                  <a:moveTo>
                    <a:pt x="636725" y="1462834"/>
                  </a:moveTo>
                  <a:lnTo>
                    <a:pt x="636464" y="1463046"/>
                  </a:lnTo>
                  <a:lnTo>
                    <a:pt x="635975" y="1471656"/>
                  </a:lnTo>
                  <a:lnTo>
                    <a:pt x="639313" y="1467018"/>
                  </a:lnTo>
                  <a:close/>
                  <a:moveTo>
                    <a:pt x="1432085" y="1461153"/>
                  </a:moveTo>
                  <a:lnTo>
                    <a:pt x="1427563" y="1468048"/>
                  </a:lnTo>
                  <a:lnTo>
                    <a:pt x="1411953" y="1480745"/>
                  </a:lnTo>
                  <a:lnTo>
                    <a:pt x="1430262" y="1477654"/>
                  </a:lnTo>
                  <a:lnTo>
                    <a:pt x="1434786" y="1478606"/>
                  </a:lnTo>
                  <a:lnTo>
                    <a:pt x="1431604" y="1465935"/>
                  </a:lnTo>
                  <a:close/>
                  <a:moveTo>
                    <a:pt x="1227649" y="1454884"/>
                  </a:moveTo>
                  <a:lnTo>
                    <a:pt x="1228124" y="1463145"/>
                  </a:lnTo>
                  <a:lnTo>
                    <a:pt x="1223779" y="1481585"/>
                  </a:lnTo>
                  <a:lnTo>
                    <a:pt x="1238255" y="1482025"/>
                  </a:lnTo>
                  <a:cubicBezTo>
                    <a:pt x="1244392" y="1483054"/>
                    <a:pt x="1250057" y="1484909"/>
                    <a:pt x="1255036" y="1487572"/>
                  </a:cubicBezTo>
                  <a:lnTo>
                    <a:pt x="1258261" y="1490631"/>
                  </a:lnTo>
                  <a:lnTo>
                    <a:pt x="1259297" y="1494953"/>
                  </a:lnTo>
                  <a:cubicBezTo>
                    <a:pt x="1258567" y="1517527"/>
                    <a:pt x="1241132" y="1543137"/>
                    <a:pt x="1212967" y="1559398"/>
                  </a:cubicBezTo>
                  <a:lnTo>
                    <a:pt x="1202636" y="1564024"/>
                  </a:lnTo>
                  <a:lnTo>
                    <a:pt x="1203029" y="1564749"/>
                  </a:lnTo>
                  <a:cubicBezTo>
                    <a:pt x="1205749" y="1576392"/>
                    <a:pt x="1204405" y="1589956"/>
                    <a:pt x="1199338" y="1603653"/>
                  </a:cubicBezTo>
                  <a:lnTo>
                    <a:pt x="1182408" y="1629473"/>
                  </a:lnTo>
                  <a:lnTo>
                    <a:pt x="1183329" y="1630128"/>
                  </a:lnTo>
                  <a:lnTo>
                    <a:pt x="1186004" y="1634227"/>
                  </a:lnTo>
                  <a:lnTo>
                    <a:pt x="1193107" y="1622358"/>
                  </a:lnTo>
                  <a:cubicBezTo>
                    <a:pt x="1202947" y="1609215"/>
                    <a:pt x="1214428" y="1599754"/>
                    <a:pt x="1226115" y="1595380"/>
                  </a:cubicBezTo>
                  <a:lnTo>
                    <a:pt x="1230870" y="1595064"/>
                  </a:lnTo>
                  <a:lnTo>
                    <a:pt x="1234830" y="1597716"/>
                  </a:lnTo>
                  <a:cubicBezTo>
                    <a:pt x="1242764" y="1607347"/>
                    <a:pt x="1247977" y="1621280"/>
                    <a:pt x="1249926" y="1637583"/>
                  </a:cubicBezTo>
                  <a:lnTo>
                    <a:pt x="1250191" y="1654424"/>
                  </a:lnTo>
                  <a:lnTo>
                    <a:pt x="1251193" y="1653916"/>
                  </a:lnTo>
                  <a:lnTo>
                    <a:pt x="1250629" y="1651671"/>
                  </a:lnTo>
                  <a:cubicBezTo>
                    <a:pt x="1248422" y="1636322"/>
                    <a:pt x="1249772" y="1622336"/>
                    <a:pt x="1254656" y="1611611"/>
                  </a:cubicBezTo>
                  <a:lnTo>
                    <a:pt x="1257620" y="1608223"/>
                  </a:lnTo>
                  <a:lnTo>
                    <a:pt x="1262036" y="1607350"/>
                  </a:lnTo>
                  <a:cubicBezTo>
                    <a:pt x="1273767" y="1608483"/>
                    <a:pt x="1286554" y="1614307"/>
                    <a:pt x="1298743" y="1623893"/>
                  </a:cubicBezTo>
                  <a:lnTo>
                    <a:pt x="1310167" y="1634963"/>
                  </a:lnTo>
                  <a:lnTo>
                    <a:pt x="1310764" y="1633137"/>
                  </a:lnTo>
                  <a:lnTo>
                    <a:pt x="1323617" y="1617590"/>
                  </a:lnTo>
                  <a:lnTo>
                    <a:pt x="1315452" y="1605136"/>
                  </a:lnTo>
                  <a:cubicBezTo>
                    <a:pt x="1310666" y="1592200"/>
                    <a:pt x="1309397" y="1579389"/>
                    <a:pt x="1311966" y="1568392"/>
                  </a:cubicBezTo>
                  <a:lnTo>
                    <a:pt x="1314086" y="1564485"/>
                  </a:lnTo>
                  <a:lnTo>
                    <a:pt x="1317992" y="1562366"/>
                  </a:lnTo>
                  <a:cubicBezTo>
                    <a:pt x="1323491" y="1561081"/>
                    <a:pt x="1329442" y="1560756"/>
                    <a:pt x="1335637" y="1561351"/>
                  </a:cubicBezTo>
                  <a:lnTo>
                    <a:pt x="1347112" y="1564055"/>
                  </a:lnTo>
                  <a:lnTo>
                    <a:pt x="1346430" y="1560812"/>
                  </a:lnTo>
                  <a:cubicBezTo>
                    <a:pt x="1345156" y="1547078"/>
                    <a:pt x="1347246" y="1534375"/>
                    <a:pt x="1352573" y="1524417"/>
                  </a:cubicBezTo>
                  <a:lnTo>
                    <a:pt x="1355632" y="1521192"/>
                  </a:lnTo>
                  <a:lnTo>
                    <a:pt x="1359954" y="1520156"/>
                  </a:lnTo>
                  <a:lnTo>
                    <a:pt x="1362748" y="1521196"/>
                  </a:lnTo>
                  <a:lnTo>
                    <a:pt x="1352887" y="1516868"/>
                  </a:lnTo>
                  <a:lnTo>
                    <a:pt x="1345911" y="1511194"/>
                  </a:lnTo>
                  <a:lnTo>
                    <a:pt x="1342133" y="1517301"/>
                  </a:lnTo>
                  <a:cubicBezTo>
                    <a:pt x="1339454" y="1520548"/>
                    <a:pt x="1336452" y="1523240"/>
                    <a:pt x="1333207" y="1525256"/>
                  </a:cubicBezTo>
                  <a:lnTo>
                    <a:pt x="1330324" y="1526111"/>
                  </a:lnTo>
                  <a:lnTo>
                    <a:pt x="1327442" y="1525256"/>
                  </a:lnTo>
                  <a:cubicBezTo>
                    <a:pt x="1324197" y="1523240"/>
                    <a:pt x="1321194" y="1520548"/>
                    <a:pt x="1318515" y="1517301"/>
                  </a:cubicBezTo>
                  <a:lnTo>
                    <a:pt x="1314844" y="1511366"/>
                  </a:lnTo>
                  <a:lnTo>
                    <a:pt x="1308080" y="1516868"/>
                  </a:lnTo>
                  <a:cubicBezTo>
                    <a:pt x="1295254" y="1525211"/>
                    <a:pt x="1281334" y="1528446"/>
                    <a:pt x="1270175" y="1525839"/>
                  </a:cubicBezTo>
                  <a:lnTo>
                    <a:pt x="1267532" y="1524406"/>
                  </a:lnTo>
                  <a:lnTo>
                    <a:pt x="1266098" y="1521763"/>
                  </a:lnTo>
                  <a:cubicBezTo>
                    <a:pt x="1264360" y="1514323"/>
                    <a:pt x="1265219" y="1505656"/>
                    <a:pt x="1268456" y="1496905"/>
                  </a:cubicBezTo>
                  <a:lnTo>
                    <a:pt x="1271069" y="1491750"/>
                  </a:lnTo>
                  <a:lnTo>
                    <a:pt x="1265711" y="1489586"/>
                  </a:lnTo>
                  <a:cubicBezTo>
                    <a:pt x="1255472" y="1484406"/>
                    <a:pt x="1245410" y="1477178"/>
                    <a:pt x="1236280" y="1468047"/>
                  </a:cubicBezTo>
                  <a:close/>
                  <a:moveTo>
                    <a:pt x="1183609" y="1435864"/>
                  </a:moveTo>
                  <a:lnTo>
                    <a:pt x="1182502" y="1436020"/>
                  </a:lnTo>
                  <a:lnTo>
                    <a:pt x="1182625" y="1443828"/>
                  </a:lnTo>
                  <a:lnTo>
                    <a:pt x="1184339" y="1442959"/>
                  </a:lnTo>
                  <a:lnTo>
                    <a:pt x="1184522" y="1442942"/>
                  </a:lnTo>
                  <a:lnTo>
                    <a:pt x="1183924" y="1441635"/>
                  </a:lnTo>
                  <a:close/>
                  <a:moveTo>
                    <a:pt x="1500966" y="1426323"/>
                  </a:moveTo>
                  <a:lnTo>
                    <a:pt x="1487689" y="1429116"/>
                  </a:lnTo>
                  <a:lnTo>
                    <a:pt x="1488640" y="1433639"/>
                  </a:lnTo>
                  <a:lnTo>
                    <a:pt x="1486731" y="1444952"/>
                  </a:lnTo>
                  <a:lnTo>
                    <a:pt x="1491142" y="1449226"/>
                  </a:lnTo>
                  <a:lnTo>
                    <a:pt x="1491739" y="1447401"/>
                  </a:lnTo>
                  <a:lnTo>
                    <a:pt x="1504593" y="1431853"/>
                  </a:lnTo>
                  <a:close/>
                  <a:moveTo>
                    <a:pt x="1120142" y="1421903"/>
                  </a:moveTo>
                  <a:lnTo>
                    <a:pt x="1122001" y="1424752"/>
                  </a:lnTo>
                  <a:lnTo>
                    <a:pt x="1122881" y="1423283"/>
                  </a:lnTo>
                  <a:close/>
                  <a:moveTo>
                    <a:pt x="3757493" y="1416226"/>
                  </a:moveTo>
                  <a:lnTo>
                    <a:pt x="3757162" y="1416279"/>
                  </a:lnTo>
                  <a:lnTo>
                    <a:pt x="3752432" y="1423493"/>
                  </a:lnTo>
                  <a:lnTo>
                    <a:pt x="3757642" y="1421144"/>
                  </a:lnTo>
                  <a:close/>
                  <a:moveTo>
                    <a:pt x="892229" y="1399083"/>
                  </a:moveTo>
                  <a:lnTo>
                    <a:pt x="883404" y="1412542"/>
                  </a:lnTo>
                  <a:lnTo>
                    <a:pt x="888049" y="1414635"/>
                  </a:lnTo>
                  <a:lnTo>
                    <a:pt x="899473" y="1425705"/>
                  </a:lnTo>
                  <a:lnTo>
                    <a:pt x="900071" y="1423880"/>
                  </a:lnTo>
                  <a:lnTo>
                    <a:pt x="909129" y="1412923"/>
                  </a:lnTo>
                  <a:lnTo>
                    <a:pt x="892750" y="1399803"/>
                  </a:lnTo>
                  <a:close/>
                  <a:moveTo>
                    <a:pt x="370152" y="1388821"/>
                  </a:moveTo>
                  <a:lnTo>
                    <a:pt x="368381" y="1419982"/>
                  </a:lnTo>
                  <a:lnTo>
                    <a:pt x="365027" y="1428778"/>
                  </a:lnTo>
                  <a:lnTo>
                    <a:pt x="374443" y="1430997"/>
                  </a:lnTo>
                  <a:lnTo>
                    <a:pt x="373761" y="1427754"/>
                  </a:lnTo>
                  <a:cubicBezTo>
                    <a:pt x="372487" y="1414020"/>
                    <a:pt x="374577" y="1401317"/>
                    <a:pt x="379905" y="1391360"/>
                  </a:cubicBezTo>
                  <a:lnTo>
                    <a:pt x="380574" y="1390654"/>
                  </a:lnTo>
                  <a:lnTo>
                    <a:pt x="370964" y="1389184"/>
                  </a:lnTo>
                  <a:close/>
                  <a:moveTo>
                    <a:pt x="193379" y="1355521"/>
                  </a:moveTo>
                  <a:lnTo>
                    <a:pt x="193259" y="1355835"/>
                  </a:lnTo>
                  <a:lnTo>
                    <a:pt x="197141" y="1363536"/>
                  </a:lnTo>
                  <a:lnTo>
                    <a:pt x="197712" y="1357850"/>
                  </a:lnTo>
                  <a:close/>
                  <a:moveTo>
                    <a:pt x="1099932" y="1342927"/>
                  </a:moveTo>
                  <a:lnTo>
                    <a:pt x="1100311" y="1355415"/>
                  </a:lnTo>
                  <a:lnTo>
                    <a:pt x="1104309" y="1354473"/>
                  </a:lnTo>
                  <a:lnTo>
                    <a:pt x="1104175" y="1354323"/>
                  </a:lnTo>
                  <a:close/>
                  <a:moveTo>
                    <a:pt x="1308237" y="1324722"/>
                  </a:moveTo>
                  <a:lnTo>
                    <a:pt x="1307977" y="1324934"/>
                  </a:lnTo>
                  <a:lnTo>
                    <a:pt x="1307487" y="1333544"/>
                  </a:lnTo>
                  <a:lnTo>
                    <a:pt x="1310825" y="1328905"/>
                  </a:lnTo>
                  <a:close/>
                  <a:moveTo>
                    <a:pt x="3085981" y="1306689"/>
                  </a:moveTo>
                  <a:lnTo>
                    <a:pt x="3085650" y="1306742"/>
                  </a:lnTo>
                  <a:lnTo>
                    <a:pt x="3080920" y="1313956"/>
                  </a:lnTo>
                  <a:lnTo>
                    <a:pt x="3086130" y="1311607"/>
                  </a:lnTo>
                  <a:close/>
                  <a:moveTo>
                    <a:pt x="755788" y="1281859"/>
                  </a:moveTo>
                  <a:lnTo>
                    <a:pt x="755527" y="1282071"/>
                  </a:lnTo>
                  <a:lnTo>
                    <a:pt x="755038" y="1290681"/>
                  </a:lnTo>
                  <a:lnTo>
                    <a:pt x="758376" y="1286042"/>
                  </a:lnTo>
                  <a:close/>
                  <a:moveTo>
                    <a:pt x="1447188" y="1239597"/>
                  </a:moveTo>
                  <a:lnTo>
                    <a:pt x="1446988" y="1241703"/>
                  </a:lnTo>
                  <a:lnTo>
                    <a:pt x="1430058" y="1267522"/>
                  </a:lnTo>
                  <a:lnTo>
                    <a:pt x="1430979" y="1268177"/>
                  </a:lnTo>
                  <a:lnTo>
                    <a:pt x="1433654" y="1272276"/>
                  </a:lnTo>
                  <a:lnTo>
                    <a:pt x="1440757" y="1260408"/>
                  </a:lnTo>
                  <a:cubicBezTo>
                    <a:pt x="1445677" y="1253836"/>
                    <a:pt x="1451007" y="1248185"/>
                    <a:pt x="1456568" y="1243630"/>
                  </a:cubicBezTo>
                  <a:lnTo>
                    <a:pt x="1462553" y="1240080"/>
                  </a:lnTo>
                  <a:lnTo>
                    <a:pt x="1448610" y="1240369"/>
                  </a:lnTo>
                  <a:close/>
                  <a:moveTo>
                    <a:pt x="3789702" y="1236331"/>
                  </a:moveTo>
                  <a:lnTo>
                    <a:pt x="3794214" y="1237669"/>
                  </a:lnTo>
                  <a:cubicBezTo>
                    <a:pt x="3804370" y="1243979"/>
                    <a:pt x="3813011" y="1254520"/>
                    <a:pt x="3819113" y="1267788"/>
                  </a:cubicBezTo>
                  <a:lnTo>
                    <a:pt x="3820636" y="1272440"/>
                  </a:lnTo>
                  <a:lnTo>
                    <a:pt x="3830569" y="1262814"/>
                  </a:lnTo>
                  <a:cubicBezTo>
                    <a:pt x="3843475" y="1252665"/>
                    <a:pt x="3857014" y="1246498"/>
                    <a:pt x="3869434" y="1245299"/>
                  </a:cubicBezTo>
                  <a:lnTo>
                    <a:pt x="3874110" y="1246224"/>
                  </a:lnTo>
                  <a:lnTo>
                    <a:pt x="3877249" y="1249810"/>
                  </a:lnTo>
                  <a:cubicBezTo>
                    <a:pt x="3882420" y="1261167"/>
                    <a:pt x="3883848" y="1275975"/>
                    <a:pt x="3881512" y="1292226"/>
                  </a:cubicBezTo>
                  <a:lnTo>
                    <a:pt x="3877409" y="1308562"/>
                  </a:lnTo>
                  <a:lnTo>
                    <a:pt x="3879400" y="1308143"/>
                  </a:lnTo>
                  <a:cubicBezTo>
                    <a:pt x="3893941" y="1306794"/>
                    <a:pt x="3907391" y="1309007"/>
                    <a:pt x="3917934" y="1314647"/>
                  </a:cubicBezTo>
                  <a:lnTo>
                    <a:pt x="3921348" y="1317886"/>
                  </a:lnTo>
                  <a:lnTo>
                    <a:pt x="3922445" y="1322462"/>
                  </a:lnTo>
                  <a:cubicBezTo>
                    <a:pt x="3922252" y="1328437"/>
                    <a:pt x="3920953" y="1334613"/>
                    <a:pt x="3918648" y="1340786"/>
                  </a:cubicBezTo>
                  <a:lnTo>
                    <a:pt x="3909151" y="1358454"/>
                  </a:lnTo>
                  <a:lnTo>
                    <a:pt x="3923835" y="1362871"/>
                  </a:lnTo>
                  <a:cubicBezTo>
                    <a:pt x="3929830" y="1365605"/>
                    <a:pt x="3935115" y="1369054"/>
                    <a:pt x="3939477" y="1373142"/>
                  </a:cubicBezTo>
                  <a:lnTo>
                    <a:pt x="3941937" y="1377154"/>
                  </a:lnTo>
                  <a:lnTo>
                    <a:pt x="3941813" y="1381858"/>
                  </a:lnTo>
                  <a:cubicBezTo>
                    <a:pt x="3938346" y="1393301"/>
                    <a:pt x="3930401" y="1404377"/>
                    <a:pt x="3919164" y="1413705"/>
                  </a:cubicBezTo>
                  <a:lnTo>
                    <a:pt x="3891592" y="1427601"/>
                  </a:lnTo>
                  <a:lnTo>
                    <a:pt x="3892062" y="1428629"/>
                  </a:lnTo>
                  <a:lnTo>
                    <a:pt x="3892329" y="1433517"/>
                  </a:lnTo>
                  <a:lnTo>
                    <a:pt x="3904415" y="1426790"/>
                  </a:lnTo>
                  <a:cubicBezTo>
                    <a:pt x="3919508" y="1420327"/>
                    <a:pt x="3934182" y="1417874"/>
                    <a:pt x="3946489" y="1419930"/>
                  </a:cubicBezTo>
                  <a:lnTo>
                    <a:pt x="3950766" y="1422034"/>
                  </a:lnTo>
                  <a:lnTo>
                    <a:pt x="3952870" y="1426311"/>
                  </a:lnTo>
                  <a:cubicBezTo>
                    <a:pt x="3954925" y="1438618"/>
                    <a:pt x="3952473" y="1453291"/>
                    <a:pt x="3946010" y="1468385"/>
                  </a:cubicBezTo>
                  <a:lnTo>
                    <a:pt x="3937819" y="1483102"/>
                  </a:lnTo>
                  <a:lnTo>
                    <a:pt x="3939850" y="1483213"/>
                  </a:lnTo>
                  <a:cubicBezTo>
                    <a:pt x="3954245" y="1485673"/>
                    <a:pt x="3966664" y="1491292"/>
                    <a:pt x="3975387" y="1499469"/>
                  </a:cubicBezTo>
                  <a:lnTo>
                    <a:pt x="3977847" y="1503481"/>
                  </a:lnTo>
                  <a:lnTo>
                    <a:pt x="3977723" y="1508185"/>
                  </a:lnTo>
                  <a:cubicBezTo>
                    <a:pt x="3975990" y="1513906"/>
                    <a:pt x="3973136" y="1519536"/>
                    <a:pt x="3969312" y="1524901"/>
                  </a:cubicBezTo>
                  <a:lnTo>
                    <a:pt x="3955566" y="1539509"/>
                  </a:lnTo>
                  <a:lnTo>
                    <a:pt x="3968607" y="1547576"/>
                  </a:lnTo>
                  <a:cubicBezTo>
                    <a:pt x="3973690" y="1551769"/>
                    <a:pt x="3977902" y="1556468"/>
                    <a:pt x="3981057" y="1561547"/>
                  </a:cubicBezTo>
                  <a:lnTo>
                    <a:pt x="3982395" y="1566058"/>
                  </a:lnTo>
                  <a:lnTo>
                    <a:pt x="3981057" y="1570570"/>
                  </a:lnTo>
                  <a:cubicBezTo>
                    <a:pt x="3968437" y="1590882"/>
                    <a:pt x="3938892" y="1605135"/>
                    <a:pt x="3904458" y="1605135"/>
                  </a:cubicBezTo>
                  <a:cubicBezTo>
                    <a:pt x="3895850" y="1605135"/>
                    <a:pt x="3887547" y="1604244"/>
                    <a:pt x="3879737" y="1602590"/>
                  </a:cubicBezTo>
                  <a:lnTo>
                    <a:pt x="3860705" y="1596362"/>
                  </a:lnTo>
                  <a:lnTo>
                    <a:pt x="3859267" y="1600755"/>
                  </a:lnTo>
                  <a:cubicBezTo>
                    <a:pt x="3855368" y="1609232"/>
                    <a:pt x="3849847" y="1615967"/>
                    <a:pt x="3843358" y="1619999"/>
                  </a:cubicBezTo>
                  <a:lnTo>
                    <a:pt x="3840475" y="1620854"/>
                  </a:lnTo>
                  <a:lnTo>
                    <a:pt x="3837592" y="1619999"/>
                  </a:lnTo>
                  <a:cubicBezTo>
                    <a:pt x="3827858" y="1613951"/>
                    <a:pt x="3820302" y="1601821"/>
                    <a:pt x="3817133" y="1586852"/>
                  </a:cubicBezTo>
                  <a:lnTo>
                    <a:pt x="3817042" y="1585967"/>
                  </a:lnTo>
                  <a:lnTo>
                    <a:pt x="3791899" y="1598639"/>
                  </a:lnTo>
                  <a:lnTo>
                    <a:pt x="3785326" y="1610867"/>
                  </a:lnTo>
                  <a:lnTo>
                    <a:pt x="3800010" y="1615284"/>
                  </a:lnTo>
                  <a:cubicBezTo>
                    <a:pt x="3806005" y="1618018"/>
                    <a:pt x="3811290" y="1621467"/>
                    <a:pt x="3815652" y="1625556"/>
                  </a:cubicBezTo>
                  <a:lnTo>
                    <a:pt x="3818112" y="1629568"/>
                  </a:lnTo>
                  <a:lnTo>
                    <a:pt x="3817988" y="1634272"/>
                  </a:lnTo>
                  <a:cubicBezTo>
                    <a:pt x="3814521" y="1645715"/>
                    <a:pt x="3806576" y="1656790"/>
                    <a:pt x="3795339" y="1666118"/>
                  </a:cubicBezTo>
                  <a:lnTo>
                    <a:pt x="3767767" y="1680014"/>
                  </a:lnTo>
                  <a:lnTo>
                    <a:pt x="3768237" y="1681043"/>
                  </a:lnTo>
                  <a:lnTo>
                    <a:pt x="3768504" y="1685930"/>
                  </a:lnTo>
                  <a:lnTo>
                    <a:pt x="3780590" y="1679203"/>
                  </a:lnTo>
                  <a:cubicBezTo>
                    <a:pt x="3795683" y="1672740"/>
                    <a:pt x="3810357" y="1670288"/>
                    <a:pt x="3822664" y="1672344"/>
                  </a:cubicBezTo>
                  <a:lnTo>
                    <a:pt x="3826941" y="1674447"/>
                  </a:lnTo>
                  <a:lnTo>
                    <a:pt x="3829045" y="1678724"/>
                  </a:lnTo>
                  <a:cubicBezTo>
                    <a:pt x="3831100" y="1691031"/>
                    <a:pt x="3828648" y="1705705"/>
                    <a:pt x="3822185" y="1720798"/>
                  </a:cubicBezTo>
                  <a:lnTo>
                    <a:pt x="3813994" y="1735515"/>
                  </a:lnTo>
                  <a:lnTo>
                    <a:pt x="3816025" y="1735626"/>
                  </a:lnTo>
                  <a:cubicBezTo>
                    <a:pt x="3830420" y="1738086"/>
                    <a:pt x="3842839" y="1743705"/>
                    <a:pt x="3851562" y="1751882"/>
                  </a:cubicBezTo>
                  <a:lnTo>
                    <a:pt x="3854022" y="1755894"/>
                  </a:lnTo>
                  <a:lnTo>
                    <a:pt x="3853898" y="1760598"/>
                  </a:lnTo>
                  <a:cubicBezTo>
                    <a:pt x="3852165" y="1766319"/>
                    <a:pt x="3849311" y="1771949"/>
                    <a:pt x="3845487" y="1777314"/>
                  </a:cubicBezTo>
                  <a:lnTo>
                    <a:pt x="3831741" y="1791922"/>
                  </a:lnTo>
                  <a:lnTo>
                    <a:pt x="3844782" y="1799989"/>
                  </a:lnTo>
                  <a:cubicBezTo>
                    <a:pt x="3849865" y="1804182"/>
                    <a:pt x="3854077" y="1808881"/>
                    <a:pt x="3857232" y="1813960"/>
                  </a:cubicBezTo>
                  <a:lnTo>
                    <a:pt x="3858570" y="1818471"/>
                  </a:lnTo>
                  <a:lnTo>
                    <a:pt x="3857232" y="1822983"/>
                  </a:lnTo>
                  <a:cubicBezTo>
                    <a:pt x="3844612" y="1843295"/>
                    <a:pt x="3815067" y="1857548"/>
                    <a:pt x="3780633" y="1857548"/>
                  </a:cubicBezTo>
                  <a:cubicBezTo>
                    <a:pt x="3772025" y="1857548"/>
                    <a:pt x="3763722" y="1856657"/>
                    <a:pt x="3755912" y="1855003"/>
                  </a:cubicBezTo>
                  <a:lnTo>
                    <a:pt x="3736880" y="1848775"/>
                  </a:lnTo>
                  <a:lnTo>
                    <a:pt x="3735442" y="1853168"/>
                  </a:lnTo>
                  <a:cubicBezTo>
                    <a:pt x="3731543" y="1861645"/>
                    <a:pt x="3726022" y="1868380"/>
                    <a:pt x="3719533" y="1872412"/>
                  </a:cubicBezTo>
                  <a:lnTo>
                    <a:pt x="3716650" y="1873267"/>
                  </a:lnTo>
                  <a:lnTo>
                    <a:pt x="3713767" y="1872412"/>
                  </a:lnTo>
                  <a:cubicBezTo>
                    <a:pt x="3704033" y="1866364"/>
                    <a:pt x="3696477" y="1854234"/>
                    <a:pt x="3693308" y="1839265"/>
                  </a:cubicBezTo>
                  <a:lnTo>
                    <a:pt x="3693217" y="1838380"/>
                  </a:lnTo>
                  <a:lnTo>
                    <a:pt x="3665345" y="1852427"/>
                  </a:lnTo>
                  <a:cubicBezTo>
                    <a:pt x="3657030" y="1854655"/>
                    <a:pt x="3648779" y="1855944"/>
                    <a:pt x="3640808" y="1856368"/>
                  </a:cubicBezTo>
                  <a:lnTo>
                    <a:pt x="3620812" y="1855277"/>
                  </a:lnTo>
                  <a:lnTo>
                    <a:pt x="3620560" y="1859893"/>
                  </a:lnTo>
                  <a:cubicBezTo>
                    <a:pt x="3618988" y="1869090"/>
                    <a:pt x="3615398" y="1877025"/>
                    <a:pt x="3610174" y="1882599"/>
                  </a:cubicBezTo>
                  <a:lnTo>
                    <a:pt x="3607610" y="1884171"/>
                  </a:lnTo>
                  <a:lnTo>
                    <a:pt x="3604605" y="1884091"/>
                  </a:lnTo>
                  <a:cubicBezTo>
                    <a:pt x="3599121" y="1882430"/>
                    <a:pt x="3593769" y="1879159"/>
                    <a:pt x="3588922" y="1874599"/>
                  </a:cubicBezTo>
                  <a:lnTo>
                    <a:pt x="3576858" y="1858180"/>
                  </a:lnTo>
                  <a:lnTo>
                    <a:pt x="3563270" y="1864265"/>
                  </a:lnTo>
                  <a:lnTo>
                    <a:pt x="3544761" y="1868158"/>
                  </a:lnTo>
                  <a:lnTo>
                    <a:pt x="3545660" y="1872430"/>
                  </a:lnTo>
                  <a:cubicBezTo>
                    <a:pt x="3546474" y="1881205"/>
                    <a:pt x="3545139" y="1889321"/>
                    <a:pt x="3541735" y="1895684"/>
                  </a:cubicBezTo>
                  <a:lnTo>
                    <a:pt x="3539781" y="1897744"/>
                  </a:lnTo>
                  <a:lnTo>
                    <a:pt x="3537019" y="1898406"/>
                  </a:lnTo>
                  <a:cubicBezTo>
                    <a:pt x="3526201" y="1898056"/>
                    <a:pt x="3514292" y="1891703"/>
                    <a:pt x="3504631" y="1880956"/>
                  </a:cubicBezTo>
                  <a:lnTo>
                    <a:pt x="3504136" y="1880272"/>
                  </a:lnTo>
                  <a:lnTo>
                    <a:pt x="3487972" y="1904922"/>
                  </a:lnTo>
                  <a:cubicBezTo>
                    <a:pt x="3482223" y="1910672"/>
                    <a:pt x="3476083" y="1915622"/>
                    <a:pt x="3469763" y="1919733"/>
                  </a:cubicBezTo>
                  <a:lnTo>
                    <a:pt x="3452893" y="1928284"/>
                  </a:lnTo>
                  <a:lnTo>
                    <a:pt x="3454866" y="1932178"/>
                  </a:lnTo>
                  <a:cubicBezTo>
                    <a:pt x="3457924" y="1940443"/>
                    <a:pt x="3458735" y="1948629"/>
                    <a:pt x="3457094" y="1955655"/>
                  </a:cubicBezTo>
                  <a:lnTo>
                    <a:pt x="3455739" y="1958151"/>
                  </a:lnTo>
                  <a:lnTo>
                    <a:pt x="3453243" y="1959505"/>
                  </a:lnTo>
                  <a:cubicBezTo>
                    <a:pt x="3442703" y="1961967"/>
                    <a:pt x="3429556" y="1958913"/>
                    <a:pt x="3417442" y="1951032"/>
                  </a:cubicBezTo>
                  <a:lnTo>
                    <a:pt x="3410853" y="1945673"/>
                  </a:lnTo>
                  <a:lnTo>
                    <a:pt x="3407286" y="1951441"/>
                  </a:lnTo>
                  <a:cubicBezTo>
                    <a:pt x="3404756" y="1954508"/>
                    <a:pt x="3401920" y="1957050"/>
                    <a:pt x="3398855" y="1958954"/>
                  </a:cubicBezTo>
                  <a:lnTo>
                    <a:pt x="3396132" y="1959762"/>
                  </a:lnTo>
                  <a:lnTo>
                    <a:pt x="3393410" y="1958954"/>
                  </a:lnTo>
                  <a:cubicBezTo>
                    <a:pt x="3390345" y="1957050"/>
                    <a:pt x="3387509" y="1954508"/>
                    <a:pt x="3384979" y="1951441"/>
                  </a:cubicBezTo>
                  <a:lnTo>
                    <a:pt x="3381512" y="1945836"/>
                  </a:lnTo>
                  <a:lnTo>
                    <a:pt x="3375124" y="1951032"/>
                  </a:lnTo>
                  <a:cubicBezTo>
                    <a:pt x="3363010" y="1958912"/>
                    <a:pt x="3349863" y="1961967"/>
                    <a:pt x="3339323" y="1959505"/>
                  </a:cubicBezTo>
                  <a:lnTo>
                    <a:pt x="3336827" y="1958151"/>
                  </a:lnTo>
                  <a:lnTo>
                    <a:pt x="3335472" y="1955655"/>
                  </a:lnTo>
                  <a:cubicBezTo>
                    <a:pt x="3333831" y="1948628"/>
                    <a:pt x="3334642" y="1940443"/>
                    <a:pt x="3337700" y="1932177"/>
                  </a:cubicBezTo>
                  <a:lnTo>
                    <a:pt x="3340167" y="1927309"/>
                  </a:lnTo>
                  <a:lnTo>
                    <a:pt x="3335107" y="1925265"/>
                  </a:lnTo>
                  <a:cubicBezTo>
                    <a:pt x="3325436" y="1920372"/>
                    <a:pt x="3315934" y="1913546"/>
                    <a:pt x="3307310" y="1904922"/>
                  </a:cubicBezTo>
                  <a:lnTo>
                    <a:pt x="3294254" y="1885012"/>
                  </a:lnTo>
                  <a:lnTo>
                    <a:pt x="3287743" y="1893874"/>
                  </a:lnTo>
                  <a:cubicBezTo>
                    <a:pt x="3283165" y="1898181"/>
                    <a:pt x="3278111" y="1901271"/>
                    <a:pt x="3272931" y="1902840"/>
                  </a:cubicBezTo>
                  <a:lnTo>
                    <a:pt x="3270092" y="1902915"/>
                  </a:lnTo>
                  <a:lnTo>
                    <a:pt x="3267671" y="1901430"/>
                  </a:lnTo>
                  <a:cubicBezTo>
                    <a:pt x="3262737" y="1896166"/>
                    <a:pt x="3259346" y="1888672"/>
                    <a:pt x="3257861" y="1879985"/>
                  </a:cubicBezTo>
                  <a:lnTo>
                    <a:pt x="3257564" y="1874535"/>
                  </a:lnTo>
                  <a:lnTo>
                    <a:pt x="3252160" y="1875295"/>
                  </a:lnTo>
                  <a:cubicBezTo>
                    <a:pt x="3241338" y="1875893"/>
                    <a:pt x="3229696" y="1874733"/>
                    <a:pt x="3217915" y="1871576"/>
                  </a:cubicBezTo>
                  <a:cubicBezTo>
                    <a:pt x="3186501" y="1863159"/>
                    <a:pt x="3163032" y="1842934"/>
                    <a:pt x="3156484" y="1821318"/>
                  </a:cubicBezTo>
                  <a:lnTo>
                    <a:pt x="3156367" y="1816875"/>
                  </a:lnTo>
                  <a:lnTo>
                    <a:pt x="3158690" y="1813086"/>
                  </a:lnTo>
                  <a:cubicBezTo>
                    <a:pt x="3162810" y="1809224"/>
                    <a:pt x="3167802" y="1805967"/>
                    <a:pt x="3173463" y="1803385"/>
                  </a:cubicBezTo>
                  <a:lnTo>
                    <a:pt x="3184753" y="1799989"/>
                  </a:lnTo>
                  <a:lnTo>
                    <a:pt x="3182541" y="1797521"/>
                  </a:lnTo>
                  <a:cubicBezTo>
                    <a:pt x="3174570" y="1786264"/>
                    <a:pt x="3170029" y="1774218"/>
                    <a:pt x="3169664" y="1762931"/>
                  </a:cubicBezTo>
                  <a:lnTo>
                    <a:pt x="3170700" y="1758609"/>
                  </a:lnTo>
                  <a:lnTo>
                    <a:pt x="3173925" y="1755550"/>
                  </a:lnTo>
                  <a:cubicBezTo>
                    <a:pt x="3183882" y="1750223"/>
                    <a:pt x="3196585" y="1748133"/>
                    <a:pt x="3210319" y="1749407"/>
                  </a:cubicBezTo>
                  <a:lnTo>
                    <a:pt x="3214843" y="1750359"/>
                  </a:lnTo>
                  <a:lnTo>
                    <a:pt x="3211661" y="1737688"/>
                  </a:lnTo>
                  <a:cubicBezTo>
                    <a:pt x="3209454" y="1722339"/>
                    <a:pt x="3210804" y="1708353"/>
                    <a:pt x="3215688" y="1697628"/>
                  </a:cubicBezTo>
                  <a:lnTo>
                    <a:pt x="3218652" y="1694240"/>
                  </a:lnTo>
                  <a:lnTo>
                    <a:pt x="3223068" y="1693367"/>
                  </a:lnTo>
                  <a:cubicBezTo>
                    <a:pt x="3234799" y="1694500"/>
                    <a:pt x="3247586" y="1700324"/>
                    <a:pt x="3259775" y="1709910"/>
                  </a:cubicBezTo>
                  <a:lnTo>
                    <a:pt x="3271199" y="1720980"/>
                  </a:lnTo>
                  <a:lnTo>
                    <a:pt x="3271796" y="1719154"/>
                  </a:lnTo>
                  <a:lnTo>
                    <a:pt x="3284649" y="1703607"/>
                  </a:lnTo>
                  <a:lnTo>
                    <a:pt x="3276484" y="1691153"/>
                  </a:lnTo>
                  <a:cubicBezTo>
                    <a:pt x="3271698" y="1678217"/>
                    <a:pt x="3270429" y="1665406"/>
                    <a:pt x="3272998" y="1654409"/>
                  </a:cubicBezTo>
                  <a:lnTo>
                    <a:pt x="3275118" y="1650502"/>
                  </a:lnTo>
                  <a:lnTo>
                    <a:pt x="3279024" y="1648383"/>
                  </a:lnTo>
                  <a:cubicBezTo>
                    <a:pt x="3284523" y="1647098"/>
                    <a:pt x="3290474" y="1646773"/>
                    <a:pt x="3296669" y="1647368"/>
                  </a:cubicBezTo>
                  <a:lnTo>
                    <a:pt x="3308144" y="1650072"/>
                  </a:lnTo>
                  <a:lnTo>
                    <a:pt x="3307462" y="1646829"/>
                  </a:lnTo>
                  <a:cubicBezTo>
                    <a:pt x="3306188" y="1633095"/>
                    <a:pt x="3308278" y="1620392"/>
                    <a:pt x="3313605" y="1610434"/>
                  </a:cubicBezTo>
                  <a:lnTo>
                    <a:pt x="3316664" y="1607209"/>
                  </a:lnTo>
                  <a:lnTo>
                    <a:pt x="3320986" y="1606173"/>
                  </a:lnTo>
                  <a:cubicBezTo>
                    <a:pt x="3332273" y="1606538"/>
                    <a:pt x="3344319" y="1611079"/>
                    <a:pt x="3355576" y="1619050"/>
                  </a:cubicBezTo>
                  <a:lnTo>
                    <a:pt x="3359018" y="1622136"/>
                  </a:lnTo>
                  <a:lnTo>
                    <a:pt x="3362597" y="1609572"/>
                  </a:lnTo>
                  <a:cubicBezTo>
                    <a:pt x="3368361" y="1595176"/>
                    <a:pt x="3376522" y="1583738"/>
                    <a:pt x="3386115" y="1576892"/>
                  </a:cubicBezTo>
                  <a:lnTo>
                    <a:pt x="3390376" y="1575440"/>
                  </a:lnTo>
                  <a:lnTo>
                    <a:pt x="3394637" y="1576892"/>
                  </a:lnTo>
                  <a:lnTo>
                    <a:pt x="3408320" y="1595906"/>
                  </a:lnTo>
                  <a:lnTo>
                    <a:pt x="3412034" y="1593891"/>
                  </a:lnTo>
                  <a:cubicBezTo>
                    <a:pt x="3417856" y="1592531"/>
                    <a:pt x="3424157" y="1592187"/>
                    <a:pt x="3430716" y="1592816"/>
                  </a:cubicBezTo>
                  <a:lnTo>
                    <a:pt x="3442866" y="1595679"/>
                  </a:lnTo>
                  <a:lnTo>
                    <a:pt x="3442144" y="1592246"/>
                  </a:lnTo>
                  <a:cubicBezTo>
                    <a:pt x="3440794" y="1577704"/>
                    <a:pt x="3443007" y="1564254"/>
                    <a:pt x="3448648" y="1553711"/>
                  </a:cubicBezTo>
                  <a:lnTo>
                    <a:pt x="3451886" y="1550297"/>
                  </a:lnTo>
                  <a:lnTo>
                    <a:pt x="3456463" y="1549200"/>
                  </a:lnTo>
                  <a:cubicBezTo>
                    <a:pt x="3468413" y="1549586"/>
                    <a:pt x="3481167" y="1554395"/>
                    <a:pt x="3493086" y="1562834"/>
                  </a:cubicBezTo>
                  <a:lnTo>
                    <a:pt x="3496730" y="1566101"/>
                  </a:lnTo>
                  <a:lnTo>
                    <a:pt x="3500520" y="1552798"/>
                  </a:lnTo>
                  <a:cubicBezTo>
                    <a:pt x="3506622" y="1537556"/>
                    <a:pt x="3515264" y="1525446"/>
                    <a:pt x="3525421" y="1518197"/>
                  </a:cubicBezTo>
                  <a:lnTo>
                    <a:pt x="3529932" y="1516660"/>
                  </a:lnTo>
                  <a:lnTo>
                    <a:pt x="3534444" y="1518197"/>
                  </a:lnTo>
                  <a:cubicBezTo>
                    <a:pt x="3544600" y="1525446"/>
                    <a:pt x="3553241" y="1537556"/>
                    <a:pt x="3559343" y="1552798"/>
                  </a:cubicBezTo>
                  <a:lnTo>
                    <a:pt x="3563958" y="1568997"/>
                  </a:lnTo>
                  <a:lnTo>
                    <a:pt x="3565473" y="1567639"/>
                  </a:lnTo>
                  <a:lnTo>
                    <a:pt x="3585489" y="1560188"/>
                  </a:lnTo>
                  <a:lnTo>
                    <a:pt x="3584595" y="1544445"/>
                  </a:lnTo>
                  <a:cubicBezTo>
                    <a:pt x="3587055" y="1530050"/>
                    <a:pt x="3592674" y="1517631"/>
                    <a:pt x="3600851" y="1508907"/>
                  </a:cubicBezTo>
                  <a:lnTo>
                    <a:pt x="3604863" y="1506447"/>
                  </a:lnTo>
                  <a:lnTo>
                    <a:pt x="3609567" y="1506572"/>
                  </a:lnTo>
                  <a:cubicBezTo>
                    <a:pt x="3615288" y="1508305"/>
                    <a:pt x="3620918" y="1511158"/>
                    <a:pt x="3626283" y="1514982"/>
                  </a:cubicBezTo>
                  <a:lnTo>
                    <a:pt x="3629549" y="1518055"/>
                  </a:lnTo>
                  <a:lnTo>
                    <a:pt x="3623513" y="1504372"/>
                  </a:lnTo>
                  <a:lnTo>
                    <a:pt x="3622083" y="1479198"/>
                  </a:lnTo>
                  <a:lnTo>
                    <a:pt x="3611424" y="1483876"/>
                  </a:lnTo>
                  <a:cubicBezTo>
                    <a:pt x="3604945" y="1485402"/>
                    <a:pt x="3598675" y="1485559"/>
                    <a:pt x="3593096" y="1484255"/>
                  </a:cubicBezTo>
                  <a:lnTo>
                    <a:pt x="3590453" y="1482822"/>
                  </a:lnTo>
                  <a:lnTo>
                    <a:pt x="3589019" y="1480179"/>
                  </a:lnTo>
                  <a:cubicBezTo>
                    <a:pt x="3587281" y="1472739"/>
                    <a:pt x="3588140" y="1464072"/>
                    <a:pt x="3591377" y="1455320"/>
                  </a:cubicBezTo>
                  <a:lnTo>
                    <a:pt x="3593990" y="1450166"/>
                  </a:lnTo>
                  <a:lnTo>
                    <a:pt x="3588632" y="1448002"/>
                  </a:lnTo>
                  <a:cubicBezTo>
                    <a:pt x="3578393" y="1442821"/>
                    <a:pt x="3568331" y="1435594"/>
                    <a:pt x="3559201" y="1426463"/>
                  </a:cubicBezTo>
                  <a:cubicBezTo>
                    <a:pt x="3534852" y="1402114"/>
                    <a:pt x="3524039" y="1371145"/>
                    <a:pt x="3529478" y="1347858"/>
                  </a:cubicBezTo>
                  <a:lnTo>
                    <a:pt x="3531723" y="1343722"/>
                  </a:lnTo>
                  <a:lnTo>
                    <a:pt x="3535859" y="1341477"/>
                  </a:lnTo>
                  <a:cubicBezTo>
                    <a:pt x="3541681" y="1340117"/>
                    <a:pt x="3547982" y="1339773"/>
                    <a:pt x="3554541" y="1340403"/>
                  </a:cubicBezTo>
                  <a:lnTo>
                    <a:pt x="3566691" y="1343266"/>
                  </a:lnTo>
                  <a:lnTo>
                    <a:pt x="3565969" y="1339832"/>
                  </a:lnTo>
                  <a:cubicBezTo>
                    <a:pt x="3564619" y="1325291"/>
                    <a:pt x="3566832" y="1311841"/>
                    <a:pt x="3572473" y="1301298"/>
                  </a:cubicBezTo>
                  <a:lnTo>
                    <a:pt x="3575711" y="1297884"/>
                  </a:lnTo>
                  <a:lnTo>
                    <a:pt x="3580288" y="1296786"/>
                  </a:lnTo>
                  <a:cubicBezTo>
                    <a:pt x="3592238" y="1297173"/>
                    <a:pt x="3604992" y="1301981"/>
                    <a:pt x="3616911" y="1310421"/>
                  </a:cubicBezTo>
                  <a:lnTo>
                    <a:pt x="3620555" y="1313688"/>
                  </a:lnTo>
                  <a:lnTo>
                    <a:pt x="3624345" y="1300385"/>
                  </a:lnTo>
                  <a:cubicBezTo>
                    <a:pt x="3630447" y="1285143"/>
                    <a:pt x="3639089" y="1273033"/>
                    <a:pt x="3649246" y="1265784"/>
                  </a:cubicBezTo>
                  <a:lnTo>
                    <a:pt x="3653757" y="1264247"/>
                  </a:lnTo>
                  <a:lnTo>
                    <a:pt x="3658269" y="1265784"/>
                  </a:lnTo>
                  <a:cubicBezTo>
                    <a:pt x="3668425" y="1273033"/>
                    <a:pt x="3677066" y="1285143"/>
                    <a:pt x="3683168" y="1300385"/>
                  </a:cubicBezTo>
                  <a:lnTo>
                    <a:pt x="3687783" y="1316583"/>
                  </a:lnTo>
                  <a:lnTo>
                    <a:pt x="3689298" y="1315226"/>
                  </a:lnTo>
                  <a:lnTo>
                    <a:pt x="3709314" y="1307774"/>
                  </a:lnTo>
                  <a:lnTo>
                    <a:pt x="3708420" y="1292031"/>
                  </a:lnTo>
                  <a:cubicBezTo>
                    <a:pt x="3710880" y="1277636"/>
                    <a:pt x="3716498" y="1265218"/>
                    <a:pt x="3724676" y="1256494"/>
                  </a:cubicBezTo>
                  <a:lnTo>
                    <a:pt x="3728688" y="1254034"/>
                  </a:lnTo>
                  <a:lnTo>
                    <a:pt x="3733392" y="1254158"/>
                  </a:lnTo>
                  <a:cubicBezTo>
                    <a:pt x="3739113" y="1255891"/>
                    <a:pt x="3744743" y="1258744"/>
                    <a:pt x="3750108" y="1262569"/>
                  </a:cubicBezTo>
                  <a:lnTo>
                    <a:pt x="3759199" y="1271123"/>
                  </a:lnTo>
                  <a:lnTo>
                    <a:pt x="3760290" y="1267788"/>
                  </a:lnTo>
                  <a:cubicBezTo>
                    <a:pt x="3766392" y="1254520"/>
                    <a:pt x="3775034" y="1243979"/>
                    <a:pt x="3785190" y="1237669"/>
                  </a:cubicBezTo>
                  <a:close/>
                  <a:moveTo>
                    <a:pt x="643768" y="1189591"/>
                  </a:moveTo>
                  <a:lnTo>
                    <a:pt x="639539" y="1200435"/>
                  </a:lnTo>
                  <a:cubicBezTo>
                    <a:pt x="636037" y="1206095"/>
                    <a:pt x="631715" y="1210639"/>
                    <a:pt x="626848" y="1213663"/>
                  </a:cubicBezTo>
                  <a:lnTo>
                    <a:pt x="624122" y="1214472"/>
                  </a:lnTo>
                  <a:lnTo>
                    <a:pt x="633500" y="1218698"/>
                  </a:lnTo>
                  <a:lnTo>
                    <a:pt x="645596" y="1230419"/>
                  </a:lnTo>
                  <a:lnTo>
                    <a:pt x="646228" y="1228486"/>
                  </a:lnTo>
                  <a:lnTo>
                    <a:pt x="659837" y="1212025"/>
                  </a:lnTo>
                  <a:lnTo>
                    <a:pt x="651191" y="1198839"/>
                  </a:lnTo>
                  <a:lnTo>
                    <a:pt x="650919" y="1195973"/>
                  </a:lnTo>
                  <a:close/>
                  <a:moveTo>
                    <a:pt x="2446584" y="1174251"/>
                  </a:moveTo>
                  <a:lnTo>
                    <a:pt x="2446338" y="1174451"/>
                  </a:lnTo>
                  <a:lnTo>
                    <a:pt x="2445877" y="1182574"/>
                  </a:lnTo>
                  <a:lnTo>
                    <a:pt x="2449026" y="1178198"/>
                  </a:lnTo>
                  <a:close/>
                  <a:moveTo>
                    <a:pt x="896954" y="1173381"/>
                  </a:moveTo>
                  <a:lnTo>
                    <a:pt x="894539" y="1198840"/>
                  </a:lnTo>
                  <a:lnTo>
                    <a:pt x="877609" y="1224659"/>
                  </a:lnTo>
                  <a:lnTo>
                    <a:pt x="878530" y="1225314"/>
                  </a:lnTo>
                  <a:lnTo>
                    <a:pt x="881204" y="1229413"/>
                  </a:lnTo>
                  <a:lnTo>
                    <a:pt x="888308" y="1217545"/>
                  </a:lnTo>
                  <a:cubicBezTo>
                    <a:pt x="898147" y="1204401"/>
                    <a:pt x="909629" y="1194940"/>
                    <a:pt x="921316" y="1190567"/>
                  </a:cubicBezTo>
                  <a:lnTo>
                    <a:pt x="924265" y="1190370"/>
                  </a:lnTo>
                  <a:lnTo>
                    <a:pt x="919474" y="1179897"/>
                  </a:lnTo>
                  <a:lnTo>
                    <a:pt x="919177" y="1174447"/>
                  </a:lnTo>
                  <a:lnTo>
                    <a:pt x="913773" y="1175208"/>
                  </a:lnTo>
                  <a:close/>
                  <a:moveTo>
                    <a:pt x="1408107" y="1172839"/>
                  </a:moveTo>
                  <a:lnTo>
                    <a:pt x="1410081" y="1178811"/>
                  </a:lnTo>
                  <a:lnTo>
                    <a:pt x="1410690" y="1198860"/>
                  </a:lnTo>
                  <a:lnTo>
                    <a:pt x="1425616" y="1195343"/>
                  </a:lnTo>
                  <a:lnTo>
                    <a:pt x="1430001" y="1195595"/>
                  </a:lnTo>
                  <a:lnTo>
                    <a:pt x="1416597" y="1185786"/>
                  </a:lnTo>
                  <a:close/>
                  <a:moveTo>
                    <a:pt x="2927597" y="1164725"/>
                  </a:moveTo>
                  <a:lnTo>
                    <a:pt x="2927351" y="1164925"/>
                  </a:lnTo>
                  <a:lnTo>
                    <a:pt x="2926890" y="1173049"/>
                  </a:lnTo>
                  <a:lnTo>
                    <a:pt x="2930039" y="1168672"/>
                  </a:lnTo>
                  <a:close/>
                  <a:moveTo>
                    <a:pt x="1243191" y="1155979"/>
                  </a:moveTo>
                  <a:lnTo>
                    <a:pt x="1224883" y="1164177"/>
                  </a:lnTo>
                  <a:lnTo>
                    <a:pt x="1206374" y="1168070"/>
                  </a:lnTo>
                  <a:lnTo>
                    <a:pt x="1207273" y="1172343"/>
                  </a:lnTo>
                  <a:cubicBezTo>
                    <a:pt x="1208087" y="1181118"/>
                    <a:pt x="1206752" y="1189234"/>
                    <a:pt x="1203348" y="1195596"/>
                  </a:cubicBezTo>
                  <a:lnTo>
                    <a:pt x="1201394" y="1197657"/>
                  </a:lnTo>
                  <a:lnTo>
                    <a:pt x="1198632" y="1198319"/>
                  </a:lnTo>
                  <a:cubicBezTo>
                    <a:pt x="1187814" y="1197969"/>
                    <a:pt x="1175905" y="1191615"/>
                    <a:pt x="1166244" y="1180868"/>
                  </a:cubicBezTo>
                  <a:lnTo>
                    <a:pt x="1165749" y="1180184"/>
                  </a:lnTo>
                  <a:lnTo>
                    <a:pt x="1149585" y="1204835"/>
                  </a:lnTo>
                  <a:cubicBezTo>
                    <a:pt x="1143836" y="1210584"/>
                    <a:pt x="1137696" y="1215534"/>
                    <a:pt x="1131376" y="1219645"/>
                  </a:cubicBezTo>
                  <a:lnTo>
                    <a:pt x="1114506" y="1228196"/>
                  </a:lnTo>
                  <a:lnTo>
                    <a:pt x="1116479" y="1232090"/>
                  </a:lnTo>
                  <a:cubicBezTo>
                    <a:pt x="1119537" y="1240356"/>
                    <a:pt x="1120348" y="1248541"/>
                    <a:pt x="1118707" y="1255568"/>
                  </a:cubicBezTo>
                  <a:lnTo>
                    <a:pt x="1117352" y="1258064"/>
                  </a:lnTo>
                  <a:lnTo>
                    <a:pt x="1114856" y="1259418"/>
                  </a:lnTo>
                  <a:cubicBezTo>
                    <a:pt x="1104316" y="1261880"/>
                    <a:pt x="1091169" y="1258825"/>
                    <a:pt x="1079055" y="1250945"/>
                  </a:cubicBezTo>
                  <a:lnTo>
                    <a:pt x="1072466" y="1245586"/>
                  </a:lnTo>
                  <a:lnTo>
                    <a:pt x="1068899" y="1251353"/>
                  </a:lnTo>
                  <a:cubicBezTo>
                    <a:pt x="1066369" y="1254420"/>
                    <a:pt x="1063533" y="1256963"/>
                    <a:pt x="1060468" y="1258867"/>
                  </a:cubicBezTo>
                  <a:lnTo>
                    <a:pt x="1057745" y="1259674"/>
                  </a:lnTo>
                  <a:lnTo>
                    <a:pt x="1055023" y="1258867"/>
                  </a:lnTo>
                  <a:cubicBezTo>
                    <a:pt x="1051958" y="1256963"/>
                    <a:pt x="1049122" y="1254420"/>
                    <a:pt x="1046592" y="1251353"/>
                  </a:cubicBezTo>
                  <a:lnTo>
                    <a:pt x="1043125" y="1245748"/>
                  </a:lnTo>
                  <a:lnTo>
                    <a:pt x="1036737" y="1250944"/>
                  </a:lnTo>
                  <a:cubicBezTo>
                    <a:pt x="1024623" y="1258825"/>
                    <a:pt x="1011476" y="1261880"/>
                    <a:pt x="1000936" y="1259418"/>
                  </a:cubicBezTo>
                  <a:lnTo>
                    <a:pt x="998440" y="1258064"/>
                  </a:lnTo>
                  <a:lnTo>
                    <a:pt x="997085" y="1255567"/>
                  </a:lnTo>
                  <a:cubicBezTo>
                    <a:pt x="995444" y="1248541"/>
                    <a:pt x="996255" y="1240355"/>
                    <a:pt x="999313" y="1232090"/>
                  </a:cubicBezTo>
                  <a:lnTo>
                    <a:pt x="1001780" y="1227221"/>
                  </a:lnTo>
                  <a:lnTo>
                    <a:pt x="996720" y="1225178"/>
                  </a:lnTo>
                  <a:cubicBezTo>
                    <a:pt x="987049" y="1220285"/>
                    <a:pt x="977547" y="1213459"/>
                    <a:pt x="968923" y="1204835"/>
                  </a:cubicBezTo>
                  <a:lnTo>
                    <a:pt x="954945" y="1183517"/>
                  </a:lnTo>
                  <a:lnTo>
                    <a:pt x="934544" y="1202752"/>
                  </a:lnTo>
                  <a:lnTo>
                    <a:pt x="933769" y="1202773"/>
                  </a:lnTo>
                  <a:lnTo>
                    <a:pt x="945127" y="1232769"/>
                  </a:lnTo>
                  <a:lnTo>
                    <a:pt x="945392" y="1249610"/>
                  </a:lnTo>
                  <a:lnTo>
                    <a:pt x="947207" y="1248690"/>
                  </a:lnTo>
                  <a:cubicBezTo>
                    <a:pt x="960903" y="1243623"/>
                    <a:pt x="974468" y="1242280"/>
                    <a:pt x="986111" y="1245000"/>
                  </a:cubicBezTo>
                  <a:lnTo>
                    <a:pt x="990247" y="1247244"/>
                  </a:lnTo>
                  <a:lnTo>
                    <a:pt x="992492" y="1251380"/>
                  </a:lnTo>
                  <a:cubicBezTo>
                    <a:pt x="993851" y="1257202"/>
                    <a:pt x="994195" y="1263504"/>
                    <a:pt x="993566" y="1270063"/>
                  </a:cubicBezTo>
                  <a:lnTo>
                    <a:pt x="988965" y="1289587"/>
                  </a:lnTo>
                  <a:lnTo>
                    <a:pt x="1004293" y="1290052"/>
                  </a:lnTo>
                  <a:lnTo>
                    <a:pt x="1007546" y="1291128"/>
                  </a:lnTo>
                  <a:lnTo>
                    <a:pt x="1014390" y="1281617"/>
                  </a:lnTo>
                  <a:lnTo>
                    <a:pt x="1018651" y="1280166"/>
                  </a:lnTo>
                  <a:lnTo>
                    <a:pt x="1022912" y="1281617"/>
                  </a:lnTo>
                  <a:cubicBezTo>
                    <a:pt x="1032504" y="1288464"/>
                    <a:pt x="1040666" y="1299901"/>
                    <a:pt x="1046429" y="1314297"/>
                  </a:cubicBezTo>
                  <a:lnTo>
                    <a:pt x="1050788" y="1329596"/>
                  </a:lnTo>
                  <a:lnTo>
                    <a:pt x="1052218" y="1328314"/>
                  </a:lnTo>
                  <a:cubicBezTo>
                    <a:pt x="1063475" y="1320343"/>
                    <a:pt x="1075521" y="1315802"/>
                    <a:pt x="1086808" y="1315437"/>
                  </a:cubicBezTo>
                  <a:lnTo>
                    <a:pt x="1090851" y="1316406"/>
                  </a:lnTo>
                  <a:lnTo>
                    <a:pt x="1091638" y="1313124"/>
                  </a:lnTo>
                  <a:lnTo>
                    <a:pt x="1095052" y="1309885"/>
                  </a:lnTo>
                  <a:cubicBezTo>
                    <a:pt x="1105595" y="1304245"/>
                    <a:pt x="1119045" y="1302032"/>
                    <a:pt x="1133587" y="1303381"/>
                  </a:cubicBezTo>
                  <a:lnTo>
                    <a:pt x="1138376" y="1304389"/>
                  </a:lnTo>
                  <a:lnTo>
                    <a:pt x="1135007" y="1290973"/>
                  </a:lnTo>
                  <a:cubicBezTo>
                    <a:pt x="1132671" y="1274722"/>
                    <a:pt x="1134099" y="1259913"/>
                    <a:pt x="1139271" y="1248557"/>
                  </a:cubicBezTo>
                  <a:lnTo>
                    <a:pt x="1142409" y="1244970"/>
                  </a:lnTo>
                  <a:lnTo>
                    <a:pt x="1147085" y="1244045"/>
                  </a:lnTo>
                  <a:cubicBezTo>
                    <a:pt x="1159505" y="1245245"/>
                    <a:pt x="1173044" y="1251412"/>
                    <a:pt x="1185949" y="1261561"/>
                  </a:cubicBezTo>
                  <a:lnTo>
                    <a:pt x="1198045" y="1273282"/>
                  </a:lnTo>
                  <a:lnTo>
                    <a:pt x="1198678" y="1271349"/>
                  </a:lnTo>
                  <a:lnTo>
                    <a:pt x="1212287" y="1254888"/>
                  </a:lnTo>
                  <a:lnTo>
                    <a:pt x="1203641" y="1241702"/>
                  </a:lnTo>
                  <a:cubicBezTo>
                    <a:pt x="1198574" y="1228005"/>
                    <a:pt x="1197231" y="1214441"/>
                    <a:pt x="1199950" y="1202798"/>
                  </a:cubicBezTo>
                  <a:lnTo>
                    <a:pt x="1202195" y="1198662"/>
                  </a:lnTo>
                  <a:lnTo>
                    <a:pt x="1206331" y="1196417"/>
                  </a:lnTo>
                  <a:cubicBezTo>
                    <a:pt x="1212153" y="1195057"/>
                    <a:pt x="1218454" y="1194713"/>
                    <a:pt x="1225013" y="1195343"/>
                  </a:cubicBezTo>
                  <a:lnTo>
                    <a:pt x="1237163" y="1198206"/>
                  </a:lnTo>
                  <a:lnTo>
                    <a:pt x="1236441" y="1194772"/>
                  </a:lnTo>
                  <a:cubicBezTo>
                    <a:pt x="1235091" y="1180231"/>
                    <a:pt x="1237304" y="1166781"/>
                    <a:pt x="1242945" y="1156238"/>
                  </a:cubicBezTo>
                  <a:close/>
                  <a:moveTo>
                    <a:pt x="1353630" y="1155310"/>
                  </a:moveTo>
                  <a:lnTo>
                    <a:pt x="1353640" y="1155325"/>
                  </a:lnTo>
                  <a:lnTo>
                    <a:pt x="1358255" y="1171523"/>
                  </a:lnTo>
                  <a:lnTo>
                    <a:pt x="1359770" y="1170166"/>
                  </a:lnTo>
                  <a:lnTo>
                    <a:pt x="1369717" y="1166463"/>
                  </a:lnTo>
                  <a:lnTo>
                    <a:pt x="1367148" y="1160848"/>
                  </a:lnTo>
                  <a:lnTo>
                    <a:pt x="1366851" y="1155398"/>
                  </a:lnTo>
                  <a:lnTo>
                    <a:pt x="1361447" y="1156159"/>
                  </a:lnTo>
                  <a:close/>
                  <a:moveTo>
                    <a:pt x="1280462" y="1122839"/>
                  </a:moveTo>
                  <a:lnTo>
                    <a:pt x="1279758" y="1124729"/>
                  </a:lnTo>
                  <a:lnTo>
                    <a:pt x="1249047" y="1152137"/>
                  </a:lnTo>
                  <a:lnTo>
                    <a:pt x="1250760" y="1151726"/>
                  </a:lnTo>
                  <a:cubicBezTo>
                    <a:pt x="1262710" y="1152113"/>
                    <a:pt x="1275464" y="1156921"/>
                    <a:pt x="1287383" y="1165361"/>
                  </a:cubicBezTo>
                  <a:lnTo>
                    <a:pt x="1291027" y="1168628"/>
                  </a:lnTo>
                  <a:lnTo>
                    <a:pt x="1294817" y="1155325"/>
                  </a:lnTo>
                  <a:lnTo>
                    <a:pt x="1304960" y="1141230"/>
                  </a:lnTo>
                  <a:lnTo>
                    <a:pt x="1287162" y="1132260"/>
                  </a:lnTo>
                  <a:close/>
                  <a:moveTo>
                    <a:pt x="1951284" y="1117101"/>
                  </a:moveTo>
                  <a:lnTo>
                    <a:pt x="1951038" y="1117301"/>
                  </a:lnTo>
                  <a:lnTo>
                    <a:pt x="1950577" y="1125425"/>
                  </a:lnTo>
                  <a:lnTo>
                    <a:pt x="1953726" y="1121048"/>
                  </a:lnTo>
                  <a:close/>
                  <a:moveTo>
                    <a:pt x="1036885" y="1069475"/>
                  </a:moveTo>
                  <a:lnTo>
                    <a:pt x="1036639" y="1069675"/>
                  </a:lnTo>
                  <a:lnTo>
                    <a:pt x="1036178" y="1077798"/>
                  </a:lnTo>
                  <a:lnTo>
                    <a:pt x="1039327" y="1073422"/>
                  </a:lnTo>
                  <a:close/>
                  <a:moveTo>
                    <a:pt x="1484559" y="1050426"/>
                  </a:moveTo>
                  <a:lnTo>
                    <a:pt x="1484313" y="1050626"/>
                  </a:lnTo>
                  <a:lnTo>
                    <a:pt x="1483852" y="1058749"/>
                  </a:lnTo>
                  <a:lnTo>
                    <a:pt x="1487001" y="1054373"/>
                  </a:lnTo>
                  <a:close/>
                  <a:moveTo>
                    <a:pt x="694990" y="1049315"/>
                  </a:moveTo>
                  <a:lnTo>
                    <a:pt x="694794" y="1049586"/>
                  </a:lnTo>
                  <a:lnTo>
                    <a:pt x="696550" y="1058029"/>
                  </a:lnTo>
                  <a:lnTo>
                    <a:pt x="698573" y="1052686"/>
                  </a:lnTo>
                  <a:close/>
                  <a:moveTo>
                    <a:pt x="2698887" y="1019922"/>
                  </a:moveTo>
                  <a:lnTo>
                    <a:pt x="2698627" y="1020134"/>
                  </a:lnTo>
                  <a:lnTo>
                    <a:pt x="2698137" y="1028744"/>
                  </a:lnTo>
                  <a:lnTo>
                    <a:pt x="2701475" y="1024105"/>
                  </a:lnTo>
                  <a:close/>
                  <a:moveTo>
                    <a:pt x="2108391" y="1018237"/>
                  </a:moveTo>
                  <a:lnTo>
                    <a:pt x="2101880" y="1027100"/>
                  </a:lnTo>
                  <a:cubicBezTo>
                    <a:pt x="2097302" y="1031407"/>
                    <a:pt x="2092248" y="1034496"/>
                    <a:pt x="2087068" y="1036065"/>
                  </a:cubicBezTo>
                  <a:lnTo>
                    <a:pt x="2084229" y="1036141"/>
                  </a:lnTo>
                  <a:lnTo>
                    <a:pt x="2082664" y="1035181"/>
                  </a:lnTo>
                  <a:lnTo>
                    <a:pt x="2082331" y="1038692"/>
                  </a:lnTo>
                  <a:lnTo>
                    <a:pt x="2066342" y="1063075"/>
                  </a:lnTo>
                  <a:lnTo>
                    <a:pt x="2067212" y="1063694"/>
                  </a:lnTo>
                  <a:lnTo>
                    <a:pt x="2069738" y="1067565"/>
                  </a:lnTo>
                  <a:lnTo>
                    <a:pt x="2076448" y="1056356"/>
                  </a:lnTo>
                  <a:cubicBezTo>
                    <a:pt x="2085741" y="1043942"/>
                    <a:pt x="2096584" y="1035006"/>
                    <a:pt x="2107622" y="1030876"/>
                  </a:cubicBezTo>
                  <a:lnTo>
                    <a:pt x="2112114" y="1030577"/>
                  </a:lnTo>
                  <a:lnTo>
                    <a:pt x="2115854" y="1033082"/>
                  </a:lnTo>
                  <a:cubicBezTo>
                    <a:pt x="2123347" y="1042178"/>
                    <a:pt x="2128271" y="1055338"/>
                    <a:pt x="2130112" y="1070735"/>
                  </a:cubicBezTo>
                  <a:lnTo>
                    <a:pt x="2130362" y="1086641"/>
                  </a:lnTo>
                  <a:lnTo>
                    <a:pt x="2132076" y="1085772"/>
                  </a:lnTo>
                  <a:lnTo>
                    <a:pt x="2150066" y="1084066"/>
                  </a:lnTo>
                  <a:lnTo>
                    <a:pt x="2151837" y="1065403"/>
                  </a:lnTo>
                  <a:lnTo>
                    <a:pt x="2154304" y="1060534"/>
                  </a:lnTo>
                  <a:lnTo>
                    <a:pt x="2149244" y="1058491"/>
                  </a:lnTo>
                  <a:cubicBezTo>
                    <a:pt x="2139573" y="1053598"/>
                    <a:pt x="2130071" y="1046772"/>
                    <a:pt x="2121447" y="1038148"/>
                  </a:cubicBezTo>
                  <a:close/>
                  <a:moveTo>
                    <a:pt x="2973956" y="1016940"/>
                  </a:moveTo>
                  <a:lnTo>
                    <a:pt x="2974838" y="1020033"/>
                  </a:lnTo>
                  <a:lnTo>
                    <a:pt x="2976268" y="1018751"/>
                  </a:lnTo>
                  <a:lnTo>
                    <a:pt x="2976376" y="1018711"/>
                  </a:lnTo>
                  <a:close/>
                  <a:moveTo>
                    <a:pt x="3152656" y="992364"/>
                  </a:moveTo>
                  <a:lnTo>
                    <a:pt x="3152325" y="992418"/>
                  </a:lnTo>
                  <a:lnTo>
                    <a:pt x="3147595" y="999631"/>
                  </a:lnTo>
                  <a:lnTo>
                    <a:pt x="3152805" y="997282"/>
                  </a:lnTo>
                  <a:close/>
                  <a:moveTo>
                    <a:pt x="2925759" y="935784"/>
                  </a:moveTo>
                  <a:lnTo>
                    <a:pt x="2916909" y="937205"/>
                  </a:lnTo>
                  <a:lnTo>
                    <a:pt x="2896913" y="936115"/>
                  </a:lnTo>
                  <a:lnTo>
                    <a:pt x="2896661" y="940730"/>
                  </a:lnTo>
                  <a:cubicBezTo>
                    <a:pt x="2895089" y="949928"/>
                    <a:pt x="2891499" y="957863"/>
                    <a:pt x="2886275" y="963437"/>
                  </a:cubicBezTo>
                  <a:lnTo>
                    <a:pt x="2885586" y="963859"/>
                  </a:lnTo>
                  <a:lnTo>
                    <a:pt x="2888226" y="970832"/>
                  </a:lnTo>
                  <a:lnTo>
                    <a:pt x="2888491" y="987673"/>
                  </a:lnTo>
                  <a:lnTo>
                    <a:pt x="2890306" y="986753"/>
                  </a:lnTo>
                  <a:cubicBezTo>
                    <a:pt x="2904002" y="981686"/>
                    <a:pt x="2917567" y="980343"/>
                    <a:pt x="2929210" y="983063"/>
                  </a:cubicBezTo>
                  <a:lnTo>
                    <a:pt x="2930151" y="983573"/>
                  </a:lnTo>
                  <a:lnTo>
                    <a:pt x="2936292" y="975039"/>
                  </a:lnTo>
                  <a:lnTo>
                    <a:pt x="2928332" y="962900"/>
                  </a:lnTo>
                  <a:close/>
                  <a:moveTo>
                    <a:pt x="2849159" y="929804"/>
                  </a:moveTo>
                  <a:lnTo>
                    <a:pt x="2842835" y="933204"/>
                  </a:lnTo>
                  <a:lnTo>
                    <a:pt x="2837892" y="934228"/>
                  </a:lnTo>
                  <a:lnTo>
                    <a:pt x="2837638" y="936903"/>
                  </a:lnTo>
                  <a:lnTo>
                    <a:pt x="2820708" y="962722"/>
                  </a:lnTo>
                  <a:lnTo>
                    <a:pt x="2821629" y="963377"/>
                  </a:lnTo>
                  <a:lnTo>
                    <a:pt x="2824304" y="967476"/>
                  </a:lnTo>
                  <a:lnTo>
                    <a:pt x="2831407" y="955608"/>
                  </a:lnTo>
                  <a:cubicBezTo>
                    <a:pt x="2836327" y="949036"/>
                    <a:pt x="2841657" y="943385"/>
                    <a:pt x="2847218" y="938830"/>
                  </a:cubicBezTo>
                  <a:lnTo>
                    <a:pt x="2851608" y="936226"/>
                  </a:lnTo>
                  <a:close/>
                  <a:moveTo>
                    <a:pt x="1166914" y="928497"/>
                  </a:moveTo>
                  <a:lnTo>
                    <a:pt x="1154348" y="947660"/>
                  </a:lnTo>
                  <a:lnTo>
                    <a:pt x="1154348" y="947660"/>
                  </a:lnTo>
                  <a:lnTo>
                    <a:pt x="1165391" y="948296"/>
                  </a:lnTo>
                  <a:lnTo>
                    <a:pt x="1169298" y="950415"/>
                  </a:lnTo>
                  <a:lnTo>
                    <a:pt x="1171418" y="954322"/>
                  </a:lnTo>
                  <a:cubicBezTo>
                    <a:pt x="1173986" y="965319"/>
                    <a:pt x="1172717" y="978130"/>
                    <a:pt x="1167932" y="991066"/>
                  </a:cubicBezTo>
                  <a:lnTo>
                    <a:pt x="1151943" y="1015449"/>
                  </a:lnTo>
                  <a:lnTo>
                    <a:pt x="1152813" y="1016068"/>
                  </a:lnTo>
                  <a:lnTo>
                    <a:pt x="1155339" y="1019939"/>
                  </a:lnTo>
                  <a:lnTo>
                    <a:pt x="1162049" y="1008730"/>
                  </a:lnTo>
                  <a:cubicBezTo>
                    <a:pt x="1171342" y="996316"/>
                    <a:pt x="1182185" y="987380"/>
                    <a:pt x="1193223" y="983250"/>
                  </a:cubicBezTo>
                  <a:lnTo>
                    <a:pt x="1197715" y="982951"/>
                  </a:lnTo>
                  <a:lnTo>
                    <a:pt x="1201455" y="985456"/>
                  </a:lnTo>
                  <a:cubicBezTo>
                    <a:pt x="1208948" y="994552"/>
                    <a:pt x="1213872" y="1007712"/>
                    <a:pt x="1215713" y="1023109"/>
                  </a:cubicBezTo>
                  <a:lnTo>
                    <a:pt x="1215963" y="1039015"/>
                  </a:lnTo>
                  <a:lnTo>
                    <a:pt x="1217677" y="1038146"/>
                  </a:lnTo>
                  <a:cubicBezTo>
                    <a:pt x="1230613" y="1033361"/>
                    <a:pt x="1243424" y="1032092"/>
                    <a:pt x="1254421" y="1034661"/>
                  </a:cubicBezTo>
                  <a:lnTo>
                    <a:pt x="1258327" y="1036780"/>
                  </a:lnTo>
                  <a:lnTo>
                    <a:pt x="1260447" y="1040687"/>
                  </a:lnTo>
                  <a:cubicBezTo>
                    <a:pt x="1261731" y="1046185"/>
                    <a:pt x="1262056" y="1052137"/>
                    <a:pt x="1261462" y="1058332"/>
                  </a:cubicBezTo>
                  <a:lnTo>
                    <a:pt x="1257117" y="1076772"/>
                  </a:lnTo>
                  <a:lnTo>
                    <a:pt x="1271593" y="1077211"/>
                  </a:lnTo>
                  <a:lnTo>
                    <a:pt x="1288054" y="1082653"/>
                  </a:lnTo>
                  <a:lnTo>
                    <a:pt x="1294040" y="1080852"/>
                  </a:lnTo>
                  <a:lnTo>
                    <a:pt x="1291828" y="1078385"/>
                  </a:lnTo>
                  <a:cubicBezTo>
                    <a:pt x="1283857" y="1067128"/>
                    <a:pt x="1279316" y="1055082"/>
                    <a:pt x="1278951" y="1043795"/>
                  </a:cubicBezTo>
                  <a:lnTo>
                    <a:pt x="1279987" y="1039473"/>
                  </a:lnTo>
                  <a:lnTo>
                    <a:pt x="1283212" y="1036414"/>
                  </a:lnTo>
                  <a:cubicBezTo>
                    <a:pt x="1293169" y="1031087"/>
                    <a:pt x="1305872" y="1028997"/>
                    <a:pt x="1319606" y="1030271"/>
                  </a:cubicBezTo>
                  <a:lnTo>
                    <a:pt x="1324130" y="1031223"/>
                  </a:lnTo>
                  <a:lnTo>
                    <a:pt x="1320948" y="1018552"/>
                  </a:lnTo>
                  <a:lnTo>
                    <a:pt x="1322786" y="1000270"/>
                  </a:lnTo>
                  <a:lnTo>
                    <a:pt x="1298193" y="982272"/>
                  </a:lnTo>
                  <a:lnTo>
                    <a:pt x="1284367" y="961186"/>
                  </a:lnTo>
                  <a:lnTo>
                    <a:pt x="1277475" y="970566"/>
                  </a:lnTo>
                  <a:cubicBezTo>
                    <a:pt x="1272627" y="975127"/>
                    <a:pt x="1267276" y="978398"/>
                    <a:pt x="1261792" y="980059"/>
                  </a:cubicBezTo>
                  <a:lnTo>
                    <a:pt x="1258787" y="980138"/>
                  </a:lnTo>
                  <a:lnTo>
                    <a:pt x="1256223" y="978566"/>
                  </a:lnTo>
                  <a:cubicBezTo>
                    <a:pt x="1250999" y="972992"/>
                    <a:pt x="1247408" y="965058"/>
                    <a:pt x="1245837" y="955860"/>
                  </a:cubicBezTo>
                  <a:lnTo>
                    <a:pt x="1245522" y="950089"/>
                  </a:lnTo>
                  <a:lnTo>
                    <a:pt x="1239800" y="950894"/>
                  </a:lnTo>
                  <a:cubicBezTo>
                    <a:pt x="1228342" y="951527"/>
                    <a:pt x="1216015" y="950299"/>
                    <a:pt x="1203542" y="946957"/>
                  </a:cubicBezTo>
                  <a:close/>
                  <a:moveTo>
                    <a:pt x="814471" y="923593"/>
                  </a:moveTo>
                  <a:lnTo>
                    <a:pt x="812403" y="930469"/>
                  </a:lnTo>
                  <a:cubicBezTo>
                    <a:pt x="810656" y="934299"/>
                    <a:pt x="808452" y="937676"/>
                    <a:pt x="805840" y="940463"/>
                  </a:cubicBezTo>
                  <a:lnTo>
                    <a:pt x="804956" y="941005"/>
                  </a:lnTo>
                  <a:lnTo>
                    <a:pt x="797856" y="962534"/>
                  </a:lnTo>
                  <a:lnTo>
                    <a:pt x="798916" y="962929"/>
                  </a:lnTo>
                  <a:lnTo>
                    <a:pt x="802560" y="966196"/>
                  </a:lnTo>
                  <a:lnTo>
                    <a:pt x="806350" y="952893"/>
                  </a:lnTo>
                  <a:lnTo>
                    <a:pt x="824581" y="927559"/>
                  </a:lnTo>
                  <a:lnTo>
                    <a:pt x="822678" y="927268"/>
                  </a:lnTo>
                  <a:close/>
                  <a:moveTo>
                    <a:pt x="2189409" y="902788"/>
                  </a:moveTo>
                  <a:lnTo>
                    <a:pt x="2189163" y="902988"/>
                  </a:lnTo>
                  <a:lnTo>
                    <a:pt x="2188702" y="911111"/>
                  </a:lnTo>
                  <a:lnTo>
                    <a:pt x="2191851" y="906735"/>
                  </a:lnTo>
                  <a:close/>
                  <a:moveTo>
                    <a:pt x="856802" y="900460"/>
                  </a:moveTo>
                  <a:lnTo>
                    <a:pt x="864497" y="921130"/>
                  </a:lnTo>
                  <a:lnTo>
                    <a:pt x="863796" y="924054"/>
                  </a:lnTo>
                  <a:lnTo>
                    <a:pt x="861614" y="926123"/>
                  </a:lnTo>
                  <a:lnTo>
                    <a:pt x="848270" y="929404"/>
                  </a:lnTo>
                  <a:lnTo>
                    <a:pt x="865173" y="952893"/>
                  </a:lnTo>
                  <a:lnTo>
                    <a:pt x="869788" y="969091"/>
                  </a:lnTo>
                  <a:lnTo>
                    <a:pt x="871302" y="967734"/>
                  </a:lnTo>
                  <a:cubicBezTo>
                    <a:pt x="883221" y="959294"/>
                    <a:pt x="895975" y="954486"/>
                    <a:pt x="907927" y="954100"/>
                  </a:cubicBezTo>
                  <a:lnTo>
                    <a:pt x="912503" y="955197"/>
                  </a:lnTo>
                  <a:lnTo>
                    <a:pt x="915741" y="958611"/>
                  </a:lnTo>
                  <a:cubicBezTo>
                    <a:pt x="918561" y="963883"/>
                    <a:pt x="920524" y="969881"/>
                    <a:pt x="921614" y="976379"/>
                  </a:cubicBezTo>
                  <a:lnTo>
                    <a:pt x="922223" y="996428"/>
                  </a:lnTo>
                  <a:lnTo>
                    <a:pt x="937149" y="992911"/>
                  </a:lnTo>
                  <a:lnTo>
                    <a:pt x="939391" y="993040"/>
                  </a:lnTo>
                  <a:lnTo>
                    <a:pt x="938097" y="991066"/>
                  </a:lnTo>
                  <a:cubicBezTo>
                    <a:pt x="933311" y="978129"/>
                    <a:pt x="932042" y="965318"/>
                    <a:pt x="934611" y="954321"/>
                  </a:cubicBezTo>
                  <a:lnTo>
                    <a:pt x="936731" y="950415"/>
                  </a:lnTo>
                  <a:lnTo>
                    <a:pt x="940637" y="948295"/>
                  </a:lnTo>
                  <a:cubicBezTo>
                    <a:pt x="946136" y="947011"/>
                    <a:pt x="952087" y="946686"/>
                    <a:pt x="958282" y="947280"/>
                  </a:cubicBezTo>
                  <a:lnTo>
                    <a:pt x="969757" y="949984"/>
                  </a:lnTo>
                  <a:lnTo>
                    <a:pt x="969075" y="946741"/>
                  </a:lnTo>
                  <a:lnTo>
                    <a:pt x="969895" y="941879"/>
                  </a:lnTo>
                  <a:lnTo>
                    <a:pt x="959708" y="926342"/>
                  </a:lnTo>
                  <a:lnTo>
                    <a:pt x="939307" y="945577"/>
                  </a:lnTo>
                  <a:lnTo>
                    <a:pt x="936468" y="945653"/>
                  </a:lnTo>
                  <a:lnTo>
                    <a:pt x="934047" y="944168"/>
                  </a:lnTo>
                  <a:cubicBezTo>
                    <a:pt x="929113" y="938903"/>
                    <a:pt x="925722" y="931409"/>
                    <a:pt x="924237" y="922722"/>
                  </a:cubicBezTo>
                  <a:lnTo>
                    <a:pt x="923940" y="917272"/>
                  </a:lnTo>
                  <a:lnTo>
                    <a:pt x="918536" y="918033"/>
                  </a:lnTo>
                  <a:cubicBezTo>
                    <a:pt x="907714" y="918630"/>
                    <a:pt x="896071" y="917470"/>
                    <a:pt x="884291" y="914314"/>
                  </a:cubicBezTo>
                  <a:close/>
                  <a:moveTo>
                    <a:pt x="638126" y="892870"/>
                  </a:moveTo>
                  <a:lnTo>
                    <a:pt x="632884" y="895096"/>
                  </a:lnTo>
                  <a:lnTo>
                    <a:pt x="610390" y="898579"/>
                  </a:lnTo>
                  <a:lnTo>
                    <a:pt x="633601" y="900781"/>
                  </a:lnTo>
                  <a:lnTo>
                    <a:pt x="637966" y="902994"/>
                  </a:lnTo>
                  <a:close/>
                  <a:moveTo>
                    <a:pt x="1898787" y="838947"/>
                  </a:moveTo>
                  <a:lnTo>
                    <a:pt x="1898527" y="839159"/>
                  </a:lnTo>
                  <a:lnTo>
                    <a:pt x="1898037" y="847769"/>
                  </a:lnTo>
                  <a:lnTo>
                    <a:pt x="1901375" y="843130"/>
                  </a:lnTo>
                  <a:close/>
                  <a:moveTo>
                    <a:pt x="1370150" y="838947"/>
                  </a:moveTo>
                  <a:lnTo>
                    <a:pt x="1369890" y="839159"/>
                  </a:lnTo>
                  <a:lnTo>
                    <a:pt x="1369400" y="847769"/>
                  </a:lnTo>
                  <a:lnTo>
                    <a:pt x="1372738" y="843130"/>
                  </a:lnTo>
                  <a:close/>
                  <a:moveTo>
                    <a:pt x="1041648" y="812300"/>
                  </a:moveTo>
                  <a:lnTo>
                    <a:pt x="1041402" y="812500"/>
                  </a:lnTo>
                  <a:lnTo>
                    <a:pt x="1040941" y="820623"/>
                  </a:lnTo>
                  <a:lnTo>
                    <a:pt x="1044090" y="816247"/>
                  </a:lnTo>
                  <a:close/>
                  <a:moveTo>
                    <a:pt x="2565647" y="802775"/>
                  </a:moveTo>
                  <a:lnTo>
                    <a:pt x="2565401" y="802975"/>
                  </a:lnTo>
                  <a:lnTo>
                    <a:pt x="2564940" y="811099"/>
                  </a:lnTo>
                  <a:lnTo>
                    <a:pt x="2568089" y="806722"/>
                  </a:lnTo>
                  <a:close/>
                  <a:moveTo>
                    <a:pt x="2088281" y="799721"/>
                  </a:moveTo>
                  <a:lnTo>
                    <a:pt x="2088391" y="806698"/>
                  </a:lnTo>
                  <a:lnTo>
                    <a:pt x="2088918" y="806431"/>
                  </a:lnTo>
                  <a:close/>
                  <a:moveTo>
                    <a:pt x="2341468" y="796262"/>
                  </a:moveTo>
                  <a:lnTo>
                    <a:pt x="2340030" y="800655"/>
                  </a:lnTo>
                  <a:cubicBezTo>
                    <a:pt x="2336131" y="809133"/>
                    <a:pt x="2330610" y="815868"/>
                    <a:pt x="2324121" y="819900"/>
                  </a:cubicBezTo>
                  <a:lnTo>
                    <a:pt x="2321238" y="820755"/>
                  </a:lnTo>
                  <a:lnTo>
                    <a:pt x="2320812" y="820628"/>
                  </a:lnTo>
                  <a:lnTo>
                    <a:pt x="2320456" y="824379"/>
                  </a:lnTo>
                  <a:lnTo>
                    <a:pt x="2304467" y="848762"/>
                  </a:lnTo>
                  <a:lnTo>
                    <a:pt x="2305337" y="849381"/>
                  </a:lnTo>
                  <a:lnTo>
                    <a:pt x="2307863" y="853252"/>
                  </a:lnTo>
                  <a:lnTo>
                    <a:pt x="2314573" y="842043"/>
                  </a:lnTo>
                  <a:cubicBezTo>
                    <a:pt x="2323866" y="829629"/>
                    <a:pt x="2334709" y="820693"/>
                    <a:pt x="2345747" y="816563"/>
                  </a:cubicBezTo>
                  <a:lnTo>
                    <a:pt x="2350239" y="816264"/>
                  </a:lnTo>
                  <a:lnTo>
                    <a:pt x="2353979" y="818769"/>
                  </a:lnTo>
                  <a:lnTo>
                    <a:pt x="2361349" y="838232"/>
                  </a:lnTo>
                  <a:lnTo>
                    <a:pt x="2363838" y="836597"/>
                  </a:lnTo>
                  <a:lnTo>
                    <a:pt x="2375128" y="833201"/>
                  </a:lnTo>
                  <a:lnTo>
                    <a:pt x="2372916" y="830734"/>
                  </a:lnTo>
                  <a:lnTo>
                    <a:pt x="2362477" y="802694"/>
                  </a:lnTo>
                  <a:lnTo>
                    <a:pt x="2360500" y="802491"/>
                  </a:lnTo>
                  <a:close/>
                  <a:moveTo>
                    <a:pt x="729818" y="753226"/>
                  </a:moveTo>
                  <a:lnTo>
                    <a:pt x="729622" y="753497"/>
                  </a:lnTo>
                  <a:lnTo>
                    <a:pt x="731378" y="761940"/>
                  </a:lnTo>
                  <a:lnTo>
                    <a:pt x="733401" y="756597"/>
                  </a:lnTo>
                  <a:close/>
                  <a:moveTo>
                    <a:pt x="2909769" y="749477"/>
                  </a:moveTo>
                  <a:lnTo>
                    <a:pt x="2909438" y="749530"/>
                  </a:lnTo>
                  <a:lnTo>
                    <a:pt x="2904708" y="756744"/>
                  </a:lnTo>
                  <a:lnTo>
                    <a:pt x="2909918" y="754395"/>
                  </a:lnTo>
                  <a:close/>
                  <a:moveTo>
                    <a:pt x="971271" y="674391"/>
                  </a:moveTo>
                  <a:lnTo>
                    <a:pt x="964379" y="683771"/>
                  </a:lnTo>
                  <a:lnTo>
                    <a:pt x="956689" y="688426"/>
                  </a:lnTo>
                  <a:lnTo>
                    <a:pt x="956751" y="690467"/>
                  </a:lnTo>
                  <a:lnTo>
                    <a:pt x="963045" y="690105"/>
                  </a:lnTo>
                  <a:lnTo>
                    <a:pt x="974520" y="692809"/>
                  </a:lnTo>
                  <a:lnTo>
                    <a:pt x="973838" y="689566"/>
                  </a:lnTo>
                  <a:lnTo>
                    <a:pt x="975349" y="680611"/>
                  </a:lnTo>
                  <a:close/>
                  <a:moveTo>
                    <a:pt x="901293" y="661340"/>
                  </a:moveTo>
                  <a:lnTo>
                    <a:pt x="904616" y="673002"/>
                  </a:lnTo>
                  <a:lnTo>
                    <a:pt x="906130" y="671645"/>
                  </a:lnTo>
                  <a:lnTo>
                    <a:pt x="926468" y="664074"/>
                  </a:lnTo>
                  <a:close/>
                  <a:moveTo>
                    <a:pt x="840951" y="628812"/>
                  </a:moveTo>
                  <a:lnTo>
                    <a:pt x="842354" y="637124"/>
                  </a:lnTo>
                  <a:lnTo>
                    <a:pt x="832684" y="666445"/>
                  </a:lnTo>
                  <a:lnTo>
                    <a:pt x="833744" y="666840"/>
                  </a:lnTo>
                  <a:lnTo>
                    <a:pt x="837388" y="670107"/>
                  </a:lnTo>
                  <a:lnTo>
                    <a:pt x="841178" y="656804"/>
                  </a:lnTo>
                  <a:lnTo>
                    <a:pt x="852517" y="641047"/>
                  </a:lnTo>
                  <a:lnTo>
                    <a:pt x="848051" y="638796"/>
                  </a:lnTo>
                  <a:close/>
                  <a:moveTo>
                    <a:pt x="2238256" y="616127"/>
                  </a:moveTo>
                  <a:lnTo>
                    <a:pt x="2237925" y="616181"/>
                  </a:lnTo>
                  <a:lnTo>
                    <a:pt x="2233195" y="623394"/>
                  </a:lnTo>
                  <a:lnTo>
                    <a:pt x="2238405" y="621045"/>
                  </a:lnTo>
                  <a:close/>
                  <a:moveTo>
                    <a:pt x="2643069" y="592314"/>
                  </a:moveTo>
                  <a:lnTo>
                    <a:pt x="2642738" y="592368"/>
                  </a:lnTo>
                  <a:lnTo>
                    <a:pt x="2638008" y="599581"/>
                  </a:lnTo>
                  <a:lnTo>
                    <a:pt x="2643218" y="597233"/>
                  </a:lnTo>
                  <a:close/>
                  <a:moveTo>
                    <a:pt x="1057054" y="552152"/>
                  </a:moveTo>
                  <a:lnTo>
                    <a:pt x="1056794" y="552364"/>
                  </a:lnTo>
                  <a:lnTo>
                    <a:pt x="1056304" y="560974"/>
                  </a:lnTo>
                  <a:lnTo>
                    <a:pt x="1059642" y="556336"/>
                  </a:lnTo>
                  <a:close/>
                  <a:moveTo>
                    <a:pt x="1536946" y="502739"/>
                  </a:moveTo>
                  <a:lnTo>
                    <a:pt x="1536700" y="502939"/>
                  </a:lnTo>
                  <a:lnTo>
                    <a:pt x="1536239" y="511063"/>
                  </a:lnTo>
                  <a:lnTo>
                    <a:pt x="1539388" y="506687"/>
                  </a:lnTo>
                  <a:close/>
                  <a:moveTo>
                    <a:pt x="2675278" y="412419"/>
                  </a:moveTo>
                  <a:lnTo>
                    <a:pt x="2679790" y="413757"/>
                  </a:lnTo>
                  <a:cubicBezTo>
                    <a:pt x="2689946" y="420067"/>
                    <a:pt x="2698587" y="430608"/>
                    <a:pt x="2704689" y="443876"/>
                  </a:cubicBezTo>
                  <a:lnTo>
                    <a:pt x="2706212" y="448528"/>
                  </a:lnTo>
                  <a:lnTo>
                    <a:pt x="2716145" y="438902"/>
                  </a:lnTo>
                  <a:cubicBezTo>
                    <a:pt x="2729051" y="428753"/>
                    <a:pt x="2742590" y="422587"/>
                    <a:pt x="2755010" y="421387"/>
                  </a:cubicBezTo>
                  <a:lnTo>
                    <a:pt x="2759686" y="422312"/>
                  </a:lnTo>
                  <a:lnTo>
                    <a:pt x="2762825" y="425899"/>
                  </a:lnTo>
                  <a:cubicBezTo>
                    <a:pt x="2767996" y="437255"/>
                    <a:pt x="2769424" y="452063"/>
                    <a:pt x="2767088" y="468314"/>
                  </a:cubicBezTo>
                  <a:lnTo>
                    <a:pt x="2762985" y="484650"/>
                  </a:lnTo>
                  <a:lnTo>
                    <a:pt x="2764976" y="484231"/>
                  </a:lnTo>
                  <a:cubicBezTo>
                    <a:pt x="2779517" y="482882"/>
                    <a:pt x="2792967" y="485095"/>
                    <a:pt x="2803510" y="490736"/>
                  </a:cubicBezTo>
                  <a:lnTo>
                    <a:pt x="2806924" y="493974"/>
                  </a:lnTo>
                  <a:lnTo>
                    <a:pt x="2808021" y="498550"/>
                  </a:lnTo>
                  <a:cubicBezTo>
                    <a:pt x="2807828" y="504525"/>
                    <a:pt x="2806529" y="510701"/>
                    <a:pt x="2804224" y="516874"/>
                  </a:cubicBezTo>
                  <a:lnTo>
                    <a:pt x="2794727" y="534542"/>
                  </a:lnTo>
                  <a:lnTo>
                    <a:pt x="2809411" y="538959"/>
                  </a:lnTo>
                  <a:cubicBezTo>
                    <a:pt x="2815406" y="541693"/>
                    <a:pt x="2820691" y="545142"/>
                    <a:pt x="2825053" y="549231"/>
                  </a:cubicBezTo>
                  <a:lnTo>
                    <a:pt x="2827513" y="553242"/>
                  </a:lnTo>
                  <a:lnTo>
                    <a:pt x="2827389" y="557946"/>
                  </a:lnTo>
                  <a:cubicBezTo>
                    <a:pt x="2823922" y="569390"/>
                    <a:pt x="2815977" y="580465"/>
                    <a:pt x="2804740" y="589793"/>
                  </a:cubicBezTo>
                  <a:lnTo>
                    <a:pt x="2777168" y="603689"/>
                  </a:lnTo>
                  <a:lnTo>
                    <a:pt x="2777638" y="604717"/>
                  </a:lnTo>
                  <a:lnTo>
                    <a:pt x="2777905" y="609605"/>
                  </a:lnTo>
                  <a:lnTo>
                    <a:pt x="2789991" y="602878"/>
                  </a:lnTo>
                  <a:lnTo>
                    <a:pt x="2799921" y="601259"/>
                  </a:lnTo>
                  <a:lnTo>
                    <a:pt x="2801522" y="599035"/>
                  </a:lnTo>
                  <a:lnTo>
                    <a:pt x="2806033" y="597498"/>
                  </a:lnTo>
                  <a:lnTo>
                    <a:pt x="2810545" y="599035"/>
                  </a:lnTo>
                  <a:lnTo>
                    <a:pt x="2810862" y="599475"/>
                  </a:lnTo>
                  <a:lnTo>
                    <a:pt x="2832065" y="596018"/>
                  </a:lnTo>
                  <a:lnTo>
                    <a:pt x="2836342" y="598122"/>
                  </a:lnTo>
                  <a:lnTo>
                    <a:pt x="2838446" y="602399"/>
                  </a:lnTo>
                  <a:lnTo>
                    <a:pt x="2833739" y="631266"/>
                  </a:lnTo>
                  <a:lnTo>
                    <a:pt x="2835444" y="633636"/>
                  </a:lnTo>
                  <a:lnTo>
                    <a:pt x="2840059" y="649834"/>
                  </a:lnTo>
                  <a:lnTo>
                    <a:pt x="2841574" y="648477"/>
                  </a:lnTo>
                  <a:lnTo>
                    <a:pt x="2861590" y="641025"/>
                  </a:lnTo>
                  <a:lnTo>
                    <a:pt x="2860696" y="625282"/>
                  </a:lnTo>
                  <a:cubicBezTo>
                    <a:pt x="2863156" y="610887"/>
                    <a:pt x="2868775" y="598468"/>
                    <a:pt x="2876952" y="589745"/>
                  </a:cubicBezTo>
                  <a:lnTo>
                    <a:pt x="2880964" y="587285"/>
                  </a:lnTo>
                  <a:lnTo>
                    <a:pt x="2885668" y="587409"/>
                  </a:lnTo>
                  <a:cubicBezTo>
                    <a:pt x="2891389" y="589142"/>
                    <a:pt x="2897019" y="591996"/>
                    <a:pt x="2902384" y="595820"/>
                  </a:cubicBezTo>
                  <a:lnTo>
                    <a:pt x="2911475" y="604374"/>
                  </a:lnTo>
                  <a:lnTo>
                    <a:pt x="2912566" y="601039"/>
                  </a:lnTo>
                  <a:cubicBezTo>
                    <a:pt x="2918668" y="587771"/>
                    <a:pt x="2927310" y="577230"/>
                    <a:pt x="2937466" y="570920"/>
                  </a:cubicBezTo>
                  <a:lnTo>
                    <a:pt x="2941978" y="569582"/>
                  </a:lnTo>
                  <a:lnTo>
                    <a:pt x="2946490" y="570920"/>
                  </a:lnTo>
                  <a:cubicBezTo>
                    <a:pt x="2956646" y="577230"/>
                    <a:pt x="2965287" y="587771"/>
                    <a:pt x="2971389" y="601039"/>
                  </a:cubicBezTo>
                  <a:lnTo>
                    <a:pt x="2972912" y="605691"/>
                  </a:lnTo>
                  <a:lnTo>
                    <a:pt x="2982845" y="596065"/>
                  </a:lnTo>
                  <a:cubicBezTo>
                    <a:pt x="2995751" y="585916"/>
                    <a:pt x="3009290" y="579750"/>
                    <a:pt x="3021710" y="578550"/>
                  </a:cubicBezTo>
                  <a:lnTo>
                    <a:pt x="3026386" y="579475"/>
                  </a:lnTo>
                  <a:lnTo>
                    <a:pt x="3029525" y="583062"/>
                  </a:lnTo>
                  <a:cubicBezTo>
                    <a:pt x="3034696" y="594418"/>
                    <a:pt x="3036124" y="609226"/>
                    <a:pt x="3033788" y="625477"/>
                  </a:cubicBezTo>
                  <a:lnTo>
                    <a:pt x="3029685" y="641813"/>
                  </a:lnTo>
                  <a:lnTo>
                    <a:pt x="3031676" y="641394"/>
                  </a:lnTo>
                  <a:cubicBezTo>
                    <a:pt x="3046217" y="640045"/>
                    <a:pt x="3059667" y="642258"/>
                    <a:pt x="3070210" y="647898"/>
                  </a:cubicBezTo>
                  <a:lnTo>
                    <a:pt x="3073624" y="651137"/>
                  </a:lnTo>
                  <a:lnTo>
                    <a:pt x="3074721" y="655713"/>
                  </a:lnTo>
                  <a:cubicBezTo>
                    <a:pt x="3074528" y="661688"/>
                    <a:pt x="3073229" y="667864"/>
                    <a:pt x="3070924" y="674037"/>
                  </a:cubicBezTo>
                  <a:lnTo>
                    <a:pt x="3061427" y="691705"/>
                  </a:lnTo>
                  <a:lnTo>
                    <a:pt x="3076111" y="696122"/>
                  </a:lnTo>
                  <a:cubicBezTo>
                    <a:pt x="3082106" y="698856"/>
                    <a:pt x="3087391" y="702305"/>
                    <a:pt x="3091753" y="706393"/>
                  </a:cubicBezTo>
                  <a:lnTo>
                    <a:pt x="3094213" y="710405"/>
                  </a:lnTo>
                  <a:lnTo>
                    <a:pt x="3094089" y="715109"/>
                  </a:lnTo>
                  <a:cubicBezTo>
                    <a:pt x="3090622" y="726553"/>
                    <a:pt x="3082677" y="737628"/>
                    <a:pt x="3071440" y="746956"/>
                  </a:cubicBezTo>
                  <a:lnTo>
                    <a:pt x="3043868" y="760852"/>
                  </a:lnTo>
                  <a:lnTo>
                    <a:pt x="3044338" y="761880"/>
                  </a:lnTo>
                  <a:lnTo>
                    <a:pt x="3044605" y="766768"/>
                  </a:lnTo>
                  <a:lnTo>
                    <a:pt x="3056691" y="760041"/>
                  </a:lnTo>
                  <a:cubicBezTo>
                    <a:pt x="3071784" y="753578"/>
                    <a:pt x="3086458" y="751125"/>
                    <a:pt x="3098765" y="753181"/>
                  </a:cubicBezTo>
                  <a:lnTo>
                    <a:pt x="3103042" y="755285"/>
                  </a:lnTo>
                  <a:lnTo>
                    <a:pt x="3105146" y="759562"/>
                  </a:lnTo>
                  <a:cubicBezTo>
                    <a:pt x="3107201" y="771869"/>
                    <a:pt x="3104749" y="786542"/>
                    <a:pt x="3098286" y="801635"/>
                  </a:cubicBezTo>
                  <a:lnTo>
                    <a:pt x="3090095" y="816352"/>
                  </a:lnTo>
                  <a:lnTo>
                    <a:pt x="3092126" y="816463"/>
                  </a:lnTo>
                  <a:lnTo>
                    <a:pt x="3123100" y="830632"/>
                  </a:lnTo>
                  <a:lnTo>
                    <a:pt x="3123851" y="830172"/>
                  </a:lnTo>
                  <a:lnTo>
                    <a:pt x="3128555" y="830296"/>
                  </a:lnTo>
                  <a:cubicBezTo>
                    <a:pt x="3134276" y="832029"/>
                    <a:pt x="3139906" y="834882"/>
                    <a:pt x="3145271" y="838707"/>
                  </a:cubicBezTo>
                  <a:lnTo>
                    <a:pt x="3154362" y="847261"/>
                  </a:lnTo>
                  <a:lnTo>
                    <a:pt x="3155453" y="843926"/>
                  </a:lnTo>
                  <a:cubicBezTo>
                    <a:pt x="3161555" y="830658"/>
                    <a:pt x="3170197" y="820117"/>
                    <a:pt x="3180353" y="813807"/>
                  </a:cubicBezTo>
                  <a:lnTo>
                    <a:pt x="3184865" y="812469"/>
                  </a:lnTo>
                  <a:lnTo>
                    <a:pt x="3189377" y="813807"/>
                  </a:lnTo>
                  <a:cubicBezTo>
                    <a:pt x="3199533" y="820117"/>
                    <a:pt x="3208174" y="830658"/>
                    <a:pt x="3214276" y="843926"/>
                  </a:cubicBezTo>
                  <a:lnTo>
                    <a:pt x="3215799" y="848578"/>
                  </a:lnTo>
                  <a:lnTo>
                    <a:pt x="3225732" y="838952"/>
                  </a:lnTo>
                  <a:cubicBezTo>
                    <a:pt x="3238638" y="828803"/>
                    <a:pt x="3252177" y="822636"/>
                    <a:pt x="3264597" y="821437"/>
                  </a:cubicBezTo>
                  <a:lnTo>
                    <a:pt x="3269273" y="822362"/>
                  </a:lnTo>
                  <a:lnTo>
                    <a:pt x="3272412" y="825948"/>
                  </a:lnTo>
                  <a:cubicBezTo>
                    <a:pt x="3277583" y="837305"/>
                    <a:pt x="3279011" y="852113"/>
                    <a:pt x="3276675" y="868364"/>
                  </a:cubicBezTo>
                  <a:lnTo>
                    <a:pt x="3272572" y="884700"/>
                  </a:lnTo>
                  <a:lnTo>
                    <a:pt x="3274563" y="884281"/>
                  </a:lnTo>
                  <a:cubicBezTo>
                    <a:pt x="3289104" y="882932"/>
                    <a:pt x="3302554" y="885145"/>
                    <a:pt x="3313097" y="890785"/>
                  </a:cubicBezTo>
                  <a:lnTo>
                    <a:pt x="3316511" y="894024"/>
                  </a:lnTo>
                  <a:lnTo>
                    <a:pt x="3317608" y="898600"/>
                  </a:lnTo>
                  <a:cubicBezTo>
                    <a:pt x="3317415" y="904575"/>
                    <a:pt x="3316116" y="910751"/>
                    <a:pt x="3313811" y="916924"/>
                  </a:cubicBezTo>
                  <a:lnTo>
                    <a:pt x="3304314" y="934592"/>
                  </a:lnTo>
                  <a:lnTo>
                    <a:pt x="3318998" y="939009"/>
                  </a:lnTo>
                  <a:cubicBezTo>
                    <a:pt x="3324993" y="941743"/>
                    <a:pt x="3330278" y="945192"/>
                    <a:pt x="3334640" y="949280"/>
                  </a:cubicBezTo>
                  <a:lnTo>
                    <a:pt x="3337100" y="953292"/>
                  </a:lnTo>
                  <a:lnTo>
                    <a:pt x="3336976" y="957996"/>
                  </a:lnTo>
                  <a:cubicBezTo>
                    <a:pt x="3333509" y="969440"/>
                    <a:pt x="3325564" y="980515"/>
                    <a:pt x="3314327" y="989843"/>
                  </a:cubicBezTo>
                  <a:lnTo>
                    <a:pt x="3286755" y="1003739"/>
                  </a:lnTo>
                  <a:lnTo>
                    <a:pt x="3287225" y="1004767"/>
                  </a:lnTo>
                  <a:lnTo>
                    <a:pt x="3287492" y="1009655"/>
                  </a:lnTo>
                  <a:lnTo>
                    <a:pt x="3299578" y="1002928"/>
                  </a:lnTo>
                  <a:cubicBezTo>
                    <a:pt x="3314671" y="996465"/>
                    <a:pt x="3329345" y="994012"/>
                    <a:pt x="3341652" y="996068"/>
                  </a:cubicBezTo>
                  <a:lnTo>
                    <a:pt x="3345929" y="998172"/>
                  </a:lnTo>
                  <a:lnTo>
                    <a:pt x="3348033" y="1002449"/>
                  </a:lnTo>
                  <a:cubicBezTo>
                    <a:pt x="3350088" y="1014756"/>
                    <a:pt x="3347636" y="1029429"/>
                    <a:pt x="3341173" y="1044522"/>
                  </a:cubicBezTo>
                  <a:lnTo>
                    <a:pt x="3332982" y="1059239"/>
                  </a:lnTo>
                  <a:lnTo>
                    <a:pt x="3335013" y="1059350"/>
                  </a:lnTo>
                  <a:cubicBezTo>
                    <a:pt x="3349408" y="1061810"/>
                    <a:pt x="3361827" y="1067429"/>
                    <a:pt x="3370550" y="1075606"/>
                  </a:cubicBezTo>
                  <a:lnTo>
                    <a:pt x="3373010" y="1079618"/>
                  </a:lnTo>
                  <a:lnTo>
                    <a:pt x="3372886" y="1084322"/>
                  </a:lnTo>
                  <a:cubicBezTo>
                    <a:pt x="3371153" y="1090044"/>
                    <a:pt x="3368299" y="1095673"/>
                    <a:pt x="3364475" y="1101039"/>
                  </a:cubicBezTo>
                  <a:lnTo>
                    <a:pt x="3350729" y="1115647"/>
                  </a:lnTo>
                  <a:lnTo>
                    <a:pt x="3363770" y="1123714"/>
                  </a:lnTo>
                  <a:cubicBezTo>
                    <a:pt x="3368853" y="1127906"/>
                    <a:pt x="3373065" y="1132606"/>
                    <a:pt x="3376220" y="1137684"/>
                  </a:cubicBezTo>
                  <a:lnTo>
                    <a:pt x="3377558" y="1142196"/>
                  </a:lnTo>
                  <a:lnTo>
                    <a:pt x="3376220" y="1146707"/>
                  </a:lnTo>
                  <a:cubicBezTo>
                    <a:pt x="3363600" y="1167020"/>
                    <a:pt x="3334055" y="1181273"/>
                    <a:pt x="3299621" y="1181272"/>
                  </a:cubicBezTo>
                  <a:cubicBezTo>
                    <a:pt x="3291013" y="1181272"/>
                    <a:pt x="3282710" y="1180382"/>
                    <a:pt x="3274900" y="1178728"/>
                  </a:cubicBezTo>
                  <a:lnTo>
                    <a:pt x="3255868" y="1172499"/>
                  </a:lnTo>
                  <a:lnTo>
                    <a:pt x="3254430" y="1176892"/>
                  </a:lnTo>
                  <a:cubicBezTo>
                    <a:pt x="3250531" y="1185370"/>
                    <a:pt x="3245010" y="1192105"/>
                    <a:pt x="3238521" y="1196137"/>
                  </a:cubicBezTo>
                  <a:lnTo>
                    <a:pt x="3235638" y="1196992"/>
                  </a:lnTo>
                  <a:lnTo>
                    <a:pt x="3232755" y="1196137"/>
                  </a:lnTo>
                  <a:cubicBezTo>
                    <a:pt x="3223021" y="1190089"/>
                    <a:pt x="3215465" y="1177959"/>
                    <a:pt x="3212296" y="1162989"/>
                  </a:cubicBezTo>
                  <a:lnTo>
                    <a:pt x="3212205" y="1162105"/>
                  </a:lnTo>
                  <a:lnTo>
                    <a:pt x="3208137" y="1164155"/>
                  </a:lnTo>
                  <a:lnTo>
                    <a:pt x="3210000" y="1182689"/>
                  </a:lnTo>
                  <a:lnTo>
                    <a:pt x="3205897" y="1199025"/>
                  </a:lnTo>
                  <a:lnTo>
                    <a:pt x="3207888" y="1198606"/>
                  </a:lnTo>
                  <a:cubicBezTo>
                    <a:pt x="3222429" y="1197257"/>
                    <a:pt x="3235879" y="1199470"/>
                    <a:pt x="3246422" y="1205110"/>
                  </a:cubicBezTo>
                  <a:lnTo>
                    <a:pt x="3249836" y="1208349"/>
                  </a:lnTo>
                  <a:lnTo>
                    <a:pt x="3250933" y="1212925"/>
                  </a:lnTo>
                  <a:cubicBezTo>
                    <a:pt x="3250740" y="1218900"/>
                    <a:pt x="3249441" y="1225076"/>
                    <a:pt x="3247136" y="1231249"/>
                  </a:cubicBezTo>
                  <a:lnTo>
                    <a:pt x="3237639" y="1248917"/>
                  </a:lnTo>
                  <a:lnTo>
                    <a:pt x="3252323" y="1253334"/>
                  </a:lnTo>
                  <a:cubicBezTo>
                    <a:pt x="3258318" y="1256068"/>
                    <a:pt x="3263603" y="1259517"/>
                    <a:pt x="3267965" y="1263605"/>
                  </a:cubicBezTo>
                  <a:lnTo>
                    <a:pt x="3270425" y="1267617"/>
                  </a:lnTo>
                  <a:lnTo>
                    <a:pt x="3270301" y="1272321"/>
                  </a:lnTo>
                  <a:cubicBezTo>
                    <a:pt x="3266834" y="1283764"/>
                    <a:pt x="3258889" y="1294840"/>
                    <a:pt x="3247652" y="1304168"/>
                  </a:cubicBezTo>
                  <a:lnTo>
                    <a:pt x="3220080" y="1318064"/>
                  </a:lnTo>
                  <a:lnTo>
                    <a:pt x="3220550" y="1319092"/>
                  </a:lnTo>
                  <a:lnTo>
                    <a:pt x="3220817" y="1323980"/>
                  </a:lnTo>
                  <a:lnTo>
                    <a:pt x="3232903" y="1317253"/>
                  </a:lnTo>
                  <a:cubicBezTo>
                    <a:pt x="3247996" y="1310790"/>
                    <a:pt x="3262670" y="1308337"/>
                    <a:pt x="3274977" y="1310393"/>
                  </a:cubicBezTo>
                  <a:lnTo>
                    <a:pt x="3279254" y="1312497"/>
                  </a:lnTo>
                  <a:lnTo>
                    <a:pt x="3281358" y="1316774"/>
                  </a:lnTo>
                  <a:cubicBezTo>
                    <a:pt x="3283413" y="1329081"/>
                    <a:pt x="3280961" y="1343754"/>
                    <a:pt x="3274498" y="1358847"/>
                  </a:cubicBezTo>
                  <a:lnTo>
                    <a:pt x="3266307" y="1373564"/>
                  </a:lnTo>
                  <a:lnTo>
                    <a:pt x="3268338" y="1373675"/>
                  </a:lnTo>
                  <a:cubicBezTo>
                    <a:pt x="3282733" y="1376135"/>
                    <a:pt x="3295152" y="1381754"/>
                    <a:pt x="3303875" y="1389931"/>
                  </a:cubicBezTo>
                  <a:lnTo>
                    <a:pt x="3306335" y="1393943"/>
                  </a:lnTo>
                  <a:lnTo>
                    <a:pt x="3306211" y="1398647"/>
                  </a:lnTo>
                  <a:cubicBezTo>
                    <a:pt x="3304478" y="1404369"/>
                    <a:pt x="3301624" y="1409998"/>
                    <a:pt x="3297800" y="1415364"/>
                  </a:cubicBezTo>
                  <a:lnTo>
                    <a:pt x="3284054" y="1429972"/>
                  </a:lnTo>
                  <a:lnTo>
                    <a:pt x="3297095" y="1438039"/>
                  </a:lnTo>
                  <a:cubicBezTo>
                    <a:pt x="3302178" y="1442231"/>
                    <a:pt x="3306390" y="1446931"/>
                    <a:pt x="3309545" y="1452009"/>
                  </a:cubicBezTo>
                  <a:lnTo>
                    <a:pt x="3310883" y="1456521"/>
                  </a:lnTo>
                  <a:lnTo>
                    <a:pt x="3309545" y="1461033"/>
                  </a:lnTo>
                  <a:cubicBezTo>
                    <a:pt x="3296925" y="1481345"/>
                    <a:pt x="3267380" y="1495598"/>
                    <a:pt x="3232946" y="1495598"/>
                  </a:cubicBezTo>
                  <a:cubicBezTo>
                    <a:pt x="3224338" y="1495598"/>
                    <a:pt x="3216035" y="1494707"/>
                    <a:pt x="3208225" y="1493053"/>
                  </a:cubicBezTo>
                  <a:lnTo>
                    <a:pt x="3189193" y="1486825"/>
                  </a:lnTo>
                  <a:lnTo>
                    <a:pt x="3187755" y="1491218"/>
                  </a:lnTo>
                  <a:cubicBezTo>
                    <a:pt x="3183856" y="1499695"/>
                    <a:pt x="3178335" y="1506430"/>
                    <a:pt x="3171846" y="1510462"/>
                  </a:cubicBezTo>
                  <a:lnTo>
                    <a:pt x="3168963" y="1511317"/>
                  </a:lnTo>
                  <a:lnTo>
                    <a:pt x="3166080" y="1510462"/>
                  </a:lnTo>
                  <a:cubicBezTo>
                    <a:pt x="3156346" y="1504414"/>
                    <a:pt x="3148790" y="1492284"/>
                    <a:pt x="3145621" y="1477315"/>
                  </a:cubicBezTo>
                  <a:lnTo>
                    <a:pt x="3145530" y="1476430"/>
                  </a:lnTo>
                  <a:lnTo>
                    <a:pt x="3117658" y="1490477"/>
                  </a:lnTo>
                  <a:cubicBezTo>
                    <a:pt x="3109343" y="1492705"/>
                    <a:pt x="3101092" y="1493994"/>
                    <a:pt x="3093121" y="1494418"/>
                  </a:cubicBezTo>
                  <a:lnTo>
                    <a:pt x="3073125" y="1493327"/>
                  </a:lnTo>
                  <a:lnTo>
                    <a:pt x="3072873" y="1497943"/>
                  </a:lnTo>
                  <a:cubicBezTo>
                    <a:pt x="3071301" y="1507140"/>
                    <a:pt x="3067711" y="1515075"/>
                    <a:pt x="3062487" y="1520649"/>
                  </a:cubicBezTo>
                  <a:lnTo>
                    <a:pt x="3059923" y="1522221"/>
                  </a:lnTo>
                  <a:lnTo>
                    <a:pt x="3056918" y="1522141"/>
                  </a:lnTo>
                  <a:cubicBezTo>
                    <a:pt x="3045950" y="1518819"/>
                    <a:pt x="3035512" y="1509058"/>
                    <a:pt x="3028576" y="1495419"/>
                  </a:cubicBezTo>
                  <a:lnTo>
                    <a:pt x="3025371" y="1487017"/>
                  </a:lnTo>
                  <a:lnTo>
                    <a:pt x="3019047" y="1490417"/>
                  </a:lnTo>
                  <a:cubicBezTo>
                    <a:pt x="3015103" y="1491890"/>
                    <a:pt x="3011157" y="1492719"/>
                    <a:pt x="3007339" y="1492843"/>
                  </a:cubicBezTo>
                  <a:lnTo>
                    <a:pt x="3004415" y="1492142"/>
                  </a:lnTo>
                  <a:lnTo>
                    <a:pt x="3002346" y="1489960"/>
                  </a:lnTo>
                  <a:cubicBezTo>
                    <a:pt x="3000544" y="1486592"/>
                    <a:pt x="2999289" y="1482760"/>
                    <a:pt x="2998593" y="1478608"/>
                  </a:cubicBezTo>
                  <a:lnTo>
                    <a:pt x="2998381" y="1471633"/>
                  </a:lnTo>
                  <a:lnTo>
                    <a:pt x="2989773" y="1473015"/>
                  </a:lnTo>
                  <a:cubicBezTo>
                    <a:pt x="2974493" y="1473828"/>
                    <a:pt x="2960820" y="1469669"/>
                    <a:pt x="2952460" y="1461832"/>
                  </a:cubicBezTo>
                  <a:lnTo>
                    <a:pt x="2950888" y="1459269"/>
                  </a:lnTo>
                  <a:lnTo>
                    <a:pt x="2950967" y="1456263"/>
                  </a:lnTo>
                  <a:cubicBezTo>
                    <a:pt x="2953182" y="1448951"/>
                    <a:pt x="2958259" y="1441875"/>
                    <a:pt x="2965438" y="1435914"/>
                  </a:cubicBezTo>
                  <a:lnTo>
                    <a:pt x="2970278" y="1432756"/>
                  </a:lnTo>
                  <a:lnTo>
                    <a:pt x="2966720" y="1428203"/>
                  </a:lnTo>
                  <a:cubicBezTo>
                    <a:pt x="2960443" y="1418598"/>
                    <a:pt x="2955344" y="1407308"/>
                    <a:pt x="2952001" y="1394835"/>
                  </a:cubicBezTo>
                  <a:lnTo>
                    <a:pt x="2950571" y="1369660"/>
                  </a:lnTo>
                  <a:lnTo>
                    <a:pt x="2939912" y="1374338"/>
                  </a:lnTo>
                  <a:cubicBezTo>
                    <a:pt x="2933433" y="1375864"/>
                    <a:pt x="2927164" y="1376021"/>
                    <a:pt x="2921584" y="1374718"/>
                  </a:cubicBezTo>
                  <a:lnTo>
                    <a:pt x="2918941" y="1373284"/>
                  </a:lnTo>
                  <a:lnTo>
                    <a:pt x="2917507" y="1370641"/>
                  </a:lnTo>
                  <a:lnTo>
                    <a:pt x="2919495" y="1349685"/>
                  </a:lnTo>
                  <a:lnTo>
                    <a:pt x="2908958" y="1354309"/>
                  </a:lnTo>
                  <a:cubicBezTo>
                    <a:pt x="2902839" y="1355750"/>
                    <a:pt x="2896918" y="1355899"/>
                    <a:pt x="2891648" y="1354668"/>
                  </a:cubicBezTo>
                  <a:lnTo>
                    <a:pt x="2889152" y="1353314"/>
                  </a:lnTo>
                  <a:lnTo>
                    <a:pt x="2887797" y="1350817"/>
                  </a:lnTo>
                  <a:cubicBezTo>
                    <a:pt x="2886156" y="1343791"/>
                    <a:pt x="2886967" y="1335605"/>
                    <a:pt x="2890025" y="1327340"/>
                  </a:cubicBezTo>
                  <a:lnTo>
                    <a:pt x="2892492" y="1322471"/>
                  </a:lnTo>
                  <a:lnTo>
                    <a:pt x="2887432" y="1320428"/>
                  </a:lnTo>
                  <a:cubicBezTo>
                    <a:pt x="2877761" y="1315535"/>
                    <a:pt x="2868259" y="1308709"/>
                    <a:pt x="2859635" y="1300085"/>
                  </a:cubicBezTo>
                  <a:lnTo>
                    <a:pt x="2846579" y="1280174"/>
                  </a:lnTo>
                  <a:lnTo>
                    <a:pt x="2840068" y="1289037"/>
                  </a:lnTo>
                  <a:cubicBezTo>
                    <a:pt x="2835490" y="1293344"/>
                    <a:pt x="2830436" y="1296433"/>
                    <a:pt x="2825256" y="1298002"/>
                  </a:cubicBezTo>
                  <a:lnTo>
                    <a:pt x="2822417" y="1298078"/>
                  </a:lnTo>
                  <a:lnTo>
                    <a:pt x="2819996" y="1296593"/>
                  </a:lnTo>
                  <a:cubicBezTo>
                    <a:pt x="2815062" y="1291328"/>
                    <a:pt x="2811671" y="1283834"/>
                    <a:pt x="2810186" y="1275147"/>
                  </a:cubicBezTo>
                  <a:lnTo>
                    <a:pt x="2809889" y="1269697"/>
                  </a:lnTo>
                  <a:lnTo>
                    <a:pt x="2804485" y="1270458"/>
                  </a:lnTo>
                  <a:cubicBezTo>
                    <a:pt x="2793663" y="1271055"/>
                    <a:pt x="2782021" y="1269895"/>
                    <a:pt x="2770240" y="1266739"/>
                  </a:cubicBezTo>
                  <a:cubicBezTo>
                    <a:pt x="2738826" y="1258321"/>
                    <a:pt x="2715357" y="1238097"/>
                    <a:pt x="2708809" y="1216480"/>
                  </a:cubicBezTo>
                  <a:lnTo>
                    <a:pt x="2708692" y="1212037"/>
                  </a:lnTo>
                  <a:lnTo>
                    <a:pt x="2708785" y="1211885"/>
                  </a:lnTo>
                  <a:lnTo>
                    <a:pt x="2705494" y="1206566"/>
                  </a:lnTo>
                  <a:lnTo>
                    <a:pt x="2698730" y="1212067"/>
                  </a:lnTo>
                  <a:lnTo>
                    <a:pt x="2695406" y="1213526"/>
                  </a:lnTo>
                  <a:lnTo>
                    <a:pt x="2689457" y="1229505"/>
                  </a:lnTo>
                  <a:cubicBezTo>
                    <a:pt x="2681486" y="1240762"/>
                    <a:pt x="2670086" y="1251230"/>
                    <a:pt x="2656004" y="1259360"/>
                  </a:cubicBezTo>
                  <a:cubicBezTo>
                    <a:pt x="2648963" y="1263425"/>
                    <a:pt x="2641751" y="1266618"/>
                    <a:pt x="2634582" y="1268953"/>
                  </a:cubicBezTo>
                  <a:lnTo>
                    <a:pt x="2616073" y="1272846"/>
                  </a:lnTo>
                  <a:lnTo>
                    <a:pt x="2616972" y="1277119"/>
                  </a:lnTo>
                  <a:cubicBezTo>
                    <a:pt x="2617786" y="1285894"/>
                    <a:pt x="2616451" y="1294010"/>
                    <a:pt x="2613047" y="1300372"/>
                  </a:cubicBezTo>
                  <a:lnTo>
                    <a:pt x="2611093" y="1302433"/>
                  </a:lnTo>
                  <a:lnTo>
                    <a:pt x="2608331" y="1303095"/>
                  </a:lnTo>
                  <a:cubicBezTo>
                    <a:pt x="2597513" y="1302745"/>
                    <a:pt x="2585604" y="1296391"/>
                    <a:pt x="2575943" y="1285644"/>
                  </a:cubicBezTo>
                  <a:lnTo>
                    <a:pt x="2575448" y="1284960"/>
                  </a:lnTo>
                  <a:lnTo>
                    <a:pt x="2559284" y="1309611"/>
                  </a:lnTo>
                  <a:cubicBezTo>
                    <a:pt x="2553535" y="1315360"/>
                    <a:pt x="2547395" y="1320310"/>
                    <a:pt x="2541075" y="1324421"/>
                  </a:cubicBezTo>
                  <a:lnTo>
                    <a:pt x="2524205" y="1332972"/>
                  </a:lnTo>
                  <a:lnTo>
                    <a:pt x="2526178" y="1336866"/>
                  </a:lnTo>
                  <a:cubicBezTo>
                    <a:pt x="2529236" y="1345132"/>
                    <a:pt x="2530047" y="1353317"/>
                    <a:pt x="2528406" y="1360344"/>
                  </a:cubicBezTo>
                  <a:lnTo>
                    <a:pt x="2527051" y="1362840"/>
                  </a:lnTo>
                  <a:lnTo>
                    <a:pt x="2524555" y="1364194"/>
                  </a:lnTo>
                  <a:cubicBezTo>
                    <a:pt x="2514015" y="1366656"/>
                    <a:pt x="2500868" y="1363601"/>
                    <a:pt x="2488754" y="1355721"/>
                  </a:cubicBezTo>
                  <a:lnTo>
                    <a:pt x="2482165" y="1350362"/>
                  </a:lnTo>
                  <a:lnTo>
                    <a:pt x="2478598" y="1356129"/>
                  </a:lnTo>
                  <a:cubicBezTo>
                    <a:pt x="2476068" y="1359196"/>
                    <a:pt x="2473232" y="1361739"/>
                    <a:pt x="2470167" y="1363643"/>
                  </a:cubicBezTo>
                  <a:lnTo>
                    <a:pt x="2467444" y="1364450"/>
                  </a:lnTo>
                  <a:lnTo>
                    <a:pt x="2464722" y="1363643"/>
                  </a:lnTo>
                  <a:cubicBezTo>
                    <a:pt x="2461657" y="1361739"/>
                    <a:pt x="2458821" y="1359196"/>
                    <a:pt x="2456291" y="1356129"/>
                  </a:cubicBezTo>
                  <a:lnTo>
                    <a:pt x="2452824" y="1350524"/>
                  </a:lnTo>
                  <a:lnTo>
                    <a:pt x="2446436" y="1355720"/>
                  </a:lnTo>
                  <a:cubicBezTo>
                    <a:pt x="2434322" y="1363601"/>
                    <a:pt x="2421175" y="1366656"/>
                    <a:pt x="2410635" y="1364194"/>
                  </a:cubicBezTo>
                  <a:lnTo>
                    <a:pt x="2408139" y="1362840"/>
                  </a:lnTo>
                  <a:lnTo>
                    <a:pt x="2406784" y="1360343"/>
                  </a:lnTo>
                  <a:cubicBezTo>
                    <a:pt x="2405143" y="1353317"/>
                    <a:pt x="2405954" y="1345131"/>
                    <a:pt x="2409012" y="1336866"/>
                  </a:cubicBezTo>
                  <a:lnTo>
                    <a:pt x="2411479" y="1331997"/>
                  </a:lnTo>
                  <a:lnTo>
                    <a:pt x="2406419" y="1329954"/>
                  </a:lnTo>
                  <a:cubicBezTo>
                    <a:pt x="2396748" y="1325061"/>
                    <a:pt x="2387246" y="1318235"/>
                    <a:pt x="2378622" y="1309611"/>
                  </a:cubicBezTo>
                  <a:lnTo>
                    <a:pt x="2365566" y="1289700"/>
                  </a:lnTo>
                  <a:lnTo>
                    <a:pt x="2359055" y="1298563"/>
                  </a:lnTo>
                  <a:cubicBezTo>
                    <a:pt x="2354477" y="1302870"/>
                    <a:pt x="2349423" y="1305959"/>
                    <a:pt x="2344243" y="1307528"/>
                  </a:cubicBezTo>
                  <a:lnTo>
                    <a:pt x="2341404" y="1307604"/>
                  </a:lnTo>
                  <a:lnTo>
                    <a:pt x="2338983" y="1306119"/>
                  </a:lnTo>
                  <a:cubicBezTo>
                    <a:pt x="2334049" y="1300854"/>
                    <a:pt x="2330658" y="1293360"/>
                    <a:pt x="2329173" y="1284673"/>
                  </a:cubicBezTo>
                  <a:lnTo>
                    <a:pt x="2328876" y="1279223"/>
                  </a:lnTo>
                  <a:lnTo>
                    <a:pt x="2323472" y="1279984"/>
                  </a:lnTo>
                  <a:cubicBezTo>
                    <a:pt x="2312650" y="1280581"/>
                    <a:pt x="2301008" y="1279421"/>
                    <a:pt x="2289227" y="1276265"/>
                  </a:cubicBezTo>
                  <a:cubicBezTo>
                    <a:pt x="2257813" y="1267847"/>
                    <a:pt x="2234344" y="1247623"/>
                    <a:pt x="2227796" y="1226006"/>
                  </a:cubicBezTo>
                  <a:lnTo>
                    <a:pt x="2227679" y="1221563"/>
                  </a:lnTo>
                  <a:lnTo>
                    <a:pt x="2230002" y="1217774"/>
                  </a:lnTo>
                  <a:cubicBezTo>
                    <a:pt x="2234122" y="1213913"/>
                    <a:pt x="2239114" y="1210656"/>
                    <a:pt x="2244775" y="1208073"/>
                  </a:cubicBezTo>
                  <a:lnTo>
                    <a:pt x="2256065" y="1204677"/>
                  </a:lnTo>
                  <a:lnTo>
                    <a:pt x="2253853" y="1202210"/>
                  </a:lnTo>
                  <a:cubicBezTo>
                    <a:pt x="2245882" y="1190953"/>
                    <a:pt x="2241341" y="1178907"/>
                    <a:pt x="2240976" y="1167620"/>
                  </a:cubicBezTo>
                  <a:lnTo>
                    <a:pt x="2242012" y="1163298"/>
                  </a:lnTo>
                  <a:lnTo>
                    <a:pt x="2245237" y="1160239"/>
                  </a:lnTo>
                  <a:cubicBezTo>
                    <a:pt x="2255194" y="1154912"/>
                    <a:pt x="2267897" y="1152822"/>
                    <a:pt x="2281631" y="1154096"/>
                  </a:cubicBezTo>
                  <a:lnTo>
                    <a:pt x="2286155" y="1155048"/>
                  </a:lnTo>
                  <a:lnTo>
                    <a:pt x="2282973" y="1142377"/>
                  </a:lnTo>
                  <a:cubicBezTo>
                    <a:pt x="2280766" y="1127028"/>
                    <a:pt x="2282116" y="1113042"/>
                    <a:pt x="2287000" y="1102316"/>
                  </a:cubicBezTo>
                  <a:lnTo>
                    <a:pt x="2289964" y="1098929"/>
                  </a:lnTo>
                  <a:lnTo>
                    <a:pt x="2294380" y="1098055"/>
                  </a:lnTo>
                  <a:cubicBezTo>
                    <a:pt x="2306111" y="1099188"/>
                    <a:pt x="2318898" y="1105013"/>
                    <a:pt x="2331087" y="1114598"/>
                  </a:cubicBezTo>
                  <a:lnTo>
                    <a:pt x="2342511" y="1125668"/>
                  </a:lnTo>
                  <a:lnTo>
                    <a:pt x="2343108" y="1123843"/>
                  </a:lnTo>
                  <a:lnTo>
                    <a:pt x="2355961" y="1108295"/>
                  </a:lnTo>
                  <a:lnTo>
                    <a:pt x="2347796" y="1095842"/>
                  </a:lnTo>
                  <a:cubicBezTo>
                    <a:pt x="2343010" y="1082905"/>
                    <a:pt x="2341741" y="1070094"/>
                    <a:pt x="2344310" y="1059097"/>
                  </a:cubicBezTo>
                  <a:lnTo>
                    <a:pt x="2346430" y="1055191"/>
                  </a:lnTo>
                  <a:lnTo>
                    <a:pt x="2350336" y="1053071"/>
                  </a:lnTo>
                  <a:cubicBezTo>
                    <a:pt x="2355835" y="1051787"/>
                    <a:pt x="2361786" y="1051462"/>
                    <a:pt x="2367981" y="1052056"/>
                  </a:cubicBezTo>
                  <a:lnTo>
                    <a:pt x="2379456" y="1054760"/>
                  </a:lnTo>
                  <a:lnTo>
                    <a:pt x="2378774" y="1051517"/>
                  </a:lnTo>
                  <a:cubicBezTo>
                    <a:pt x="2377500" y="1037783"/>
                    <a:pt x="2379590" y="1025080"/>
                    <a:pt x="2384917" y="1015123"/>
                  </a:cubicBezTo>
                  <a:lnTo>
                    <a:pt x="2387976" y="1011898"/>
                  </a:lnTo>
                  <a:lnTo>
                    <a:pt x="2392298" y="1010861"/>
                  </a:lnTo>
                  <a:cubicBezTo>
                    <a:pt x="2403585" y="1011227"/>
                    <a:pt x="2415631" y="1015768"/>
                    <a:pt x="2426888" y="1023739"/>
                  </a:cubicBezTo>
                  <a:lnTo>
                    <a:pt x="2430330" y="1026825"/>
                  </a:lnTo>
                  <a:lnTo>
                    <a:pt x="2433909" y="1014260"/>
                  </a:lnTo>
                  <a:cubicBezTo>
                    <a:pt x="2439673" y="999864"/>
                    <a:pt x="2447834" y="988427"/>
                    <a:pt x="2457427" y="981580"/>
                  </a:cubicBezTo>
                  <a:lnTo>
                    <a:pt x="2461688" y="980129"/>
                  </a:lnTo>
                  <a:lnTo>
                    <a:pt x="2465949" y="981580"/>
                  </a:lnTo>
                  <a:lnTo>
                    <a:pt x="2484015" y="1006686"/>
                  </a:lnTo>
                  <a:lnTo>
                    <a:pt x="2485702" y="1005085"/>
                  </a:lnTo>
                  <a:cubicBezTo>
                    <a:pt x="2496245" y="999445"/>
                    <a:pt x="2509695" y="997232"/>
                    <a:pt x="2524237" y="998581"/>
                  </a:cubicBezTo>
                  <a:lnTo>
                    <a:pt x="2529026" y="999589"/>
                  </a:lnTo>
                  <a:lnTo>
                    <a:pt x="2526753" y="990536"/>
                  </a:lnTo>
                  <a:lnTo>
                    <a:pt x="2525847" y="988867"/>
                  </a:lnTo>
                  <a:lnTo>
                    <a:pt x="2525981" y="987462"/>
                  </a:lnTo>
                  <a:lnTo>
                    <a:pt x="2525657" y="986173"/>
                  </a:lnTo>
                  <a:lnTo>
                    <a:pt x="2528325" y="959626"/>
                  </a:lnTo>
                  <a:lnTo>
                    <a:pt x="2525482" y="958478"/>
                  </a:lnTo>
                  <a:cubicBezTo>
                    <a:pt x="2515811" y="953585"/>
                    <a:pt x="2506309" y="946759"/>
                    <a:pt x="2497685" y="938135"/>
                  </a:cubicBezTo>
                  <a:lnTo>
                    <a:pt x="2484629" y="918224"/>
                  </a:lnTo>
                  <a:lnTo>
                    <a:pt x="2478118" y="927087"/>
                  </a:lnTo>
                  <a:cubicBezTo>
                    <a:pt x="2473540" y="931394"/>
                    <a:pt x="2468485" y="934483"/>
                    <a:pt x="2463306" y="936052"/>
                  </a:cubicBezTo>
                  <a:lnTo>
                    <a:pt x="2460467" y="936128"/>
                  </a:lnTo>
                  <a:lnTo>
                    <a:pt x="2458046" y="934643"/>
                  </a:lnTo>
                  <a:cubicBezTo>
                    <a:pt x="2453112" y="929378"/>
                    <a:pt x="2449721" y="921884"/>
                    <a:pt x="2448236" y="913197"/>
                  </a:cubicBezTo>
                  <a:lnTo>
                    <a:pt x="2447939" y="907747"/>
                  </a:lnTo>
                  <a:lnTo>
                    <a:pt x="2442535" y="908508"/>
                  </a:lnTo>
                  <a:lnTo>
                    <a:pt x="2410824" y="905064"/>
                  </a:lnTo>
                  <a:lnTo>
                    <a:pt x="2409641" y="910085"/>
                  </a:lnTo>
                  <a:lnTo>
                    <a:pt x="2424117" y="910524"/>
                  </a:lnTo>
                  <a:cubicBezTo>
                    <a:pt x="2430254" y="911553"/>
                    <a:pt x="2435919" y="913408"/>
                    <a:pt x="2440898" y="916072"/>
                  </a:cubicBezTo>
                  <a:lnTo>
                    <a:pt x="2444123" y="919130"/>
                  </a:lnTo>
                  <a:lnTo>
                    <a:pt x="2445159" y="923452"/>
                  </a:lnTo>
                  <a:cubicBezTo>
                    <a:pt x="2444429" y="946026"/>
                    <a:pt x="2426994" y="971636"/>
                    <a:pt x="2398829" y="987897"/>
                  </a:cubicBezTo>
                  <a:cubicBezTo>
                    <a:pt x="2391788" y="991962"/>
                    <a:pt x="2384576" y="995155"/>
                    <a:pt x="2377407" y="997490"/>
                  </a:cubicBezTo>
                  <a:lnTo>
                    <a:pt x="2358898" y="1001383"/>
                  </a:lnTo>
                  <a:lnTo>
                    <a:pt x="2359797" y="1005656"/>
                  </a:lnTo>
                  <a:cubicBezTo>
                    <a:pt x="2360611" y="1014431"/>
                    <a:pt x="2359276" y="1022547"/>
                    <a:pt x="2355872" y="1028909"/>
                  </a:cubicBezTo>
                  <a:lnTo>
                    <a:pt x="2353918" y="1030970"/>
                  </a:lnTo>
                  <a:lnTo>
                    <a:pt x="2351156" y="1031632"/>
                  </a:lnTo>
                  <a:cubicBezTo>
                    <a:pt x="2340338" y="1031282"/>
                    <a:pt x="2328429" y="1024928"/>
                    <a:pt x="2318768" y="1014181"/>
                  </a:cubicBezTo>
                  <a:lnTo>
                    <a:pt x="2318273" y="1013497"/>
                  </a:lnTo>
                  <a:lnTo>
                    <a:pt x="2302109" y="1038148"/>
                  </a:lnTo>
                  <a:cubicBezTo>
                    <a:pt x="2296360" y="1043897"/>
                    <a:pt x="2290220" y="1048847"/>
                    <a:pt x="2283900" y="1052958"/>
                  </a:cubicBezTo>
                  <a:lnTo>
                    <a:pt x="2267030" y="1061509"/>
                  </a:lnTo>
                  <a:lnTo>
                    <a:pt x="2269003" y="1065403"/>
                  </a:lnTo>
                  <a:cubicBezTo>
                    <a:pt x="2272061" y="1073669"/>
                    <a:pt x="2272872" y="1081854"/>
                    <a:pt x="2271231" y="1088881"/>
                  </a:cubicBezTo>
                  <a:lnTo>
                    <a:pt x="2269876" y="1091377"/>
                  </a:lnTo>
                  <a:lnTo>
                    <a:pt x="2267380" y="1092731"/>
                  </a:lnTo>
                  <a:cubicBezTo>
                    <a:pt x="2256840" y="1095193"/>
                    <a:pt x="2243693" y="1092138"/>
                    <a:pt x="2231579" y="1084258"/>
                  </a:cubicBezTo>
                  <a:lnTo>
                    <a:pt x="2224990" y="1078899"/>
                  </a:lnTo>
                  <a:lnTo>
                    <a:pt x="2221423" y="1084666"/>
                  </a:lnTo>
                  <a:cubicBezTo>
                    <a:pt x="2218893" y="1087733"/>
                    <a:pt x="2216057" y="1090276"/>
                    <a:pt x="2212992" y="1092180"/>
                  </a:cubicBezTo>
                  <a:lnTo>
                    <a:pt x="2210269" y="1092987"/>
                  </a:lnTo>
                  <a:lnTo>
                    <a:pt x="2207547" y="1092180"/>
                  </a:lnTo>
                  <a:cubicBezTo>
                    <a:pt x="2204482" y="1090276"/>
                    <a:pt x="2201646" y="1087733"/>
                    <a:pt x="2199116" y="1084666"/>
                  </a:cubicBezTo>
                  <a:lnTo>
                    <a:pt x="2195649" y="1079061"/>
                  </a:lnTo>
                  <a:lnTo>
                    <a:pt x="2189261" y="1084257"/>
                  </a:lnTo>
                  <a:lnTo>
                    <a:pt x="2174974" y="1090528"/>
                  </a:lnTo>
                  <a:lnTo>
                    <a:pt x="2175861" y="1105958"/>
                  </a:lnTo>
                  <a:lnTo>
                    <a:pt x="2171516" y="1124398"/>
                  </a:lnTo>
                  <a:lnTo>
                    <a:pt x="2185992" y="1124837"/>
                  </a:lnTo>
                  <a:cubicBezTo>
                    <a:pt x="2192129" y="1125866"/>
                    <a:pt x="2197794" y="1127721"/>
                    <a:pt x="2202773" y="1130385"/>
                  </a:cubicBezTo>
                  <a:lnTo>
                    <a:pt x="2205998" y="1133443"/>
                  </a:lnTo>
                  <a:lnTo>
                    <a:pt x="2207034" y="1137765"/>
                  </a:lnTo>
                  <a:cubicBezTo>
                    <a:pt x="2206304" y="1160339"/>
                    <a:pt x="2188869" y="1185949"/>
                    <a:pt x="2160704" y="1202210"/>
                  </a:cubicBezTo>
                  <a:cubicBezTo>
                    <a:pt x="2153663" y="1206275"/>
                    <a:pt x="2146451" y="1209468"/>
                    <a:pt x="2139282" y="1211803"/>
                  </a:cubicBezTo>
                  <a:lnTo>
                    <a:pt x="2120773" y="1215696"/>
                  </a:lnTo>
                  <a:lnTo>
                    <a:pt x="2121672" y="1219969"/>
                  </a:lnTo>
                  <a:cubicBezTo>
                    <a:pt x="2122486" y="1228744"/>
                    <a:pt x="2121151" y="1236860"/>
                    <a:pt x="2117747" y="1243222"/>
                  </a:cubicBezTo>
                  <a:lnTo>
                    <a:pt x="2115793" y="1245283"/>
                  </a:lnTo>
                  <a:lnTo>
                    <a:pt x="2113031" y="1245945"/>
                  </a:lnTo>
                  <a:cubicBezTo>
                    <a:pt x="2102213" y="1245595"/>
                    <a:pt x="2090304" y="1239241"/>
                    <a:pt x="2080643" y="1228494"/>
                  </a:cubicBezTo>
                  <a:lnTo>
                    <a:pt x="2080148" y="1227810"/>
                  </a:lnTo>
                  <a:lnTo>
                    <a:pt x="2063984" y="1252461"/>
                  </a:lnTo>
                  <a:cubicBezTo>
                    <a:pt x="2058235" y="1258210"/>
                    <a:pt x="2052095" y="1263160"/>
                    <a:pt x="2045775" y="1267271"/>
                  </a:cubicBezTo>
                  <a:lnTo>
                    <a:pt x="2028905" y="1275822"/>
                  </a:lnTo>
                  <a:lnTo>
                    <a:pt x="2030878" y="1279716"/>
                  </a:lnTo>
                  <a:cubicBezTo>
                    <a:pt x="2033936" y="1287982"/>
                    <a:pt x="2034747" y="1296167"/>
                    <a:pt x="2033106" y="1303194"/>
                  </a:cubicBezTo>
                  <a:lnTo>
                    <a:pt x="2031751" y="1305690"/>
                  </a:lnTo>
                  <a:lnTo>
                    <a:pt x="2029255" y="1307044"/>
                  </a:lnTo>
                  <a:cubicBezTo>
                    <a:pt x="2018715" y="1309506"/>
                    <a:pt x="2005568" y="1306451"/>
                    <a:pt x="1993454" y="1298571"/>
                  </a:cubicBezTo>
                  <a:lnTo>
                    <a:pt x="1986865" y="1293212"/>
                  </a:lnTo>
                  <a:lnTo>
                    <a:pt x="1983298" y="1298979"/>
                  </a:lnTo>
                  <a:cubicBezTo>
                    <a:pt x="1980768" y="1302046"/>
                    <a:pt x="1977932" y="1304589"/>
                    <a:pt x="1974867" y="1306493"/>
                  </a:cubicBezTo>
                  <a:lnTo>
                    <a:pt x="1972144" y="1307300"/>
                  </a:lnTo>
                  <a:lnTo>
                    <a:pt x="1969422" y="1306493"/>
                  </a:lnTo>
                  <a:cubicBezTo>
                    <a:pt x="1966357" y="1304589"/>
                    <a:pt x="1963521" y="1302046"/>
                    <a:pt x="1960991" y="1298979"/>
                  </a:cubicBezTo>
                  <a:lnTo>
                    <a:pt x="1957524" y="1293374"/>
                  </a:lnTo>
                  <a:lnTo>
                    <a:pt x="1951136" y="1298570"/>
                  </a:lnTo>
                  <a:cubicBezTo>
                    <a:pt x="1939022" y="1306451"/>
                    <a:pt x="1925875" y="1309506"/>
                    <a:pt x="1915335" y="1307044"/>
                  </a:cubicBezTo>
                  <a:lnTo>
                    <a:pt x="1912839" y="1305690"/>
                  </a:lnTo>
                  <a:lnTo>
                    <a:pt x="1911484" y="1303193"/>
                  </a:lnTo>
                  <a:cubicBezTo>
                    <a:pt x="1909843" y="1296167"/>
                    <a:pt x="1910654" y="1287981"/>
                    <a:pt x="1913712" y="1279716"/>
                  </a:cubicBezTo>
                  <a:lnTo>
                    <a:pt x="1916179" y="1274847"/>
                  </a:lnTo>
                  <a:lnTo>
                    <a:pt x="1911119" y="1272804"/>
                  </a:lnTo>
                  <a:cubicBezTo>
                    <a:pt x="1901448" y="1267911"/>
                    <a:pt x="1891946" y="1261085"/>
                    <a:pt x="1883322" y="1252461"/>
                  </a:cubicBezTo>
                  <a:lnTo>
                    <a:pt x="1870266" y="1232550"/>
                  </a:lnTo>
                  <a:lnTo>
                    <a:pt x="1863755" y="1241413"/>
                  </a:lnTo>
                  <a:cubicBezTo>
                    <a:pt x="1859177" y="1245720"/>
                    <a:pt x="1854123" y="1248809"/>
                    <a:pt x="1848943" y="1250378"/>
                  </a:cubicBezTo>
                  <a:lnTo>
                    <a:pt x="1846104" y="1250454"/>
                  </a:lnTo>
                  <a:lnTo>
                    <a:pt x="1843683" y="1248969"/>
                  </a:lnTo>
                  <a:cubicBezTo>
                    <a:pt x="1838749" y="1243704"/>
                    <a:pt x="1835358" y="1236210"/>
                    <a:pt x="1833873" y="1227523"/>
                  </a:cubicBezTo>
                  <a:lnTo>
                    <a:pt x="1833576" y="1222073"/>
                  </a:lnTo>
                  <a:lnTo>
                    <a:pt x="1828172" y="1222834"/>
                  </a:lnTo>
                  <a:cubicBezTo>
                    <a:pt x="1817350" y="1223431"/>
                    <a:pt x="1805708" y="1222271"/>
                    <a:pt x="1793927" y="1219115"/>
                  </a:cubicBezTo>
                  <a:cubicBezTo>
                    <a:pt x="1762513" y="1210697"/>
                    <a:pt x="1739044" y="1190473"/>
                    <a:pt x="1732496" y="1168856"/>
                  </a:cubicBezTo>
                  <a:lnTo>
                    <a:pt x="1732379" y="1164413"/>
                  </a:lnTo>
                  <a:lnTo>
                    <a:pt x="1734702" y="1160624"/>
                  </a:lnTo>
                  <a:cubicBezTo>
                    <a:pt x="1738822" y="1156763"/>
                    <a:pt x="1743814" y="1153506"/>
                    <a:pt x="1749475" y="1150923"/>
                  </a:cubicBezTo>
                  <a:lnTo>
                    <a:pt x="1760765" y="1147527"/>
                  </a:lnTo>
                  <a:lnTo>
                    <a:pt x="1758553" y="1145060"/>
                  </a:lnTo>
                  <a:cubicBezTo>
                    <a:pt x="1750582" y="1133803"/>
                    <a:pt x="1746041" y="1121757"/>
                    <a:pt x="1745676" y="1110470"/>
                  </a:cubicBezTo>
                  <a:lnTo>
                    <a:pt x="1746712" y="1106148"/>
                  </a:lnTo>
                  <a:lnTo>
                    <a:pt x="1749937" y="1103089"/>
                  </a:lnTo>
                  <a:cubicBezTo>
                    <a:pt x="1759894" y="1097762"/>
                    <a:pt x="1772597" y="1095672"/>
                    <a:pt x="1786331" y="1096946"/>
                  </a:cubicBezTo>
                  <a:lnTo>
                    <a:pt x="1790855" y="1097898"/>
                  </a:lnTo>
                  <a:lnTo>
                    <a:pt x="1787673" y="1085227"/>
                  </a:lnTo>
                  <a:cubicBezTo>
                    <a:pt x="1785466" y="1069878"/>
                    <a:pt x="1786816" y="1055892"/>
                    <a:pt x="1791700" y="1045166"/>
                  </a:cubicBezTo>
                  <a:lnTo>
                    <a:pt x="1794664" y="1041779"/>
                  </a:lnTo>
                  <a:lnTo>
                    <a:pt x="1799080" y="1040905"/>
                  </a:lnTo>
                  <a:cubicBezTo>
                    <a:pt x="1810811" y="1042038"/>
                    <a:pt x="1823598" y="1047863"/>
                    <a:pt x="1835787" y="1057448"/>
                  </a:cubicBezTo>
                  <a:lnTo>
                    <a:pt x="1847211" y="1068518"/>
                  </a:lnTo>
                  <a:lnTo>
                    <a:pt x="1847808" y="1066693"/>
                  </a:lnTo>
                  <a:lnTo>
                    <a:pt x="1860662" y="1051145"/>
                  </a:lnTo>
                  <a:lnTo>
                    <a:pt x="1852496" y="1038692"/>
                  </a:lnTo>
                  <a:cubicBezTo>
                    <a:pt x="1847710" y="1025755"/>
                    <a:pt x="1846441" y="1012944"/>
                    <a:pt x="1849010" y="1001947"/>
                  </a:cubicBezTo>
                  <a:lnTo>
                    <a:pt x="1850347" y="999483"/>
                  </a:lnTo>
                  <a:lnTo>
                    <a:pt x="1826830" y="982272"/>
                  </a:lnTo>
                  <a:lnTo>
                    <a:pt x="1813004" y="961186"/>
                  </a:lnTo>
                  <a:lnTo>
                    <a:pt x="1806112" y="970566"/>
                  </a:lnTo>
                  <a:cubicBezTo>
                    <a:pt x="1801264" y="975127"/>
                    <a:pt x="1795913" y="978398"/>
                    <a:pt x="1790429" y="980059"/>
                  </a:cubicBezTo>
                  <a:lnTo>
                    <a:pt x="1787424" y="980138"/>
                  </a:lnTo>
                  <a:lnTo>
                    <a:pt x="1784860" y="978566"/>
                  </a:lnTo>
                  <a:cubicBezTo>
                    <a:pt x="1779636" y="972992"/>
                    <a:pt x="1776045" y="965058"/>
                    <a:pt x="1774474" y="955860"/>
                  </a:cubicBezTo>
                  <a:lnTo>
                    <a:pt x="1774159" y="950089"/>
                  </a:lnTo>
                  <a:lnTo>
                    <a:pt x="1768437" y="950894"/>
                  </a:lnTo>
                  <a:cubicBezTo>
                    <a:pt x="1756979" y="951527"/>
                    <a:pt x="1744652" y="950299"/>
                    <a:pt x="1732179" y="946957"/>
                  </a:cubicBezTo>
                  <a:cubicBezTo>
                    <a:pt x="1698918" y="938045"/>
                    <a:pt x="1674069" y="916631"/>
                    <a:pt x="1667136" y="893744"/>
                  </a:cubicBezTo>
                  <a:lnTo>
                    <a:pt x="1667012" y="889040"/>
                  </a:lnTo>
                  <a:lnTo>
                    <a:pt x="1669472" y="885028"/>
                  </a:lnTo>
                  <a:cubicBezTo>
                    <a:pt x="1673834" y="880939"/>
                    <a:pt x="1679119" y="877491"/>
                    <a:pt x="1685114" y="874756"/>
                  </a:cubicBezTo>
                  <a:lnTo>
                    <a:pt x="1697067" y="871161"/>
                  </a:lnTo>
                  <a:lnTo>
                    <a:pt x="1694725" y="868548"/>
                  </a:lnTo>
                  <a:cubicBezTo>
                    <a:pt x="1686286" y="856630"/>
                    <a:pt x="1681477" y="843875"/>
                    <a:pt x="1681091" y="831925"/>
                  </a:cubicBezTo>
                  <a:lnTo>
                    <a:pt x="1682188" y="827349"/>
                  </a:lnTo>
                  <a:lnTo>
                    <a:pt x="1685602" y="824110"/>
                  </a:lnTo>
                  <a:cubicBezTo>
                    <a:pt x="1696145" y="818470"/>
                    <a:pt x="1709595" y="816257"/>
                    <a:pt x="1724137" y="817606"/>
                  </a:cubicBezTo>
                  <a:lnTo>
                    <a:pt x="1728926" y="818614"/>
                  </a:lnTo>
                  <a:lnTo>
                    <a:pt x="1725557" y="805198"/>
                  </a:lnTo>
                  <a:cubicBezTo>
                    <a:pt x="1723221" y="788947"/>
                    <a:pt x="1724649" y="774138"/>
                    <a:pt x="1729821" y="762782"/>
                  </a:cubicBezTo>
                  <a:lnTo>
                    <a:pt x="1732959" y="759195"/>
                  </a:lnTo>
                  <a:lnTo>
                    <a:pt x="1737635" y="758270"/>
                  </a:lnTo>
                  <a:cubicBezTo>
                    <a:pt x="1750055" y="759470"/>
                    <a:pt x="1763594" y="765637"/>
                    <a:pt x="1776499" y="775786"/>
                  </a:cubicBezTo>
                  <a:lnTo>
                    <a:pt x="1788595" y="787507"/>
                  </a:lnTo>
                  <a:lnTo>
                    <a:pt x="1789228" y="785574"/>
                  </a:lnTo>
                  <a:lnTo>
                    <a:pt x="1802837" y="769113"/>
                  </a:lnTo>
                  <a:lnTo>
                    <a:pt x="1794191" y="755927"/>
                  </a:lnTo>
                  <a:cubicBezTo>
                    <a:pt x="1789124" y="742230"/>
                    <a:pt x="1787781" y="728666"/>
                    <a:pt x="1790500" y="717023"/>
                  </a:cubicBezTo>
                  <a:lnTo>
                    <a:pt x="1792745" y="712887"/>
                  </a:lnTo>
                  <a:lnTo>
                    <a:pt x="1796881" y="710642"/>
                  </a:lnTo>
                  <a:cubicBezTo>
                    <a:pt x="1802703" y="709282"/>
                    <a:pt x="1809004" y="708938"/>
                    <a:pt x="1815563" y="709568"/>
                  </a:cubicBezTo>
                  <a:lnTo>
                    <a:pt x="1827713" y="712431"/>
                  </a:lnTo>
                  <a:lnTo>
                    <a:pt x="1826991" y="708997"/>
                  </a:lnTo>
                  <a:cubicBezTo>
                    <a:pt x="1825641" y="694456"/>
                    <a:pt x="1827854" y="681006"/>
                    <a:pt x="1833495" y="670463"/>
                  </a:cubicBezTo>
                  <a:lnTo>
                    <a:pt x="1836733" y="667049"/>
                  </a:lnTo>
                  <a:lnTo>
                    <a:pt x="1841310" y="665951"/>
                  </a:lnTo>
                  <a:cubicBezTo>
                    <a:pt x="1853260" y="666338"/>
                    <a:pt x="1866014" y="671146"/>
                    <a:pt x="1877933" y="679586"/>
                  </a:cubicBezTo>
                  <a:lnTo>
                    <a:pt x="1881577" y="682853"/>
                  </a:lnTo>
                  <a:lnTo>
                    <a:pt x="1885367" y="669550"/>
                  </a:lnTo>
                  <a:cubicBezTo>
                    <a:pt x="1891469" y="654308"/>
                    <a:pt x="1900111" y="642198"/>
                    <a:pt x="1910268" y="634949"/>
                  </a:cubicBezTo>
                  <a:lnTo>
                    <a:pt x="1914779" y="633412"/>
                  </a:lnTo>
                  <a:lnTo>
                    <a:pt x="1919291" y="634949"/>
                  </a:lnTo>
                  <a:cubicBezTo>
                    <a:pt x="1929447" y="642198"/>
                    <a:pt x="1938088" y="654308"/>
                    <a:pt x="1944190" y="669550"/>
                  </a:cubicBezTo>
                  <a:lnTo>
                    <a:pt x="1948805" y="685748"/>
                  </a:lnTo>
                  <a:lnTo>
                    <a:pt x="1950320" y="684391"/>
                  </a:lnTo>
                  <a:cubicBezTo>
                    <a:pt x="1962238" y="675951"/>
                    <a:pt x="1974993" y="671143"/>
                    <a:pt x="1986944" y="670757"/>
                  </a:cubicBezTo>
                  <a:lnTo>
                    <a:pt x="1991520" y="671854"/>
                  </a:lnTo>
                  <a:lnTo>
                    <a:pt x="1994758" y="675268"/>
                  </a:lnTo>
                  <a:cubicBezTo>
                    <a:pt x="1997578" y="680540"/>
                    <a:pt x="1999541" y="686538"/>
                    <a:pt x="2000631" y="693036"/>
                  </a:cubicBezTo>
                  <a:lnTo>
                    <a:pt x="2001240" y="713085"/>
                  </a:lnTo>
                  <a:lnTo>
                    <a:pt x="2016166" y="709568"/>
                  </a:lnTo>
                  <a:cubicBezTo>
                    <a:pt x="2022725" y="708939"/>
                    <a:pt x="2029027" y="709283"/>
                    <a:pt x="2034849" y="710643"/>
                  </a:cubicBezTo>
                  <a:lnTo>
                    <a:pt x="2038985" y="712887"/>
                  </a:lnTo>
                  <a:lnTo>
                    <a:pt x="2041229" y="717023"/>
                  </a:lnTo>
                  <a:cubicBezTo>
                    <a:pt x="2043949" y="728667"/>
                    <a:pt x="2042605" y="742231"/>
                    <a:pt x="2037538" y="755928"/>
                  </a:cubicBezTo>
                  <a:lnTo>
                    <a:pt x="2020608" y="781747"/>
                  </a:lnTo>
                  <a:lnTo>
                    <a:pt x="2021529" y="782402"/>
                  </a:lnTo>
                  <a:lnTo>
                    <a:pt x="2024204" y="786501"/>
                  </a:lnTo>
                  <a:lnTo>
                    <a:pt x="2031307" y="774633"/>
                  </a:lnTo>
                  <a:cubicBezTo>
                    <a:pt x="2041147" y="761489"/>
                    <a:pt x="2052628" y="752028"/>
                    <a:pt x="2064315" y="747655"/>
                  </a:cubicBezTo>
                  <a:lnTo>
                    <a:pt x="2069070" y="747338"/>
                  </a:lnTo>
                  <a:lnTo>
                    <a:pt x="2073030" y="749990"/>
                  </a:lnTo>
                  <a:lnTo>
                    <a:pt x="2087223" y="787472"/>
                  </a:lnTo>
                  <a:lnTo>
                    <a:pt x="2089255" y="783728"/>
                  </a:lnTo>
                  <a:lnTo>
                    <a:pt x="2093161" y="781608"/>
                  </a:lnTo>
                  <a:cubicBezTo>
                    <a:pt x="2098660" y="780324"/>
                    <a:pt x="2104611" y="779999"/>
                    <a:pt x="2110806" y="780593"/>
                  </a:cubicBezTo>
                  <a:lnTo>
                    <a:pt x="2122281" y="783297"/>
                  </a:lnTo>
                  <a:lnTo>
                    <a:pt x="2121599" y="780054"/>
                  </a:lnTo>
                  <a:lnTo>
                    <a:pt x="2122198" y="776504"/>
                  </a:lnTo>
                  <a:lnTo>
                    <a:pt x="2104735" y="771270"/>
                  </a:lnTo>
                  <a:lnTo>
                    <a:pt x="2103163" y="768707"/>
                  </a:lnTo>
                  <a:lnTo>
                    <a:pt x="2103242" y="765701"/>
                  </a:lnTo>
                  <a:cubicBezTo>
                    <a:pt x="2105457" y="758389"/>
                    <a:pt x="2110534" y="751313"/>
                    <a:pt x="2117713" y="745352"/>
                  </a:cubicBezTo>
                  <a:lnTo>
                    <a:pt x="2122553" y="742194"/>
                  </a:lnTo>
                  <a:lnTo>
                    <a:pt x="2118995" y="737641"/>
                  </a:lnTo>
                  <a:cubicBezTo>
                    <a:pt x="2112718" y="728036"/>
                    <a:pt x="2107619" y="716746"/>
                    <a:pt x="2104276" y="704273"/>
                  </a:cubicBezTo>
                  <a:lnTo>
                    <a:pt x="2102846" y="679098"/>
                  </a:lnTo>
                  <a:lnTo>
                    <a:pt x="2092187" y="683776"/>
                  </a:lnTo>
                  <a:cubicBezTo>
                    <a:pt x="2085708" y="685302"/>
                    <a:pt x="2079438" y="685459"/>
                    <a:pt x="2073859" y="684156"/>
                  </a:cubicBezTo>
                  <a:lnTo>
                    <a:pt x="2071216" y="682722"/>
                  </a:lnTo>
                  <a:lnTo>
                    <a:pt x="2069782" y="680079"/>
                  </a:lnTo>
                  <a:cubicBezTo>
                    <a:pt x="2068044" y="672639"/>
                    <a:pt x="2068903" y="663973"/>
                    <a:pt x="2072140" y="655221"/>
                  </a:cubicBezTo>
                  <a:lnTo>
                    <a:pt x="2074753" y="650067"/>
                  </a:lnTo>
                  <a:lnTo>
                    <a:pt x="2069395" y="647903"/>
                  </a:lnTo>
                  <a:cubicBezTo>
                    <a:pt x="2059156" y="642722"/>
                    <a:pt x="2049094" y="635495"/>
                    <a:pt x="2039964" y="626364"/>
                  </a:cubicBezTo>
                  <a:cubicBezTo>
                    <a:pt x="2015615" y="602016"/>
                    <a:pt x="2004802" y="571046"/>
                    <a:pt x="2010241" y="547759"/>
                  </a:cubicBezTo>
                  <a:lnTo>
                    <a:pt x="2012486" y="543623"/>
                  </a:lnTo>
                  <a:lnTo>
                    <a:pt x="2016622" y="541378"/>
                  </a:lnTo>
                  <a:cubicBezTo>
                    <a:pt x="2022444" y="540018"/>
                    <a:pt x="2028745" y="539675"/>
                    <a:pt x="2035304" y="540304"/>
                  </a:cubicBezTo>
                  <a:lnTo>
                    <a:pt x="2047454" y="543167"/>
                  </a:lnTo>
                  <a:lnTo>
                    <a:pt x="2046732" y="539733"/>
                  </a:lnTo>
                  <a:cubicBezTo>
                    <a:pt x="2045382" y="525192"/>
                    <a:pt x="2047595" y="511742"/>
                    <a:pt x="2053236" y="501199"/>
                  </a:cubicBezTo>
                  <a:lnTo>
                    <a:pt x="2056474" y="497785"/>
                  </a:lnTo>
                  <a:lnTo>
                    <a:pt x="2061051" y="496687"/>
                  </a:lnTo>
                  <a:cubicBezTo>
                    <a:pt x="2073001" y="497074"/>
                    <a:pt x="2085755" y="501882"/>
                    <a:pt x="2097674" y="510322"/>
                  </a:cubicBezTo>
                  <a:lnTo>
                    <a:pt x="2101318" y="513589"/>
                  </a:lnTo>
                  <a:lnTo>
                    <a:pt x="2105108" y="500286"/>
                  </a:lnTo>
                  <a:cubicBezTo>
                    <a:pt x="2111210" y="485044"/>
                    <a:pt x="2119852" y="472934"/>
                    <a:pt x="2130009" y="465685"/>
                  </a:cubicBezTo>
                  <a:lnTo>
                    <a:pt x="2134520" y="464148"/>
                  </a:lnTo>
                  <a:lnTo>
                    <a:pt x="2139032" y="465685"/>
                  </a:lnTo>
                  <a:cubicBezTo>
                    <a:pt x="2149188" y="472934"/>
                    <a:pt x="2157829" y="485044"/>
                    <a:pt x="2163931" y="500286"/>
                  </a:cubicBezTo>
                  <a:lnTo>
                    <a:pt x="2168546" y="516485"/>
                  </a:lnTo>
                  <a:lnTo>
                    <a:pt x="2170061" y="515127"/>
                  </a:lnTo>
                  <a:lnTo>
                    <a:pt x="2190077" y="507675"/>
                  </a:lnTo>
                  <a:lnTo>
                    <a:pt x="2189183" y="491932"/>
                  </a:lnTo>
                  <a:cubicBezTo>
                    <a:pt x="2191643" y="477537"/>
                    <a:pt x="2197261" y="465118"/>
                    <a:pt x="2205439" y="456395"/>
                  </a:cubicBezTo>
                  <a:lnTo>
                    <a:pt x="2209451" y="453935"/>
                  </a:lnTo>
                  <a:lnTo>
                    <a:pt x="2214155" y="454059"/>
                  </a:lnTo>
                  <a:cubicBezTo>
                    <a:pt x="2219876" y="455792"/>
                    <a:pt x="2225506" y="458646"/>
                    <a:pt x="2230871" y="462470"/>
                  </a:cubicBezTo>
                  <a:lnTo>
                    <a:pt x="2239962" y="471024"/>
                  </a:lnTo>
                  <a:lnTo>
                    <a:pt x="2241053" y="467689"/>
                  </a:lnTo>
                  <a:cubicBezTo>
                    <a:pt x="2247155" y="454421"/>
                    <a:pt x="2255797" y="443880"/>
                    <a:pt x="2265953" y="437570"/>
                  </a:cubicBezTo>
                  <a:lnTo>
                    <a:pt x="2270465" y="436232"/>
                  </a:lnTo>
                  <a:lnTo>
                    <a:pt x="2274977" y="437570"/>
                  </a:lnTo>
                  <a:cubicBezTo>
                    <a:pt x="2285133" y="443880"/>
                    <a:pt x="2293774" y="454421"/>
                    <a:pt x="2299876" y="467689"/>
                  </a:cubicBezTo>
                  <a:lnTo>
                    <a:pt x="2301399" y="472341"/>
                  </a:lnTo>
                  <a:lnTo>
                    <a:pt x="2311332" y="462715"/>
                  </a:lnTo>
                  <a:cubicBezTo>
                    <a:pt x="2324238" y="452566"/>
                    <a:pt x="2337777" y="446400"/>
                    <a:pt x="2350197" y="445200"/>
                  </a:cubicBezTo>
                  <a:lnTo>
                    <a:pt x="2354873" y="446125"/>
                  </a:lnTo>
                  <a:lnTo>
                    <a:pt x="2358012" y="449712"/>
                  </a:lnTo>
                  <a:cubicBezTo>
                    <a:pt x="2363183" y="461068"/>
                    <a:pt x="2364611" y="475876"/>
                    <a:pt x="2362275" y="492127"/>
                  </a:cubicBezTo>
                  <a:lnTo>
                    <a:pt x="2358172" y="508463"/>
                  </a:lnTo>
                  <a:lnTo>
                    <a:pt x="2360163" y="508044"/>
                  </a:lnTo>
                  <a:cubicBezTo>
                    <a:pt x="2374704" y="506695"/>
                    <a:pt x="2388154" y="508908"/>
                    <a:pt x="2398697" y="514549"/>
                  </a:cubicBezTo>
                  <a:lnTo>
                    <a:pt x="2402111" y="517787"/>
                  </a:lnTo>
                  <a:lnTo>
                    <a:pt x="2403208" y="522363"/>
                  </a:lnTo>
                  <a:cubicBezTo>
                    <a:pt x="2403015" y="528338"/>
                    <a:pt x="2401716" y="534514"/>
                    <a:pt x="2399411" y="540687"/>
                  </a:cubicBezTo>
                  <a:lnTo>
                    <a:pt x="2389914" y="558355"/>
                  </a:lnTo>
                  <a:lnTo>
                    <a:pt x="2404598" y="562772"/>
                  </a:lnTo>
                  <a:cubicBezTo>
                    <a:pt x="2410593" y="565506"/>
                    <a:pt x="2415878" y="568955"/>
                    <a:pt x="2420240" y="573044"/>
                  </a:cubicBezTo>
                  <a:lnTo>
                    <a:pt x="2422700" y="577055"/>
                  </a:lnTo>
                  <a:lnTo>
                    <a:pt x="2422576" y="581759"/>
                  </a:lnTo>
                  <a:cubicBezTo>
                    <a:pt x="2419109" y="593203"/>
                    <a:pt x="2411164" y="604278"/>
                    <a:pt x="2399927" y="613606"/>
                  </a:cubicBezTo>
                  <a:lnTo>
                    <a:pt x="2372355" y="627502"/>
                  </a:lnTo>
                  <a:lnTo>
                    <a:pt x="2372825" y="628530"/>
                  </a:lnTo>
                  <a:lnTo>
                    <a:pt x="2373092" y="633418"/>
                  </a:lnTo>
                  <a:lnTo>
                    <a:pt x="2385178" y="626691"/>
                  </a:lnTo>
                  <a:cubicBezTo>
                    <a:pt x="2400271" y="620228"/>
                    <a:pt x="2414945" y="617775"/>
                    <a:pt x="2427252" y="619831"/>
                  </a:cubicBezTo>
                  <a:lnTo>
                    <a:pt x="2431529" y="621935"/>
                  </a:lnTo>
                  <a:lnTo>
                    <a:pt x="2433633" y="626212"/>
                  </a:lnTo>
                  <a:cubicBezTo>
                    <a:pt x="2435688" y="638519"/>
                    <a:pt x="2433236" y="653192"/>
                    <a:pt x="2426773" y="668285"/>
                  </a:cubicBezTo>
                  <a:lnTo>
                    <a:pt x="2418582" y="683002"/>
                  </a:lnTo>
                  <a:lnTo>
                    <a:pt x="2420613" y="683113"/>
                  </a:lnTo>
                  <a:cubicBezTo>
                    <a:pt x="2435008" y="685573"/>
                    <a:pt x="2447427" y="691192"/>
                    <a:pt x="2456150" y="699369"/>
                  </a:cubicBezTo>
                  <a:lnTo>
                    <a:pt x="2458610" y="703381"/>
                  </a:lnTo>
                  <a:lnTo>
                    <a:pt x="2458486" y="708085"/>
                  </a:lnTo>
                  <a:cubicBezTo>
                    <a:pt x="2456753" y="713807"/>
                    <a:pt x="2453899" y="719436"/>
                    <a:pt x="2450075" y="724802"/>
                  </a:cubicBezTo>
                  <a:lnTo>
                    <a:pt x="2437992" y="737643"/>
                  </a:lnTo>
                  <a:lnTo>
                    <a:pt x="2450150" y="743122"/>
                  </a:lnTo>
                  <a:lnTo>
                    <a:pt x="2461574" y="754192"/>
                  </a:lnTo>
                  <a:lnTo>
                    <a:pt x="2462171" y="752367"/>
                  </a:lnTo>
                  <a:lnTo>
                    <a:pt x="2475024" y="736819"/>
                  </a:lnTo>
                  <a:lnTo>
                    <a:pt x="2466859" y="724366"/>
                  </a:lnTo>
                  <a:cubicBezTo>
                    <a:pt x="2462073" y="711429"/>
                    <a:pt x="2460804" y="698618"/>
                    <a:pt x="2463373" y="687621"/>
                  </a:cubicBezTo>
                  <a:lnTo>
                    <a:pt x="2465493" y="683715"/>
                  </a:lnTo>
                  <a:lnTo>
                    <a:pt x="2469399" y="681595"/>
                  </a:lnTo>
                  <a:cubicBezTo>
                    <a:pt x="2474898" y="680311"/>
                    <a:pt x="2480849" y="679986"/>
                    <a:pt x="2487044" y="680580"/>
                  </a:cubicBezTo>
                  <a:lnTo>
                    <a:pt x="2498519" y="683284"/>
                  </a:lnTo>
                  <a:lnTo>
                    <a:pt x="2497837" y="680041"/>
                  </a:lnTo>
                  <a:lnTo>
                    <a:pt x="2501564" y="657960"/>
                  </a:lnTo>
                  <a:lnTo>
                    <a:pt x="2497000" y="659963"/>
                  </a:lnTo>
                  <a:cubicBezTo>
                    <a:pt x="2490521" y="661489"/>
                    <a:pt x="2484252" y="661646"/>
                    <a:pt x="2478672" y="660343"/>
                  </a:cubicBezTo>
                  <a:lnTo>
                    <a:pt x="2476029" y="658909"/>
                  </a:lnTo>
                  <a:lnTo>
                    <a:pt x="2474595" y="656266"/>
                  </a:lnTo>
                  <a:cubicBezTo>
                    <a:pt x="2472857" y="648826"/>
                    <a:pt x="2473716" y="640160"/>
                    <a:pt x="2476953" y="631408"/>
                  </a:cubicBezTo>
                  <a:lnTo>
                    <a:pt x="2479566" y="626254"/>
                  </a:lnTo>
                  <a:lnTo>
                    <a:pt x="2474208" y="624090"/>
                  </a:lnTo>
                  <a:cubicBezTo>
                    <a:pt x="2463969" y="618909"/>
                    <a:pt x="2453907" y="611682"/>
                    <a:pt x="2444777" y="602551"/>
                  </a:cubicBezTo>
                  <a:cubicBezTo>
                    <a:pt x="2420428" y="578203"/>
                    <a:pt x="2409615" y="547233"/>
                    <a:pt x="2415054" y="523946"/>
                  </a:cubicBezTo>
                  <a:lnTo>
                    <a:pt x="2417299" y="519810"/>
                  </a:lnTo>
                  <a:lnTo>
                    <a:pt x="2421435" y="517565"/>
                  </a:lnTo>
                  <a:cubicBezTo>
                    <a:pt x="2427257" y="516205"/>
                    <a:pt x="2433558" y="515862"/>
                    <a:pt x="2440117" y="516491"/>
                  </a:cubicBezTo>
                  <a:lnTo>
                    <a:pt x="2452267" y="519354"/>
                  </a:lnTo>
                  <a:lnTo>
                    <a:pt x="2451545" y="515920"/>
                  </a:lnTo>
                  <a:cubicBezTo>
                    <a:pt x="2450195" y="501379"/>
                    <a:pt x="2452408" y="487929"/>
                    <a:pt x="2458049" y="477386"/>
                  </a:cubicBezTo>
                  <a:lnTo>
                    <a:pt x="2461287" y="473972"/>
                  </a:lnTo>
                  <a:lnTo>
                    <a:pt x="2465864" y="472874"/>
                  </a:lnTo>
                  <a:cubicBezTo>
                    <a:pt x="2477814" y="473261"/>
                    <a:pt x="2490568" y="478069"/>
                    <a:pt x="2502487" y="486509"/>
                  </a:cubicBezTo>
                  <a:lnTo>
                    <a:pt x="2506131" y="489776"/>
                  </a:lnTo>
                  <a:lnTo>
                    <a:pt x="2509921" y="476473"/>
                  </a:lnTo>
                  <a:cubicBezTo>
                    <a:pt x="2516023" y="461231"/>
                    <a:pt x="2524665" y="449121"/>
                    <a:pt x="2534822" y="441872"/>
                  </a:cubicBezTo>
                  <a:lnTo>
                    <a:pt x="2539333" y="440335"/>
                  </a:lnTo>
                  <a:lnTo>
                    <a:pt x="2543845" y="441872"/>
                  </a:lnTo>
                  <a:cubicBezTo>
                    <a:pt x="2554001" y="449121"/>
                    <a:pt x="2562642" y="461231"/>
                    <a:pt x="2568744" y="476473"/>
                  </a:cubicBezTo>
                  <a:lnTo>
                    <a:pt x="2573359" y="492672"/>
                  </a:lnTo>
                  <a:lnTo>
                    <a:pt x="2574874" y="491314"/>
                  </a:lnTo>
                  <a:lnTo>
                    <a:pt x="2594890" y="483862"/>
                  </a:lnTo>
                  <a:lnTo>
                    <a:pt x="2593996" y="468119"/>
                  </a:lnTo>
                  <a:cubicBezTo>
                    <a:pt x="2596456" y="453724"/>
                    <a:pt x="2602074" y="441305"/>
                    <a:pt x="2610252" y="432582"/>
                  </a:cubicBezTo>
                  <a:lnTo>
                    <a:pt x="2614264" y="430122"/>
                  </a:lnTo>
                  <a:lnTo>
                    <a:pt x="2618968" y="430246"/>
                  </a:lnTo>
                  <a:cubicBezTo>
                    <a:pt x="2624689" y="431979"/>
                    <a:pt x="2630319" y="434833"/>
                    <a:pt x="2635684" y="438657"/>
                  </a:cubicBezTo>
                  <a:lnTo>
                    <a:pt x="2644775" y="447211"/>
                  </a:lnTo>
                  <a:lnTo>
                    <a:pt x="2645866" y="443876"/>
                  </a:lnTo>
                  <a:cubicBezTo>
                    <a:pt x="2651968" y="430608"/>
                    <a:pt x="2660610" y="420067"/>
                    <a:pt x="2670766" y="413757"/>
                  </a:cubicBezTo>
                  <a:close/>
                  <a:moveTo>
                    <a:pt x="1784598" y="359863"/>
                  </a:moveTo>
                  <a:lnTo>
                    <a:pt x="1784352" y="360063"/>
                  </a:lnTo>
                  <a:lnTo>
                    <a:pt x="1783891" y="368187"/>
                  </a:lnTo>
                  <a:lnTo>
                    <a:pt x="1787040" y="363811"/>
                  </a:lnTo>
                  <a:close/>
                  <a:moveTo>
                    <a:pt x="1073046" y="346617"/>
                  </a:moveTo>
                  <a:lnTo>
                    <a:pt x="1077558" y="348154"/>
                  </a:lnTo>
                  <a:cubicBezTo>
                    <a:pt x="1087714" y="355403"/>
                    <a:pt x="1096355" y="367513"/>
                    <a:pt x="1102457" y="382755"/>
                  </a:cubicBezTo>
                  <a:lnTo>
                    <a:pt x="1107072" y="398954"/>
                  </a:lnTo>
                  <a:lnTo>
                    <a:pt x="1108587" y="397596"/>
                  </a:lnTo>
                  <a:cubicBezTo>
                    <a:pt x="1120505" y="389156"/>
                    <a:pt x="1133260" y="384348"/>
                    <a:pt x="1145211" y="383962"/>
                  </a:cubicBezTo>
                  <a:lnTo>
                    <a:pt x="1149787" y="385059"/>
                  </a:lnTo>
                  <a:lnTo>
                    <a:pt x="1153025" y="388473"/>
                  </a:lnTo>
                  <a:cubicBezTo>
                    <a:pt x="1155845" y="393745"/>
                    <a:pt x="1157808" y="399743"/>
                    <a:pt x="1158898" y="406241"/>
                  </a:cubicBezTo>
                  <a:lnTo>
                    <a:pt x="1159507" y="426290"/>
                  </a:lnTo>
                  <a:lnTo>
                    <a:pt x="1174433" y="422773"/>
                  </a:lnTo>
                  <a:cubicBezTo>
                    <a:pt x="1180992" y="422144"/>
                    <a:pt x="1187294" y="422488"/>
                    <a:pt x="1193116" y="423848"/>
                  </a:cubicBezTo>
                  <a:lnTo>
                    <a:pt x="1197252" y="426092"/>
                  </a:lnTo>
                  <a:lnTo>
                    <a:pt x="1199496" y="430228"/>
                  </a:lnTo>
                  <a:cubicBezTo>
                    <a:pt x="1202216" y="441872"/>
                    <a:pt x="1200872" y="455436"/>
                    <a:pt x="1195805" y="469133"/>
                  </a:cubicBezTo>
                  <a:lnTo>
                    <a:pt x="1178875" y="494952"/>
                  </a:lnTo>
                  <a:lnTo>
                    <a:pt x="1179796" y="495607"/>
                  </a:lnTo>
                  <a:lnTo>
                    <a:pt x="1182471" y="499707"/>
                  </a:lnTo>
                  <a:lnTo>
                    <a:pt x="1189574" y="487838"/>
                  </a:lnTo>
                  <a:cubicBezTo>
                    <a:pt x="1199414" y="474694"/>
                    <a:pt x="1210895" y="465233"/>
                    <a:pt x="1222582" y="460860"/>
                  </a:cubicBezTo>
                  <a:lnTo>
                    <a:pt x="1227337" y="460543"/>
                  </a:lnTo>
                  <a:lnTo>
                    <a:pt x="1231297" y="463195"/>
                  </a:lnTo>
                  <a:cubicBezTo>
                    <a:pt x="1239231" y="472826"/>
                    <a:pt x="1244444" y="486760"/>
                    <a:pt x="1246393" y="503062"/>
                  </a:cubicBezTo>
                  <a:lnTo>
                    <a:pt x="1246658" y="519903"/>
                  </a:lnTo>
                  <a:lnTo>
                    <a:pt x="1248473" y="518984"/>
                  </a:lnTo>
                  <a:cubicBezTo>
                    <a:pt x="1262169" y="513917"/>
                    <a:pt x="1275734" y="512573"/>
                    <a:pt x="1287377" y="515293"/>
                  </a:cubicBezTo>
                  <a:lnTo>
                    <a:pt x="1291513" y="517537"/>
                  </a:lnTo>
                  <a:lnTo>
                    <a:pt x="1293758" y="521674"/>
                  </a:lnTo>
                  <a:cubicBezTo>
                    <a:pt x="1295117" y="527495"/>
                    <a:pt x="1295461" y="533797"/>
                    <a:pt x="1294832" y="540356"/>
                  </a:cubicBezTo>
                  <a:lnTo>
                    <a:pt x="1290231" y="559880"/>
                  </a:lnTo>
                  <a:lnTo>
                    <a:pt x="1305559" y="560345"/>
                  </a:lnTo>
                  <a:cubicBezTo>
                    <a:pt x="1312057" y="561435"/>
                    <a:pt x="1318055" y="563399"/>
                    <a:pt x="1323327" y="566219"/>
                  </a:cubicBezTo>
                  <a:lnTo>
                    <a:pt x="1326741" y="569457"/>
                  </a:lnTo>
                  <a:lnTo>
                    <a:pt x="1327838" y="574033"/>
                  </a:lnTo>
                  <a:cubicBezTo>
                    <a:pt x="1327065" y="597935"/>
                    <a:pt x="1308605" y="625050"/>
                    <a:pt x="1278784" y="642267"/>
                  </a:cubicBezTo>
                  <a:cubicBezTo>
                    <a:pt x="1271329" y="646571"/>
                    <a:pt x="1263693" y="649951"/>
                    <a:pt x="1256103" y="652424"/>
                  </a:cubicBezTo>
                  <a:lnTo>
                    <a:pt x="1236506" y="656546"/>
                  </a:lnTo>
                  <a:lnTo>
                    <a:pt x="1237457" y="661069"/>
                  </a:lnTo>
                  <a:cubicBezTo>
                    <a:pt x="1238319" y="670360"/>
                    <a:pt x="1236905" y="678954"/>
                    <a:pt x="1233302" y="685690"/>
                  </a:cubicBezTo>
                  <a:lnTo>
                    <a:pt x="1231232" y="687872"/>
                  </a:lnTo>
                  <a:lnTo>
                    <a:pt x="1228308" y="688573"/>
                  </a:lnTo>
                  <a:cubicBezTo>
                    <a:pt x="1216855" y="688202"/>
                    <a:pt x="1204246" y="681475"/>
                    <a:pt x="1194016" y="670096"/>
                  </a:cubicBezTo>
                  <a:lnTo>
                    <a:pt x="1193495" y="669376"/>
                  </a:lnTo>
                  <a:lnTo>
                    <a:pt x="1176380" y="695477"/>
                  </a:lnTo>
                  <a:lnTo>
                    <a:pt x="1175613" y="696101"/>
                  </a:lnTo>
                  <a:lnTo>
                    <a:pt x="1176181" y="697147"/>
                  </a:lnTo>
                  <a:cubicBezTo>
                    <a:pt x="1178749" y="708144"/>
                    <a:pt x="1177480" y="720955"/>
                    <a:pt x="1172695" y="733891"/>
                  </a:cubicBezTo>
                  <a:lnTo>
                    <a:pt x="1156706" y="758274"/>
                  </a:lnTo>
                  <a:lnTo>
                    <a:pt x="1157576" y="758893"/>
                  </a:lnTo>
                  <a:lnTo>
                    <a:pt x="1160102" y="762764"/>
                  </a:lnTo>
                  <a:lnTo>
                    <a:pt x="1166812" y="751555"/>
                  </a:lnTo>
                  <a:cubicBezTo>
                    <a:pt x="1176105" y="739141"/>
                    <a:pt x="1186948" y="730205"/>
                    <a:pt x="1197986" y="726075"/>
                  </a:cubicBezTo>
                  <a:lnTo>
                    <a:pt x="1202478" y="725776"/>
                  </a:lnTo>
                  <a:lnTo>
                    <a:pt x="1206218" y="728281"/>
                  </a:lnTo>
                  <a:lnTo>
                    <a:pt x="1219339" y="762931"/>
                  </a:lnTo>
                  <a:lnTo>
                    <a:pt x="1247862" y="775786"/>
                  </a:lnTo>
                  <a:lnTo>
                    <a:pt x="1250469" y="778312"/>
                  </a:lnTo>
                  <a:lnTo>
                    <a:pt x="1259184" y="777486"/>
                  </a:lnTo>
                  <a:lnTo>
                    <a:pt x="1263090" y="779605"/>
                  </a:lnTo>
                  <a:lnTo>
                    <a:pt x="1264055" y="781383"/>
                  </a:lnTo>
                  <a:lnTo>
                    <a:pt x="1274200" y="769113"/>
                  </a:lnTo>
                  <a:lnTo>
                    <a:pt x="1265554" y="755927"/>
                  </a:lnTo>
                  <a:cubicBezTo>
                    <a:pt x="1260487" y="742230"/>
                    <a:pt x="1259144" y="728666"/>
                    <a:pt x="1261863" y="717023"/>
                  </a:cubicBezTo>
                  <a:lnTo>
                    <a:pt x="1264108" y="712887"/>
                  </a:lnTo>
                  <a:lnTo>
                    <a:pt x="1268244" y="710642"/>
                  </a:lnTo>
                  <a:cubicBezTo>
                    <a:pt x="1274066" y="709282"/>
                    <a:pt x="1280367" y="708938"/>
                    <a:pt x="1286926" y="709568"/>
                  </a:cubicBezTo>
                  <a:lnTo>
                    <a:pt x="1299076" y="712431"/>
                  </a:lnTo>
                  <a:lnTo>
                    <a:pt x="1298354" y="708997"/>
                  </a:lnTo>
                  <a:cubicBezTo>
                    <a:pt x="1297004" y="694456"/>
                    <a:pt x="1299217" y="681006"/>
                    <a:pt x="1304858" y="670463"/>
                  </a:cubicBezTo>
                  <a:lnTo>
                    <a:pt x="1308096" y="667049"/>
                  </a:lnTo>
                  <a:lnTo>
                    <a:pt x="1312673" y="665951"/>
                  </a:lnTo>
                  <a:cubicBezTo>
                    <a:pt x="1324623" y="666338"/>
                    <a:pt x="1337377" y="671146"/>
                    <a:pt x="1349296" y="679586"/>
                  </a:cubicBezTo>
                  <a:lnTo>
                    <a:pt x="1352940" y="682853"/>
                  </a:lnTo>
                  <a:lnTo>
                    <a:pt x="1356730" y="669550"/>
                  </a:lnTo>
                  <a:cubicBezTo>
                    <a:pt x="1362832" y="654308"/>
                    <a:pt x="1371474" y="642198"/>
                    <a:pt x="1381631" y="634949"/>
                  </a:cubicBezTo>
                  <a:lnTo>
                    <a:pt x="1386142" y="633412"/>
                  </a:lnTo>
                  <a:lnTo>
                    <a:pt x="1390654" y="634949"/>
                  </a:lnTo>
                  <a:cubicBezTo>
                    <a:pt x="1400810" y="642198"/>
                    <a:pt x="1409451" y="654308"/>
                    <a:pt x="1415553" y="669550"/>
                  </a:cubicBezTo>
                  <a:lnTo>
                    <a:pt x="1420168" y="685748"/>
                  </a:lnTo>
                  <a:lnTo>
                    <a:pt x="1421683" y="684391"/>
                  </a:lnTo>
                  <a:cubicBezTo>
                    <a:pt x="1433601" y="675951"/>
                    <a:pt x="1446356" y="671143"/>
                    <a:pt x="1458307" y="670757"/>
                  </a:cubicBezTo>
                  <a:lnTo>
                    <a:pt x="1462883" y="671854"/>
                  </a:lnTo>
                  <a:lnTo>
                    <a:pt x="1466121" y="675268"/>
                  </a:lnTo>
                  <a:cubicBezTo>
                    <a:pt x="1468941" y="680540"/>
                    <a:pt x="1470904" y="686538"/>
                    <a:pt x="1471994" y="693036"/>
                  </a:cubicBezTo>
                  <a:lnTo>
                    <a:pt x="1472603" y="713085"/>
                  </a:lnTo>
                  <a:lnTo>
                    <a:pt x="1487529" y="709568"/>
                  </a:lnTo>
                  <a:cubicBezTo>
                    <a:pt x="1494088" y="708939"/>
                    <a:pt x="1500390" y="709283"/>
                    <a:pt x="1506212" y="710643"/>
                  </a:cubicBezTo>
                  <a:lnTo>
                    <a:pt x="1510348" y="712887"/>
                  </a:lnTo>
                  <a:lnTo>
                    <a:pt x="1512592" y="717023"/>
                  </a:lnTo>
                  <a:cubicBezTo>
                    <a:pt x="1515312" y="728667"/>
                    <a:pt x="1513968" y="742231"/>
                    <a:pt x="1508901" y="755928"/>
                  </a:cubicBezTo>
                  <a:lnTo>
                    <a:pt x="1491971" y="781747"/>
                  </a:lnTo>
                  <a:lnTo>
                    <a:pt x="1492892" y="782402"/>
                  </a:lnTo>
                  <a:lnTo>
                    <a:pt x="1495567" y="786501"/>
                  </a:lnTo>
                  <a:lnTo>
                    <a:pt x="1502670" y="774633"/>
                  </a:lnTo>
                  <a:cubicBezTo>
                    <a:pt x="1512510" y="761489"/>
                    <a:pt x="1523991" y="752028"/>
                    <a:pt x="1535678" y="747655"/>
                  </a:cubicBezTo>
                  <a:lnTo>
                    <a:pt x="1540433" y="747338"/>
                  </a:lnTo>
                  <a:lnTo>
                    <a:pt x="1544393" y="749990"/>
                  </a:lnTo>
                  <a:cubicBezTo>
                    <a:pt x="1552327" y="759621"/>
                    <a:pt x="1557540" y="773555"/>
                    <a:pt x="1559489" y="789857"/>
                  </a:cubicBezTo>
                  <a:lnTo>
                    <a:pt x="1559754" y="806698"/>
                  </a:lnTo>
                  <a:lnTo>
                    <a:pt x="1561569" y="805778"/>
                  </a:lnTo>
                  <a:cubicBezTo>
                    <a:pt x="1575265" y="800711"/>
                    <a:pt x="1588830" y="799368"/>
                    <a:pt x="1600473" y="802088"/>
                  </a:cubicBezTo>
                  <a:lnTo>
                    <a:pt x="1604609" y="804332"/>
                  </a:lnTo>
                  <a:lnTo>
                    <a:pt x="1606854" y="808468"/>
                  </a:lnTo>
                  <a:cubicBezTo>
                    <a:pt x="1608213" y="814290"/>
                    <a:pt x="1608557" y="820592"/>
                    <a:pt x="1607928" y="827151"/>
                  </a:cubicBezTo>
                  <a:lnTo>
                    <a:pt x="1603327" y="846675"/>
                  </a:lnTo>
                  <a:lnTo>
                    <a:pt x="1618655" y="847140"/>
                  </a:lnTo>
                  <a:cubicBezTo>
                    <a:pt x="1625153" y="848230"/>
                    <a:pt x="1631151" y="850194"/>
                    <a:pt x="1636423" y="853014"/>
                  </a:cubicBezTo>
                  <a:lnTo>
                    <a:pt x="1639837" y="856252"/>
                  </a:lnTo>
                  <a:lnTo>
                    <a:pt x="1640934" y="860828"/>
                  </a:lnTo>
                  <a:cubicBezTo>
                    <a:pt x="1640161" y="884729"/>
                    <a:pt x="1621701" y="911845"/>
                    <a:pt x="1591880" y="929062"/>
                  </a:cubicBezTo>
                  <a:lnTo>
                    <a:pt x="1591862" y="929070"/>
                  </a:lnTo>
                  <a:lnTo>
                    <a:pt x="1595420" y="928231"/>
                  </a:lnTo>
                  <a:cubicBezTo>
                    <a:pt x="1601615" y="927637"/>
                    <a:pt x="1607567" y="927962"/>
                    <a:pt x="1613065" y="929247"/>
                  </a:cubicBezTo>
                  <a:lnTo>
                    <a:pt x="1616972" y="931366"/>
                  </a:lnTo>
                  <a:lnTo>
                    <a:pt x="1619092" y="935273"/>
                  </a:lnTo>
                  <a:cubicBezTo>
                    <a:pt x="1621660" y="946270"/>
                    <a:pt x="1620391" y="959081"/>
                    <a:pt x="1615606" y="972017"/>
                  </a:cubicBezTo>
                  <a:lnTo>
                    <a:pt x="1599617" y="996400"/>
                  </a:lnTo>
                  <a:lnTo>
                    <a:pt x="1600487" y="997019"/>
                  </a:lnTo>
                  <a:lnTo>
                    <a:pt x="1603013" y="1000890"/>
                  </a:lnTo>
                  <a:lnTo>
                    <a:pt x="1609723" y="989681"/>
                  </a:lnTo>
                  <a:cubicBezTo>
                    <a:pt x="1619016" y="977267"/>
                    <a:pt x="1629859" y="968331"/>
                    <a:pt x="1640897" y="964201"/>
                  </a:cubicBezTo>
                  <a:lnTo>
                    <a:pt x="1645389" y="963902"/>
                  </a:lnTo>
                  <a:lnTo>
                    <a:pt x="1649129" y="966407"/>
                  </a:lnTo>
                  <a:cubicBezTo>
                    <a:pt x="1656622" y="975503"/>
                    <a:pt x="1661546" y="988663"/>
                    <a:pt x="1663387" y="1004060"/>
                  </a:cubicBezTo>
                  <a:lnTo>
                    <a:pt x="1663637" y="1019966"/>
                  </a:lnTo>
                  <a:lnTo>
                    <a:pt x="1665351" y="1019097"/>
                  </a:lnTo>
                  <a:cubicBezTo>
                    <a:pt x="1678287" y="1014312"/>
                    <a:pt x="1691098" y="1013043"/>
                    <a:pt x="1702095" y="1015612"/>
                  </a:cubicBezTo>
                  <a:lnTo>
                    <a:pt x="1706001" y="1017731"/>
                  </a:lnTo>
                  <a:lnTo>
                    <a:pt x="1708121" y="1021638"/>
                  </a:lnTo>
                  <a:cubicBezTo>
                    <a:pt x="1709405" y="1027136"/>
                    <a:pt x="1709730" y="1033088"/>
                    <a:pt x="1709136" y="1039283"/>
                  </a:cubicBezTo>
                  <a:lnTo>
                    <a:pt x="1704791" y="1057723"/>
                  </a:lnTo>
                  <a:lnTo>
                    <a:pt x="1719267" y="1058162"/>
                  </a:lnTo>
                  <a:cubicBezTo>
                    <a:pt x="1725404" y="1059191"/>
                    <a:pt x="1731069" y="1061046"/>
                    <a:pt x="1736048" y="1063710"/>
                  </a:cubicBezTo>
                  <a:lnTo>
                    <a:pt x="1739273" y="1066768"/>
                  </a:lnTo>
                  <a:lnTo>
                    <a:pt x="1740309" y="1071090"/>
                  </a:lnTo>
                  <a:cubicBezTo>
                    <a:pt x="1739579" y="1093664"/>
                    <a:pt x="1722144" y="1119274"/>
                    <a:pt x="1693979" y="1135535"/>
                  </a:cubicBezTo>
                  <a:cubicBezTo>
                    <a:pt x="1686938" y="1139600"/>
                    <a:pt x="1679726" y="1142793"/>
                    <a:pt x="1672557" y="1145128"/>
                  </a:cubicBezTo>
                  <a:lnTo>
                    <a:pt x="1654048" y="1149021"/>
                  </a:lnTo>
                  <a:lnTo>
                    <a:pt x="1654947" y="1153294"/>
                  </a:lnTo>
                  <a:cubicBezTo>
                    <a:pt x="1655761" y="1162069"/>
                    <a:pt x="1654426" y="1170185"/>
                    <a:pt x="1651022" y="1176547"/>
                  </a:cubicBezTo>
                  <a:lnTo>
                    <a:pt x="1649068" y="1178608"/>
                  </a:lnTo>
                  <a:lnTo>
                    <a:pt x="1646306" y="1179270"/>
                  </a:lnTo>
                  <a:cubicBezTo>
                    <a:pt x="1635488" y="1178920"/>
                    <a:pt x="1623579" y="1172566"/>
                    <a:pt x="1613918" y="1161819"/>
                  </a:cubicBezTo>
                  <a:lnTo>
                    <a:pt x="1613423" y="1161135"/>
                  </a:lnTo>
                  <a:lnTo>
                    <a:pt x="1597259" y="1185786"/>
                  </a:lnTo>
                  <a:cubicBezTo>
                    <a:pt x="1591510" y="1191535"/>
                    <a:pt x="1585370" y="1196485"/>
                    <a:pt x="1579050" y="1200596"/>
                  </a:cubicBezTo>
                  <a:lnTo>
                    <a:pt x="1562180" y="1209147"/>
                  </a:lnTo>
                  <a:lnTo>
                    <a:pt x="1564153" y="1213041"/>
                  </a:lnTo>
                  <a:cubicBezTo>
                    <a:pt x="1567211" y="1221307"/>
                    <a:pt x="1568022" y="1229492"/>
                    <a:pt x="1566381" y="1236519"/>
                  </a:cubicBezTo>
                  <a:lnTo>
                    <a:pt x="1565026" y="1239015"/>
                  </a:lnTo>
                  <a:lnTo>
                    <a:pt x="1562530" y="1240369"/>
                  </a:lnTo>
                  <a:cubicBezTo>
                    <a:pt x="1551990" y="1242831"/>
                    <a:pt x="1538843" y="1239776"/>
                    <a:pt x="1526729" y="1231896"/>
                  </a:cubicBezTo>
                  <a:lnTo>
                    <a:pt x="1520140" y="1226537"/>
                  </a:lnTo>
                  <a:lnTo>
                    <a:pt x="1516573" y="1232304"/>
                  </a:lnTo>
                  <a:cubicBezTo>
                    <a:pt x="1514043" y="1235371"/>
                    <a:pt x="1511207" y="1237914"/>
                    <a:pt x="1508142" y="1239818"/>
                  </a:cubicBezTo>
                  <a:lnTo>
                    <a:pt x="1505419" y="1240625"/>
                  </a:lnTo>
                  <a:lnTo>
                    <a:pt x="1502697" y="1239818"/>
                  </a:lnTo>
                  <a:cubicBezTo>
                    <a:pt x="1499632" y="1237914"/>
                    <a:pt x="1496796" y="1235371"/>
                    <a:pt x="1494266" y="1232304"/>
                  </a:cubicBezTo>
                  <a:lnTo>
                    <a:pt x="1490799" y="1226699"/>
                  </a:lnTo>
                  <a:lnTo>
                    <a:pt x="1484411" y="1231895"/>
                  </a:lnTo>
                  <a:lnTo>
                    <a:pt x="1479754" y="1233939"/>
                  </a:lnTo>
                  <a:lnTo>
                    <a:pt x="1482480" y="1235765"/>
                  </a:lnTo>
                  <a:cubicBezTo>
                    <a:pt x="1490414" y="1245396"/>
                    <a:pt x="1495627" y="1259330"/>
                    <a:pt x="1497576" y="1275632"/>
                  </a:cubicBezTo>
                  <a:lnTo>
                    <a:pt x="1497841" y="1292473"/>
                  </a:lnTo>
                  <a:lnTo>
                    <a:pt x="1499656" y="1291553"/>
                  </a:lnTo>
                  <a:cubicBezTo>
                    <a:pt x="1513352" y="1286486"/>
                    <a:pt x="1526917" y="1285143"/>
                    <a:pt x="1538560" y="1287863"/>
                  </a:cubicBezTo>
                  <a:lnTo>
                    <a:pt x="1542696" y="1290107"/>
                  </a:lnTo>
                  <a:lnTo>
                    <a:pt x="1544941" y="1294243"/>
                  </a:lnTo>
                  <a:cubicBezTo>
                    <a:pt x="1546300" y="1300065"/>
                    <a:pt x="1546644" y="1306367"/>
                    <a:pt x="1546015" y="1312926"/>
                  </a:cubicBezTo>
                  <a:lnTo>
                    <a:pt x="1541414" y="1332450"/>
                  </a:lnTo>
                  <a:lnTo>
                    <a:pt x="1556742" y="1332915"/>
                  </a:lnTo>
                  <a:cubicBezTo>
                    <a:pt x="1563240" y="1334005"/>
                    <a:pt x="1569238" y="1335969"/>
                    <a:pt x="1574510" y="1338789"/>
                  </a:cubicBezTo>
                  <a:lnTo>
                    <a:pt x="1577924" y="1342027"/>
                  </a:lnTo>
                  <a:lnTo>
                    <a:pt x="1579021" y="1346603"/>
                  </a:lnTo>
                  <a:lnTo>
                    <a:pt x="1577951" y="1349478"/>
                  </a:lnTo>
                  <a:lnTo>
                    <a:pt x="1578961" y="1350383"/>
                  </a:lnTo>
                  <a:lnTo>
                    <a:pt x="1582540" y="1337818"/>
                  </a:lnTo>
                  <a:cubicBezTo>
                    <a:pt x="1588304" y="1323422"/>
                    <a:pt x="1596465" y="1311985"/>
                    <a:pt x="1606058" y="1305138"/>
                  </a:cubicBezTo>
                  <a:lnTo>
                    <a:pt x="1610319" y="1303687"/>
                  </a:lnTo>
                  <a:lnTo>
                    <a:pt x="1614580" y="1305138"/>
                  </a:lnTo>
                  <a:cubicBezTo>
                    <a:pt x="1624172" y="1311985"/>
                    <a:pt x="1632334" y="1323422"/>
                    <a:pt x="1638097" y="1337818"/>
                  </a:cubicBezTo>
                  <a:lnTo>
                    <a:pt x="1642456" y="1353117"/>
                  </a:lnTo>
                  <a:lnTo>
                    <a:pt x="1643886" y="1351835"/>
                  </a:lnTo>
                  <a:cubicBezTo>
                    <a:pt x="1655143" y="1343864"/>
                    <a:pt x="1667189" y="1339323"/>
                    <a:pt x="1678476" y="1338958"/>
                  </a:cubicBezTo>
                  <a:lnTo>
                    <a:pt x="1682798" y="1339994"/>
                  </a:lnTo>
                  <a:lnTo>
                    <a:pt x="1685857" y="1343219"/>
                  </a:lnTo>
                  <a:cubicBezTo>
                    <a:pt x="1688521" y="1348198"/>
                    <a:pt x="1690375" y="1353863"/>
                    <a:pt x="1691404" y="1360000"/>
                  </a:cubicBezTo>
                  <a:lnTo>
                    <a:pt x="1691979" y="1378936"/>
                  </a:lnTo>
                  <a:lnTo>
                    <a:pt x="1706076" y="1375614"/>
                  </a:lnTo>
                  <a:cubicBezTo>
                    <a:pt x="1712271" y="1375020"/>
                    <a:pt x="1718223" y="1375345"/>
                    <a:pt x="1723721" y="1376630"/>
                  </a:cubicBezTo>
                  <a:lnTo>
                    <a:pt x="1727628" y="1378749"/>
                  </a:lnTo>
                  <a:lnTo>
                    <a:pt x="1729748" y="1382656"/>
                  </a:lnTo>
                  <a:cubicBezTo>
                    <a:pt x="1732316" y="1393653"/>
                    <a:pt x="1731047" y="1406464"/>
                    <a:pt x="1726262" y="1419400"/>
                  </a:cubicBezTo>
                  <a:lnTo>
                    <a:pt x="1710273" y="1443783"/>
                  </a:lnTo>
                  <a:lnTo>
                    <a:pt x="1711143" y="1444402"/>
                  </a:lnTo>
                  <a:lnTo>
                    <a:pt x="1713669" y="1448273"/>
                  </a:lnTo>
                  <a:lnTo>
                    <a:pt x="1720379" y="1437064"/>
                  </a:lnTo>
                  <a:cubicBezTo>
                    <a:pt x="1729672" y="1424650"/>
                    <a:pt x="1740515" y="1415714"/>
                    <a:pt x="1751553" y="1411584"/>
                  </a:cubicBezTo>
                  <a:lnTo>
                    <a:pt x="1756045" y="1411285"/>
                  </a:lnTo>
                  <a:lnTo>
                    <a:pt x="1759785" y="1413790"/>
                  </a:lnTo>
                  <a:cubicBezTo>
                    <a:pt x="1767278" y="1422886"/>
                    <a:pt x="1772202" y="1436046"/>
                    <a:pt x="1774043" y="1451443"/>
                  </a:cubicBezTo>
                  <a:lnTo>
                    <a:pt x="1774293" y="1467349"/>
                  </a:lnTo>
                  <a:lnTo>
                    <a:pt x="1776007" y="1466481"/>
                  </a:lnTo>
                  <a:cubicBezTo>
                    <a:pt x="1788943" y="1461695"/>
                    <a:pt x="1801754" y="1460426"/>
                    <a:pt x="1812751" y="1462995"/>
                  </a:cubicBezTo>
                  <a:lnTo>
                    <a:pt x="1816657" y="1465115"/>
                  </a:lnTo>
                  <a:lnTo>
                    <a:pt x="1818777" y="1469021"/>
                  </a:lnTo>
                  <a:cubicBezTo>
                    <a:pt x="1820061" y="1474520"/>
                    <a:pt x="1820386" y="1480472"/>
                    <a:pt x="1819792" y="1486666"/>
                  </a:cubicBezTo>
                  <a:lnTo>
                    <a:pt x="1815447" y="1505106"/>
                  </a:lnTo>
                  <a:lnTo>
                    <a:pt x="1829923" y="1505546"/>
                  </a:lnTo>
                  <a:cubicBezTo>
                    <a:pt x="1836060" y="1506575"/>
                    <a:pt x="1841725" y="1508430"/>
                    <a:pt x="1846704" y="1511093"/>
                  </a:cubicBezTo>
                  <a:lnTo>
                    <a:pt x="1849929" y="1514152"/>
                  </a:lnTo>
                  <a:lnTo>
                    <a:pt x="1850965" y="1518474"/>
                  </a:lnTo>
                  <a:cubicBezTo>
                    <a:pt x="1850235" y="1541048"/>
                    <a:pt x="1832800" y="1566658"/>
                    <a:pt x="1804635" y="1582919"/>
                  </a:cubicBezTo>
                  <a:cubicBezTo>
                    <a:pt x="1797594" y="1586984"/>
                    <a:pt x="1790382" y="1590177"/>
                    <a:pt x="1783213" y="1592512"/>
                  </a:cubicBezTo>
                  <a:lnTo>
                    <a:pt x="1764704" y="1596405"/>
                  </a:lnTo>
                  <a:lnTo>
                    <a:pt x="1765603" y="1600677"/>
                  </a:lnTo>
                  <a:cubicBezTo>
                    <a:pt x="1766417" y="1609452"/>
                    <a:pt x="1765082" y="1617568"/>
                    <a:pt x="1761678" y="1623931"/>
                  </a:cubicBezTo>
                  <a:lnTo>
                    <a:pt x="1759724" y="1625991"/>
                  </a:lnTo>
                  <a:lnTo>
                    <a:pt x="1756962" y="1626653"/>
                  </a:lnTo>
                  <a:cubicBezTo>
                    <a:pt x="1746144" y="1626303"/>
                    <a:pt x="1734235" y="1619950"/>
                    <a:pt x="1724574" y="1609203"/>
                  </a:cubicBezTo>
                  <a:lnTo>
                    <a:pt x="1724079" y="1608519"/>
                  </a:lnTo>
                  <a:lnTo>
                    <a:pt x="1707915" y="1633169"/>
                  </a:lnTo>
                  <a:cubicBezTo>
                    <a:pt x="1702166" y="1638919"/>
                    <a:pt x="1696026" y="1643869"/>
                    <a:pt x="1689706" y="1647980"/>
                  </a:cubicBezTo>
                  <a:lnTo>
                    <a:pt x="1672836" y="1656531"/>
                  </a:lnTo>
                  <a:lnTo>
                    <a:pt x="1674809" y="1660425"/>
                  </a:lnTo>
                  <a:cubicBezTo>
                    <a:pt x="1677867" y="1668690"/>
                    <a:pt x="1678678" y="1676876"/>
                    <a:pt x="1677037" y="1683902"/>
                  </a:cubicBezTo>
                  <a:lnTo>
                    <a:pt x="1675682" y="1686398"/>
                  </a:lnTo>
                  <a:lnTo>
                    <a:pt x="1673186" y="1687752"/>
                  </a:lnTo>
                  <a:cubicBezTo>
                    <a:pt x="1662646" y="1690214"/>
                    <a:pt x="1649499" y="1687160"/>
                    <a:pt x="1637385" y="1679279"/>
                  </a:cubicBezTo>
                  <a:lnTo>
                    <a:pt x="1637227" y="1679151"/>
                  </a:lnTo>
                  <a:lnTo>
                    <a:pt x="1634472" y="1690842"/>
                  </a:lnTo>
                  <a:lnTo>
                    <a:pt x="1648948" y="1691282"/>
                  </a:lnTo>
                  <a:cubicBezTo>
                    <a:pt x="1655085" y="1692311"/>
                    <a:pt x="1660750" y="1694166"/>
                    <a:pt x="1665729" y="1696829"/>
                  </a:cubicBezTo>
                  <a:lnTo>
                    <a:pt x="1668954" y="1699888"/>
                  </a:lnTo>
                  <a:lnTo>
                    <a:pt x="1669990" y="1704210"/>
                  </a:lnTo>
                  <a:cubicBezTo>
                    <a:pt x="1669260" y="1726784"/>
                    <a:pt x="1651825" y="1752394"/>
                    <a:pt x="1623660" y="1768655"/>
                  </a:cubicBezTo>
                  <a:cubicBezTo>
                    <a:pt x="1616619" y="1772720"/>
                    <a:pt x="1609407" y="1775913"/>
                    <a:pt x="1602238" y="1778248"/>
                  </a:cubicBezTo>
                  <a:lnTo>
                    <a:pt x="1583729" y="1782141"/>
                  </a:lnTo>
                  <a:lnTo>
                    <a:pt x="1584628" y="1786413"/>
                  </a:lnTo>
                  <a:cubicBezTo>
                    <a:pt x="1585442" y="1795188"/>
                    <a:pt x="1584107" y="1803304"/>
                    <a:pt x="1580703" y="1809667"/>
                  </a:cubicBezTo>
                  <a:lnTo>
                    <a:pt x="1578749" y="1811727"/>
                  </a:lnTo>
                  <a:lnTo>
                    <a:pt x="1575987" y="1812389"/>
                  </a:lnTo>
                  <a:cubicBezTo>
                    <a:pt x="1565169" y="1812039"/>
                    <a:pt x="1553260" y="1805686"/>
                    <a:pt x="1543599" y="1794939"/>
                  </a:cubicBezTo>
                  <a:lnTo>
                    <a:pt x="1543104" y="1794255"/>
                  </a:lnTo>
                  <a:lnTo>
                    <a:pt x="1526940" y="1818905"/>
                  </a:lnTo>
                  <a:cubicBezTo>
                    <a:pt x="1521191" y="1824655"/>
                    <a:pt x="1515051" y="1829605"/>
                    <a:pt x="1508731" y="1833716"/>
                  </a:cubicBezTo>
                  <a:lnTo>
                    <a:pt x="1491861" y="1842267"/>
                  </a:lnTo>
                  <a:lnTo>
                    <a:pt x="1493834" y="1846161"/>
                  </a:lnTo>
                  <a:lnTo>
                    <a:pt x="1494368" y="1851787"/>
                  </a:lnTo>
                  <a:lnTo>
                    <a:pt x="1508844" y="1857176"/>
                  </a:lnTo>
                  <a:lnTo>
                    <a:pt x="1512286" y="1860262"/>
                  </a:lnTo>
                  <a:lnTo>
                    <a:pt x="1515865" y="1847698"/>
                  </a:lnTo>
                  <a:cubicBezTo>
                    <a:pt x="1521629" y="1833302"/>
                    <a:pt x="1529790" y="1821864"/>
                    <a:pt x="1539383" y="1815018"/>
                  </a:cubicBezTo>
                  <a:lnTo>
                    <a:pt x="1543644" y="1813566"/>
                  </a:lnTo>
                  <a:lnTo>
                    <a:pt x="1547905" y="1815018"/>
                  </a:lnTo>
                  <a:cubicBezTo>
                    <a:pt x="1557497" y="1821864"/>
                    <a:pt x="1565659" y="1833302"/>
                    <a:pt x="1571422" y="1847698"/>
                  </a:cubicBezTo>
                  <a:lnTo>
                    <a:pt x="1575781" y="1862997"/>
                  </a:lnTo>
                  <a:lnTo>
                    <a:pt x="1577211" y="1861714"/>
                  </a:lnTo>
                  <a:cubicBezTo>
                    <a:pt x="1588468" y="1853744"/>
                    <a:pt x="1600514" y="1849203"/>
                    <a:pt x="1611801" y="1848837"/>
                  </a:cubicBezTo>
                  <a:lnTo>
                    <a:pt x="1616123" y="1849874"/>
                  </a:lnTo>
                  <a:lnTo>
                    <a:pt x="1619182" y="1853099"/>
                  </a:lnTo>
                  <a:cubicBezTo>
                    <a:pt x="1621846" y="1858077"/>
                    <a:pt x="1623700" y="1863742"/>
                    <a:pt x="1624729" y="1869880"/>
                  </a:cubicBezTo>
                  <a:lnTo>
                    <a:pt x="1625304" y="1888816"/>
                  </a:lnTo>
                  <a:lnTo>
                    <a:pt x="1639401" y="1885494"/>
                  </a:lnTo>
                  <a:cubicBezTo>
                    <a:pt x="1645596" y="1884900"/>
                    <a:pt x="1651548" y="1885225"/>
                    <a:pt x="1657046" y="1886509"/>
                  </a:cubicBezTo>
                  <a:lnTo>
                    <a:pt x="1660953" y="1888629"/>
                  </a:lnTo>
                  <a:lnTo>
                    <a:pt x="1663073" y="1892535"/>
                  </a:lnTo>
                  <a:cubicBezTo>
                    <a:pt x="1665641" y="1903532"/>
                    <a:pt x="1664372" y="1916343"/>
                    <a:pt x="1659587" y="1929279"/>
                  </a:cubicBezTo>
                  <a:lnTo>
                    <a:pt x="1643598" y="1953663"/>
                  </a:lnTo>
                  <a:lnTo>
                    <a:pt x="1644468" y="1954281"/>
                  </a:lnTo>
                  <a:lnTo>
                    <a:pt x="1646994" y="1958153"/>
                  </a:lnTo>
                  <a:lnTo>
                    <a:pt x="1653704" y="1946943"/>
                  </a:lnTo>
                  <a:cubicBezTo>
                    <a:pt x="1662997" y="1934529"/>
                    <a:pt x="1673840" y="1925594"/>
                    <a:pt x="1684878" y="1921463"/>
                  </a:cubicBezTo>
                  <a:lnTo>
                    <a:pt x="1689370" y="1921164"/>
                  </a:lnTo>
                  <a:lnTo>
                    <a:pt x="1693110" y="1923669"/>
                  </a:lnTo>
                  <a:cubicBezTo>
                    <a:pt x="1700603" y="1932765"/>
                    <a:pt x="1705527" y="1945925"/>
                    <a:pt x="1707368" y="1961322"/>
                  </a:cubicBezTo>
                  <a:lnTo>
                    <a:pt x="1707618" y="1977228"/>
                  </a:lnTo>
                  <a:lnTo>
                    <a:pt x="1709332" y="1976360"/>
                  </a:lnTo>
                  <a:cubicBezTo>
                    <a:pt x="1722268" y="1971574"/>
                    <a:pt x="1735079" y="1970305"/>
                    <a:pt x="1746076" y="1972874"/>
                  </a:cubicBezTo>
                  <a:lnTo>
                    <a:pt x="1749982" y="1974994"/>
                  </a:lnTo>
                  <a:lnTo>
                    <a:pt x="1752102" y="1978900"/>
                  </a:lnTo>
                  <a:cubicBezTo>
                    <a:pt x="1753386" y="1984399"/>
                    <a:pt x="1753711" y="1990351"/>
                    <a:pt x="1753117" y="1996545"/>
                  </a:cubicBezTo>
                  <a:lnTo>
                    <a:pt x="1748772" y="2014985"/>
                  </a:lnTo>
                  <a:lnTo>
                    <a:pt x="1763248" y="2015425"/>
                  </a:lnTo>
                  <a:cubicBezTo>
                    <a:pt x="1769385" y="2016454"/>
                    <a:pt x="1775050" y="2018309"/>
                    <a:pt x="1780029" y="2020972"/>
                  </a:cubicBezTo>
                  <a:lnTo>
                    <a:pt x="1783254" y="2024031"/>
                  </a:lnTo>
                  <a:lnTo>
                    <a:pt x="1784290" y="2028353"/>
                  </a:lnTo>
                  <a:cubicBezTo>
                    <a:pt x="1783560" y="2050927"/>
                    <a:pt x="1766125" y="2076537"/>
                    <a:pt x="1737960" y="2092798"/>
                  </a:cubicBezTo>
                  <a:cubicBezTo>
                    <a:pt x="1730919" y="2096863"/>
                    <a:pt x="1723707" y="2100056"/>
                    <a:pt x="1716538" y="2102391"/>
                  </a:cubicBezTo>
                  <a:lnTo>
                    <a:pt x="1698029" y="2106284"/>
                  </a:lnTo>
                  <a:lnTo>
                    <a:pt x="1698928" y="2110556"/>
                  </a:lnTo>
                  <a:cubicBezTo>
                    <a:pt x="1699742" y="2119331"/>
                    <a:pt x="1698407" y="2127447"/>
                    <a:pt x="1695003" y="2133810"/>
                  </a:cubicBezTo>
                  <a:lnTo>
                    <a:pt x="1693049" y="2135870"/>
                  </a:lnTo>
                  <a:lnTo>
                    <a:pt x="1690287" y="2136532"/>
                  </a:lnTo>
                  <a:cubicBezTo>
                    <a:pt x="1679469" y="2136182"/>
                    <a:pt x="1667560" y="2129829"/>
                    <a:pt x="1657899" y="2119082"/>
                  </a:cubicBezTo>
                  <a:lnTo>
                    <a:pt x="1657404" y="2118398"/>
                  </a:lnTo>
                  <a:lnTo>
                    <a:pt x="1641240" y="2143048"/>
                  </a:lnTo>
                  <a:cubicBezTo>
                    <a:pt x="1635491" y="2148798"/>
                    <a:pt x="1629351" y="2153748"/>
                    <a:pt x="1623031" y="2157859"/>
                  </a:cubicBezTo>
                  <a:lnTo>
                    <a:pt x="1606161" y="2166410"/>
                  </a:lnTo>
                  <a:lnTo>
                    <a:pt x="1608134" y="2170304"/>
                  </a:lnTo>
                  <a:cubicBezTo>
                    <a:pt x="1611192" y="2178569"/>
                    <a:pt x="1612003" y="2186755"/>
                    <a:pt x="1610362" y="2193781"/>
                  </a:cubicBezTo>
                  <a:lnTo>
                    <a:pt x="1609007" y="2196277"/>
                  </a:lnTo>
                  <a:lnTo>
                    <a:pt x="1606511" y="2197631"/>
                  </a:lnTo>
                  <a:cubicBezTo>
                    <a:pt x="1595971" y="2200093"/>
                    <a:pt x="1582824" y="2197039"/>
                    <a:pt x="1570710" y="2189158"/>
                  </a:cubicBezTo>
                  <a:lnTo>
                    <a:pt x="1564121" y="2183799"/>
                  </a:lnTo>
                  <a:lnTo>
                    <a:pt x="1560554" y="2189567"/>
                  </a:lnTo>
                  <a:cubicBezTo>
                    <a:pt x="1558024" y="2192634"/>
                    <a:pt x="1555188" y="2195176"/>
                    <a:pt x="1552123" y="2197080"/>
                  </a:cubicBezTo>
                  <a:lnTo>
                    <a:pt x="1549400" y="2197888"/>
                  </a:lnTo>
                  <a:lnTo>
                    <a:pt x="1546678" y="2197080"/>
                  </a:lnTo>
                  <a:cubicBezTo>
                    <a:pt x="1543613" y="2195176"/>
                    <a:pt x="1540777" y="2192634"/>
                    <a:pt x="1538247" y="2189567"/>
                  </a:cubicBezTo>
                  <a:lnTo>
                    <a:pt x="1534780" y="2183962"/>
                  </a:lnTo>
                  <a:lnTo>
                    <a:pt x="1528392" y="2189158"/>
                  </a:lnTo>
                  <a:cubicBezTo>
                    <a:pt x="1516278" y="2197038"/>
                    <a:pt x="1503131" y="2200093"/>
                    <a:pt x="1492591" y="2197631"/>
                  </a:cubicBezTo>
                  <a:lnTo>
                    <a:pt x="1490095" y="2196277"/>
                  </a:lnTo>
                  <a:lnTo>
                    <a:pt x="1488740" y="2193781"/>
                  </a:lnTo>
                  <a:cubicBezTo>
                    <a:pt x="1487099" y="2186754"/>
                    <a:pt x="1487910" y="2178569"/>
                    <a:pt x="1490968" y="2170303"/>
                  </a:cubicBezTo>
                  <a:lnTo>
                    <a:pt x="1493435" y="2165435"/>
                  </a:lnTo>
                  <a:lnTo>
                    <a:pt x="1488375" y="2163391"/>
                  </a:lnTo>
                  <a:cubicBezTo>
                    <a:pt x="1478704" y="2158498"/>
                    <a:pt x="1469202" y="2151672"/>
                    <a:pt x="1460578" y="2143048"/>
                  </a:cubicBezTo>
                  <a:lnTo>
                    <a:pt x="1447522" y="2123138"/>
                  </a:lnTo>
                  <a:lnTo>
                    <a:pt x="1441011" y="2132000"/>
                  </a:lnTo>
                  <a:cubicBezTo>
                    <a:pt x="1436433" y="2136307"/>
                    <a:pt x="1431378" y="2139397"/>
                    <a:pt x="1426199" y="2140966"/>
                  </a:cubicBezTo>
                  <a:lnTo>
                    <a:pt x="1423360" y="2141041"/>
                  </a:lnTo>
                  <a:lnTo>
                    <a:pt x="1420939" y="2139556"/>
                  </a:lnTo>
                  <a:cubicBezTo>
                    <a:pt x="1416005" y="2134292"/>
                    <a:pt x="1412614" y="2126798"/>
                    <a:pt x="1411129" y="2118111"/>
                  </a:cubicBezTo>
                  <a:lnTo>
                    <a:pt x="1410832" y="2112661"/>
                  </a:lnTo>
                  <a:lnTo>
                    <a:pt x="1405428" y="2113421"/>
                  </a:lnTo>
                  <a:cubicBezTo>
                    <a:pt x="1394606" y="2114019"/>
                    <a:pt x="1382964" y="2112859"/>
                    <a:pt x="1371183" y="2109702"/>
                  </a:cubicBezTo>
                  <a:lnTo>
                    <a:pt x="1351733" y="2099900"/>
                  </a:lnTo>
                  <a:lnTo>
                    <a:pt x="1352007" y="2102788"/>
                  </a:lnTo>
                  <a:lnTo>
                    <a:pt x="1350574" y="2105431"/>
                  </a:lnTo>
                  <a:lnTo>
                    <a:pt x="1347931" y="2106865"/>
                  </a:lnTo>
                  <a:cubicBezTo>
                    <a:pt x="1336771" y="2109471"/>
                    <a:pt x="1322851" y="2106237"/>
                    <a:pt x="1310025" y="2097893"/>
                  </a:cubicBezTo>
                  <a:lnTo>
                    <a:pt x="1303049" y="2092219"/>
                  </a:lnTo>
                  <a:lnTo>
                    <a:pt x="1299271" y="2098326"/>
                  </a:lnTo>
                  <a:cubicBezTo>
                    <a:pt x="1296592" y="2101573"/>
                    <a:pt x="1293590" y="2104265"/>
                    <a:pt x="1290345" y="2106281"/>
                  </a:cubicBezTo>
                  <a:lnTo>
                    <a:pt x="1287462" y="2107136"/>
                  </a:lnTo>
                  <a:lnTo>
                    <a:pt x="1284580" y="2106281"/>
                  </a:lnTo>
                  <a:cubicBezTo>
                    <a:pt x="1281335" y="2104265"/>
                    <a:pt x="1278332" y="2101573"/>
                    <a:pt x="1275653" y="2098326"/>
                  </a:cubicBezTo>
                  <a:lnTo>
                    <a:pt x="1271982" y="2092391"/>
                  </a:lnTo>
                  <a:lnTo>
                    <a:pt x="1265218" y="2097893"/>
                  </a:lnTo>
                  <a:cubicBezTo>
                    <a:pt x="1252392" y="2106236"/>
                    <a:pt x="1238472" y="2109471"/>
                    <a:pt x="1227313" y="2106864"/>
                  </a:cubicBezTo>
                  <a:lnTo>
                    <a:pt x="1224670" y="2105431"/>
                  </a:lnTo>
                  <a:lnTo>
                    <a:pt x="1223236" y="2102788"/>
                  </a:lnTo>
                  <a:cubicBezTo>
                    <a:pt x="1221498" y="2095348"/>
                    <a:pt x="1222357" y="2086681"/>
                    <a:pt x="1225594" y="2077930"/>
                  </a:cubicBezTo>
                  <a:lnTo>
                    <a:pt x="1228207" y="2072775"/>
                  </a:lnTo>
                  <a:lnTo>
                    <a:pt x="1222849" y="2070611"/>
                  </a:lnTo>
                  <a:cubicBezTo>
                    <a:pt x="1212610" y="2065431"/>
                    <a:pt x="1202548" y="2058203"/>
                    <a:pt x="1193418" y="2049072"/>
                  </a:cubicBezTo>
                  <a:lnTo>
                    <a:pt x="1179592" y="2027986"/>
                  </a:lnTo>
                  <a:lnTo>
                    <a:pt x="1172700" y="2037366"/>
                  </a:lnTo>
                  <a:cubicBezTo>
                    <a:pt x="1167852" y="2041927"/>
                    <a:pt x="1162501" y="2045198"/>
                    <a:pt x="1157017" y="2046859"/>
                  </a:cubicBezTo>
                  <a:lnTo>
                    <a:pt x="1154012" y="2046939"/>
                  </a:lnTo>
                  <a:lnTo>
                    <a:pt x="1151448" y="2045367"/>
                  </a:lnTo>
                  <a:lnTo>
                    <a:pt x="1149000" y="2040015"/>
                  </a:lnTo>
                  <a:lnTo>
                    <a:pt x="1137885" y="2049935"/>
                  </a:lnTo>
                  <a:cubicBezTo>
                    <a:pt x="1130844" y="2054000"/>
                    <a:pt x="1123632" y="2057193"/>
                    <a:pt x="1116463" y="2059528"/>
                  </a:cubicBezTo>
                  <a:lnTo>
                    <a:pt x="1097954" y="2063421"/>
                  </a:lnTo>
                  <a:lnTo>
                    <a:pt x="1098853" y="2067693"/>
                  </a:lnTo>
                  <a:cubicBezTo>
                    <a:pt x="1099667" y="2076468"/>
                    <a:pt x="1098332" y="2084584"/>
                    <a:pt x="1094928" y="2090947"/>
                  </a:cubicBezTo>
                  <a:lnTo>
                    <a:pt x="1092974" y="2093007"/>
                  </a:lnTo>
                  <a:lnTo>
                    <a:pt x="1090212" y="2093669"/>
                  </a:lnTo>
                  <a:cubicBezTo>
                    <a:pt x="1079394" y="2093319"/>
                    <a:pt x="1067485" y="2086966"/>
                    <a:pt x="1057824" y="2076219"/>
                  </a:cubicBezTo>
                  <a:lnTo>
                    <a:pt x="1057329" y="2075535"/>
                  </a:lnTo>
                  <a:lnTo>
                    <a:pt x="1041165" y="2100185"/>
                  </a:lnTo>
                  <a:cubicBezTo>
                    <a:pt x="1035416" y="2105935"/>
                    <a:pt x="1029276" y="2110885"/>
                    <a:pt x="1022956" y="2114996"/>
                  </a:cubicBezTo>
                  <a:lnTo>
                    <a:pt x="1006086" y="2123547"/>
                  </a:lnTo>
                  <a:lnTo>
                    <a:pt x="1008059" y="2127441"/>
                  </a:lnTo>
                  <a:cubicBezTo>
                    <a:pt x="1011117" y="2135706"/>
                    <a:pt x="1011928" y="2143892"/>
                    <a:pt x="1010287" y="2150918"/>
                  </a:cubicBezTo>
                  <a:lnTo>
                    <a:pt x="1008932" y="2153414"/>
                  </a:lnTo>
                  <a:lnTo>
                    <a:pt x="1006436" y="2154768"/>
                  </a:lnTo>
                  <a:cubicBezTo>
                    <a:pt x="995896" y="2157230"/>
                    <a:pt x="982749" y="2154176"/>
                    <a:pt x="970635" y="2146295"/>
                  </a:cubicBezTo>
                  <a:lnTo>
                    <a:pt x="964046" y="2140936"/>
                  </a:lnTo>
                  <a:lnTo>
                    <a:pt x="960479" y="2146704"/>
                  </a:lnTo>
                  <a:cubicBezTo>
                    <a:pt x="957949" y="2149771"/>
                    <a:pt x="955113" y="2152313"/>
                    <a:pt x="952048" y="2154217"/>
                  </a:cubicBezTo>
                  <a:lnTo>
                    <a:pt x="949325" y="2155025"/>
                  </a:lnTo>
                  <a:lnTo>
                    <a:pt x="946603" y="2154217"/>
                  </a:lnTo>
                  <a:cubicBezTo>
                    <a:pt x="943538" y="2152313"/>
                    <a:pt x="940702" y="2149771"/>
                    <a:pt x="938172" y="2146704"/>
                  </a:cubicBezTo>
                  <a:lnTo>
                    <a:pt x="934705" y="2141099"/>
                  </a:lnTo>
                  <a:lnTo>
                    <a:pt x="928317" y="2146295"/>
                  </a:lnTo>
                  <a:cubicBezTo>
                    <a:pt x="916203" y="2154175"/>
                    <a:pt x="903055" y="2157230"/>
                    <a:pt x="892515" y="2154768"/>
                  </a:cubicBezTo>
                  <a:lnTo>
                    <a:pt x="890019" y="2153414"/>
                  </a:lnTo>
                  <a:lnTo>
                    <a:pt x="888665" y="2150918"/>
                  </a:lnTo>
                  <a:cubicBezTo>
                    <a:pt x="887024" y="2143891"/>
                    <a:pt x="887834" y="2135706"/>
                    <a:pt x="890892" y="2127440"/>
                  </a:cubicBezTo>
                  <a:lnTo>
                    <a:pt x="893360" y="2122572"/>
                  </a:lnTo>
                  <a:lnTo>
                    <a:pt x="888299" y="2120528"/>
                  </a:lnTo>
                  <a:cubicBezTo>
                    <a:pt x="878629" y="2115635"/>
                    <a:pt x="869126" y="2108809"/>
                    <a:pt x="860502" y="2100185"/>
                  </a:cubicBezTo>
                  <a:lnTo>
                    <a:pt x="847447" y="2080275"/>
                  </a:lnTo>
                  <a:lnTo>
                    <a:pt x="840936" y="2089137"/>
                  </a:lnTo>
                  <a:cubicBezTo>
                    <a:pt x="836357" y="2093444"/>
                    <a:pt x="831303" y="2096534"/>
                    <a:pt x="826124" y="2098103"/>
                  </a:cubicBezTo>
                  <a:lnTo>
                    <a:pt x="823285" y="2098178"/>
                  </a:lnTo>
                  <a:lnTo>
                    <a:pt x="820864" y="2096693"/>
                  </a:lnTo>
                  <a:cubicBezTo>
                    <a:pt x="815929" y="2091429"/>
                    <a:pt x="812539" y="2083935"/>
                    <a:pt x="811054" y="2075248"/>
                  </a:cubicBezTo>
                  <a:lnTo>
                    <a:pt x="810757" y="2069798"/>
                  </a:lnTo>
                  <a:lnTo>
                    <a:pt x="805352" y="2070558"/>
                  </a:lnTo>
                  <a:cubicBezTo>
                    <a:pt x="794531" y="2071156"/>
                    <a:pt x="782888" y="2069996"/>
                    <a:pt x="771108" y="2066839"/>
                  </a:cubicBezTo>
                  <a:lnTo>
                    <a:pt x="746964" y="2054671"/>
                  </a:lnTo>
                  <a:lnTo>
                    <a:pt x="737206" y="2062609"/>
                  </a:lnTo>
                  <a:lnTo>
                    <a:pt x="720335" y="2071160"/>
                  </a:lnTo>
                  <a:lnTo>
                    <a:pt x="722309" y="2075054"/>
                  </a:lnTo>
                  <a:cubicBezTo>
                    <a:pt x="725367" y="2083319"/>
                    <a:pt x="726177" y="2091505"/>
                    <a:pt x="724536" y="2098531"/>
                  </a:cubicBezTo>
                  <a:lnTo>
                    <a:pt x="723182" y="2101027"/>
                  </a:lnTo>
                  <a:lnTo>
                    <a:pt x="720686" y="2102381"/>
                  </a:lnTo>
                  <a:cubicBezTo>
                    <a:pt x="710146" y="2104843"/>
                    <a:pt x="696999" y="2101789"/>
                    <a:pt x="684885" y="2093908"/>
                  </a:cubicBezTo>
                  <a:lnTo>
                    <a:pt x="678296" y="2088549"/>
                  </a:lnTo>
                  <a:lnTo>
                    <a:pt x="674728" y="2094317"/>
                  </a:lnTo>
                  <a:cubicBezTo>
                    <a:pt x="672198" y="2097384"/>
                    <a:pt x="669362" y="2099926"/>
                    <a:pt x="666298" y="2101830"/>
                  </a:cubicBezTo>
                  <a:lnTo>
                    <a:pt x="663575" y="2102638"/>
                  </a:lnTo>
                  <a:lnTo>
                    <a:pt x="660853" y="2101830"/>
                  </a:lnTo>
                  <a:cubicBezTo>
                    <a:pt x="657788" y="2099926"/>
                    <a:pt x="654952" y="2097384"/>
                    <a:pt x="652422" y="2094317"/>
                  </a:cubicBezTo>
                  <a:lnTo>
                    <a:pt x="648955" y="2088712"/>
                  </a:lnTo>
                  <a:lnTo>
                    <a:pt x="642566" y="2093908"/>
                  </a:lnTo>
                  <a:cubicBezTo>
                    <a:pt x="630452" y="2101788"/>
                    <a:pt x="617305" y="2104843"/>
                    <a:pt x="606765" y="2102381"/>
                  </a:cubicBezTo>
                  <a:lnTo>
                    <a:pt x="604269" y="2101027"/>
                  </a:lnTo>
                  <a:lnTo>
                    <a:pt x="602915" y="2098531"/>
                  </a:lnTo>
                  <a:cubicBezTo>
                    <a:pt x="601274" y="2091504"/>
                    <a:pt x="602084" y="2083319"/>
                    <a:pt x="605142" y="2075053"/>
                  </a:cubicBezTo>
                  <a:lnTo>
                    <a:pt x="607610" y="2070185"/>
                  </a:lnTo>
                  <a:lnTo>
                    <a:pt x="602549" y="2068141"/>
                  </a:lnTo>
                  <a:cubicBezTo>
                    <a:pt x="592879" y="2063248"/>
                    <a:pt x="583376" y="2056422"/>
                    <a:pt x="574752" y="2047798"/>
                  </a:cubicBezTo>
                  <a:lnTo>
                    <a:pt x="561697" y="2027888"/>
                  </a:lnTo>
                  <a:lnTo>
                    <a:pt x="555186" y="2036750"/>
                  </a:lnTo>
                  <a:cubicBezTo>
                    <a:pt x="550607" y="2041057"/>
                    <a:pt x="545553" y="2044147"/>
                    <a:pt x="540374" y="2045716"/>
                  </a:cubicBezTo>
                  <a:lnTo>
                    <a:pt x="537535" y="2045791"/>
                  </a:lnTo>
                  <a:lnTo>
                    <a:pt x="535114" y="2044306"/>
                  </a:lnTo>
                  <a:cubicBezTo>
                    <a:pt x="530179" y="2039042"/>
                    <a:pt x="526789" y="2031548"/>
                    <a:pt x="525304" y="2022861"/>
                  </a:cubicBezTo>
                  <a:lnTo>
                    <a:pt x="525007" y="2017411"/>
                  </a:lnTo>
                  <a:lnTo>
                    <a:pt x="519602" y="2018171"/>
                  </a:lnTo>
                  <a:cubicBezTo>
                    <a:pt x="508781" y="2018769"/>
                    <a:pt x="497138" y="2017609"/>
                    <a:pt x="485358" y="2014452"/>
                  </a:cubicBezTo>
                  <a:lnTo>
                    <a:pt x="470075" y="2006750"/>
                  </a:lnTo>
                  <a:lnTo>
                    <a:pt x="467157" y="2010721"/>
                  </a:lnTo>
                  <a:cubicBezTo>
                    <a:pt x="462310" y="2015281"/>
                    <a:pt x="456959" y="2018552"/>
                    <a:pt x="451475" y="2020213"/>
                  </a:cubicBezTo>
                  <a:lnTo>
                    <a:pt x="448469" y="2020293"/>
                  </a:lnTo>
                  <a:lnTo>
                    <a:pt x="445906" y="2018721"/>
                  </a:lnTo>
                  <a:cubicBezTo>
                    <a:pt x="440681" y="2013147"/>
                    <a:pt x="437091" y="2005212"/>
                    <a:pt x="435519" y="1996014"/>
                  </a:cubicBezTo>
                  <a:lnTo>
                    <a:pt x="435204" y="1990244"/>
                  </a:lnTo>
                  <a:lnTo>
                    <a:pt x="429482" y="1991049"/>
                  </a:lnTo>
                  <a:cubicBezTo>
                    <a:pt x="418025" y="1991682"/>
                    <a:pt x="405698" y="1990453"/>
                    <a:pt x="393225" y="1987111"/>
                  </a:cubicBezTo>
                  <a:lnTo>
                    <a:pt x="370708" y="1975763"/>
                  </a:lnTo>
                  <a:lnTo>
                    <a:pt x="369430" y="1987333"/>
                  </a:lnTo>
                  <a:cubicBezTo>
                    <a:pt x="367512" y="1993706"/>
                    <a:pt x="364513" y="1999214"/>
                    <a:pt x="360595" y="2003395"/>
                  </a:cubicBezTo>
                  <a:lnTo>
                    <a:pt x="358032" y="2004967"/>
                  </a:lnTo>
                  <a:lnTo>
                    <a:pt x="355026" y="2004887"/>
                  </a:lnTo>
                  <a:cubicBezTo>
                    <a:pt x="347714" y="2002672"/>
                    <a:pt x="340638" y="1997596"/>
                    <a:pt x="334677" y="1990416"/>
                  </a:cubicBezTo>
                  <a:lnTo>
                    <a:pt x="331519" y="1985576"/>
                  </a:lnTo>
                  <a:lnTo>
                    <a:pt x="326966" y="1989134"/>
                  </a:lnTo>
                  <a:cubicBezTo>
                    <a:pt x="317361" y="1995411"/>
                    <a:pt x="306071" y="2000511"/>
                    <a:pt x="293598" y="2003853"/>
                  </a:cubicBezTo>
                  <a:cubicBezTo>
                    <a:pt x="260337" y="2012765"/>
                    <a:pt x="228110" y="2006645"/>
                    <a:pt x="210663" y="1990291"/>
                  </a:cubicBezTo>
                  <a:lnTo>
                    <a:pt x="208203" y="1986279"/>
                  </a:lnTo>
                  <a:lnTo>
                    <a:pt x="208327" y="1981575"/>
                  </a:lnTo>
                  <a:cubicBezTo>
                    <a:pt x="210060" y="1975853"/>
                    <a:pt x="212913" y="1970224"/>
                    <a:pt x="216738" y="1964858"/>
                  </a:cubicBezTo>
                  <a:lnTo>
                    <a:pt x="225292" y="1955768"/>
                  </a:lnTo>
                  <a:lnTo>
                    <a:pt x="221957" y="1954676"/>
                  </a:lnTo>
                  <a:cubicBezTo>
                    <a:pt x="208689" y="1948574"/>
                    <a:pt x="198148" y="1939933"/>
                    <a:pt x="191838" y="1929776"/>
                  </a:cubicBezTo>
                  <a:lnTo>
                    <a:pt x="190500" y="1925265"/>
                  </a:lnTo>
                  <a:lnTo>
                    <a:pt x="191838" y="1920753"/>
                  </a:lnTo>
                  <a:cubicBezTo>
                    <a:pt x="198148" y="1910597"/>
                    <a:pt x="208689" y="1901956"/>
                    <a:pt x="221957" y="1895853"/>
                  </a:cubicBezTo>
                  <a:lnTo>
                    <a:pt x="226609" y="1894331"/>
                  </a:lnTo>
                  <a:lnTo>
                    <a:pt x="216983" y="1884397"/>
                  </a:lnTo>
                  <a:cubicBezTo>
                    <a:pt x="206834" y="1871491"/>
                    <a:pt x="200667" y="1857953"/>
                    <a:pt x="199468" y="1845532"/>
                  </a:cubicBezTo>
                  <a:lnTo>
                    <a:pt x="200393" y="1840857"/>
                  </a:lnTo>
                  <a:lnTo>
                    <a:pt x="203979" y="1837718"/>
                  </a:lnTo>
                  <a:cubicBezTo>
                    <a:pt x="215336" y="1832547"/>
                    <a:pt x="230144" y="1831118"/>
                    <a:pt x="246395" y="1833455"/>
                  </a:cubicBezTo>
                  <a:lnTo>
                    <a:pt x="262731" y="1837558"/>
                  </a:lnTo>
                  <a:lnTo>
                    <a:pt x="262312" y="1835567"/>
                  </a:lnTo>
                  <a:lnTo>
                    <a:pt x="265867" y="1814506"/>
                  </a:lnTo>
                  <a:lnTo>
                    <a:pt x="251786" y="1807410"/>
                  </a:lnTo>
                  <a:cubicBezTo>
                    <a:pt x="240550" y="1798081"/>
                    <a:pt x="232604" y="1787006"/>
                    <a:pt x="229138" y="1775562"/>
                  </a:cubicBezTo>
                  <a:lnTo>
                    <a:pt x="229013" y="1770858"/>
                  </a:lnTo>
                  <a:lnTo>
                    <a:pt x="231473" y="1766847"/>
                  </a:lnTo>
                  <a:cubicBezTo>
                    <a:pt x="235835" y="1762758"/>
                    <a:pt x="241121" y="1759309"/>
                    <a:pt x="247115" y="1756575"/>
                  </a:cubicBezTo>
                  <a:lnTo>
                    <a:pt x="259069" y="1752979"/>
                  </a:lnTo>
                  <a:lnTo>
                    <a:pt x="256726" y="1750367"/>
                  </a:lnTo>
                  <a:cubicBezTo>
                    <a:pt x="248287" y="1738448"/>
                    <a:pt x="243479" y="1725694"/>
                    <a:pt x="243092" y="1713743"/>
                  </a:cubicBezTo>
                  <a:lnTo>
                    <a:pt x="244190" y="1709167"/>
                  </a:lnTo>
                  <a:lnTo>
                    <a:pt x="247604" y="1705929"/>
                  </a:lnTo>
                  <a:cubicBezTo>
                    <a:pt x="258147" y="1700288"/>
                    <a:pt x="271596" y="1698075"/>
                    <a:pt x="286138" y="1699424"/>
                  </a:cubicBezTo>
                  <a:lnTo>
                    <a:pt x="290928" y="1700432"/>
                  </a:lnTo>
                  <a:lnTo>
                    <a:pt x="287558" y="1687016"/>
                  </a:lnTo>
                  <a:lnTo>
                    <a:pt x="290954" y="1653234"/>
                  </a:lnTo>
                  <a:lnTo>
                    <a:pt x="284215" y="1652502"/>
                  </a:lnTo>
                  <a:cubicBezTo>
                    <a:pt x="252801" y="1644085"/>
                    <a:pt x="229331" y="1623860"/>
                    <a:pt x="222784" y="1602244"/>
                  </a:cubicBezTo>
                  <a:lnTo>
                    <a:pt x="222666" y="1597801"/>
                  </a:lnTo>
                  <a:lnTo>
                    <a:pt x="224989" y="1594012"/>
                  </a:lnTo>
                  <a:cubicBezTo>
                    <a:pt x="229109" y="1590150"/>
                    <a:pt x="234101" y="1586893"/>
                    <a:pt x="239763" y="1584311"/>
                  </a:cubicBezTo>
                  <a:lnTo>
                    <a:pt x="251052" y="1580915"/>
                  </a:lnTo>
                  <a:lnTo>
                    <a:pt x="248840" y="1578447"/>
                  </a:lnTo>
                  <a:cubicBezTo>
                    <a:pt x="240870" y="1567190"/>
                    <a:pt x="236328" y="1555144"/>
                    <a:pt x="235963" y="1543857"/>
                  </a:cubicBezTo>
                  <a:lnTo>
                    <a:pt x="237000" y="1539535"/>
                  </a:lnTo>
                  <a:lnTo>
                    <a:pt x="240224" y="1536476"/>
                  </a:lnTo>
                  <a:lnTo>
                    <a:pt x="249750" y="1534868"/>
                  </a:lnTo>
                  <a:lnTo>
                    <a:pt x="245019" y="1524527"/>
                  </a:lnTo>
                  <a:lnTo>
                    <a:pt x="244704" y="1518757"/>
                  </a:lnTo>
                  <a:lnTo>
                    <a:pt x="238982" y="1519562"/>
                  </a:lnTo>
                  <a:cubicBezTo>
                    <a:pt x="227525" y="1520195"/>
                    <a:pt x="215198" y="1518966"/>
                    <a:pt x="202725" y="1515624"/>
                  </a:cubicBezTo>
                  <a:lnTo>
                    <a:pt x="180208" y="1504276"/>
                  </a:lnTo>
                  <a:lnTo>
                    <a:pt x="178930" y="1515846"/>
                  </a:lnTo>
                  <a:cubicBezTo>
                    <a:pt x="177012" y="1522219"/>
                    <a:pt x="174013" y="1527728"/>
                    <a:pt x="170095" y="1531908"/>
                  </a:cubicBezTo>
                  <a:lnTo>
                    <a:pt x="167532" y="1533480"/>
                  </a:lnTo>
                  <a:lnTo>
                    <a:pt x="164526" y="1533400"/>
                  </a:lnTo>
                  <a:cubicBezTo>
                    <a:pt x="157214" y="1531185"/>
                    <a:pt x="150138" y="1526109"/>
                    <a:pt x="144177" y="1518929"/>
                  </a:cubicBezTo>
                  <a:lnTo>
                    <a:pt x="141019" y="1514089"/>
                  </a:lnTo>
                  <a:lnTo>
                    <a:pt x="136466" y="1517647"/>
                  </a:lnTo>
                  <a:cubicBezTo>
                    <a:pt x="126861" y="1523924"/>
                    <a:pt x="115571" y="1529024"/>
                    <a:pt x="103098" y="1532366"/>
                  </a:cubicBezTo>
                  <a:cubicBezTo>
                    <a:pt x="69837" y="1541278"/>
                    <a:pt x="37610" y="1535158"/>
                    <a:pt x="20163" y="1518804"/>
                  </a:cubicBezTo>
                  <a:lnTo>
                    <a:pt x="17703" y="1514792"/>
                  </a:lnTo>
                  <a:lnTo>
                    <a:pt x="17827" y="1510088"/>
                  </a:lnTo>
                  <a:cubicBezTo>
                    <a:pt x="19560" y="1504366"/>
                    <a:pt x="22413" y="1498737"/>
                    <a:pt x="26238" y="1493371"/>
                  </a:cubicBezTo>
                  <a:lnTo>
                    <a:pt x="34792" y="1484281"/>
                  </a:lnTo>
                  <a:lnTo>
                    <a:pt x="31457" y="1483189"/>
                  </a:lnTo>
                  <a:cubicBezTo>
                    <a:pt x="18189" y="1477087"/>
                    <a:pt x="7648" y="1468446"/>
                    <a:pt x="1338" y="1458289"/>
                  </a:cubicBezTo>
                  <a:lnTo>
                    <a:pt x="0" y="1453777"/>
                  </a:lnTo>
                  <a:lnTo>
                    <a:pt x="1338" y="1449265"/>
                  </a:lnTo>
                  <a:cubicBezTo>
                    <a:pt x="7648" y="1439109"/>
                    <a:pt x="18189" y="1430468"/>
                    <a:pt x="31457" y="1424366"/>
                  </a:cubicBezTo>
                  <a:lnTo>
                    <a:pt x="36109" y="1422843"/>
                  </a:lnTo>
                  <a:lnTo>
                    <a:pt x="26483" y="1412910"/>
                  </a:lnTo>
                  <a:cubicBezTo>
                    <a:pt x="16334" y="1400004"/>
                    <a:pt x="10167" y="1386465"/>
                    <a:pt x="8968" y="1374045"/>
                  </a:cubicBezTo>
                  <a:lnTo>
                    <a:pt x="9893" y="1369369"/>
                  </a:lnTo>
                  <a:lnTo>
                    <a:pt x="13479" y="1366230"/>
                  </a:lnTo>
                  <a:cubicBezTo>
                    <a:pt x="24836" y="1361059"/>
                    <a:pt x="39644" y="1359631"/>
                    <a:pt x="55895" y="1361967"/>
                  </a:cubicBezTo>
                  <a:lnTo>
                    <a:pt x="72231" y="1366070"/>
                  </a:lnTo>
                  <a:lnTo>
                    <a:pt x="71812" y="1364079"/>
                  </a:lnTo>
                  <a:lnTo>
                    <a:pt x="75367" y="1343018"/>
                  </a:lnTo>
                  <a:lnTo>
                    <a:pt x="61286" y="1335922"/>
                  </a:lnTo>
                  <a:cubicBezTo>
                    <a:pt x="50050" y="1326594"/>
                    <a:pt x="42104" y="1315519"/>
                    <a:pt x="38638" y="1304075"/>
                  </a:cubicBezTo>
                  <a:lnTo>
                    <a:pt x="38513" y="1299371"/>
                  </a:lnTo>
                  <a:lnTo>
                    <a:pt x="40973" y="1295359"/>
                  </a:lnTo>
                  <a:cubicBezTo>
                    <a:pt x="45335" y="1291270"/>
                    <a:pt x="50621" y="1287822"/>
                    <a:pt x="56615" y="1285087"/>
                  </a:cubicBezTo>
                  <a:lnTo>
                    <a:pt x="68569" y="1281492"/>
                  </a:lnTo>
                  <a:lnTo>
                    <a:pt x="66226" y="1278879"/>
                  </a:lnTo>
                  <a:cubicBezTo>
                    <a:pt x="57787" y="1266961"/>
                    <a:pt x="52979" y="1254206"/>
                    <a:pt x="52592" y="1242256"/>
                  </a:cubicBezTo>
                  <a:lnTo>
                    <a:pt x="53690" y="1237680"/>
                  </a:lnTo>
                  <a:lnTo>
                    <a:pt x="57104" y="1234441"/>
                  </a:lnTo>
                  <a:cubicBezTo>
                    <a:pt x="67647" y="1228801"/>
                    <a:pt x="81096" y="1226588"/>
                    <a:pt x="95638" y="1227937"/>
                  </a:cubicBezTo>
                  <a:lnTo>
                    <a:pt x="100428" y="1228945"/>
                  </a:lnTo>
                  <a:lnTo>
                    <a:pt x="97058" y="1215529"/>
                  </a:lnTo>
                  <a:cubicBezTo>
                    <a:pt x="94722" y="1199278"/>
                    <a:pt x="96151" y="1184469"/>
                    <a:pt x="101322" y="1173113"/>
                  </a:cubicBezTo>
                  <a:lnTo>
                    <a:pt x="104461" y="1169526"/>
                  </a:lnTo>
                  <a:lnTo>
                    <a:pt x="109137" y="1168601"/>
                  </a:lnTo>
                  <a:cubicBezTo>
                    <a:pt x="121557" y="1169801"/>
                    <a:pt x="135095" y="1175968"/>
                    <a:pt x="148001" y="1186117"/>
                  </a:cubicBezTo>
                  <a:lnTo>
                    <a:pt x="160097" y="1197838"/>
                  </a:lnTo>
                  <a:lnTo>
                    <a:pt x="160729" y="1195905"/>
                  </a:lnTo>
                  <a:cubicBezTo>
                    <a:pt x="166831" y="1182637"/>
                    <a:pt x="175473" y="1172096"/>
                    <a:pt x="185629" y="1165786"/>
                  </a:cubicBezTo>
                  <a:lnTo>
                    <a:pt x="190141" y="1164448"/>
                  </a:lnTo>
                  <a:lnTo>
                    <a:pt x="194653" y="1165786"/>
                  </a:lnTo>
                  <a:cubicBezTo>
                    <a:pt x="199731" y="1168941"/>
                    <a:pt x="204430" y="1173154"/>
                    <a:pt x="208623" y="1178236"/>
                  </a:cubicBezTo>
                  <a:lnTo>
                    <a:pt x="219175" y="1195295"/>
                  </a:lnTo>
                  <a:lnTo>
                    <a:pt x="230343" y="1184786"/>
                  </a:lnTo>
                  <a:cubicBezTo>
                    <a:pt x="235708" y="1180962"/>
                    <a:pt x="241338" y="1178109"/>
                    <a:pt x="247060" y="1176376"/>
                  </a:cubicBezTo>
                  <a:lnTo>
                    <a:pt x="251764" y="1176251"/>
                  </a:lnTo>
                  <a:lnTo>
                    <a:pt x="255775" y="1178711"/>
                  </a:lnTo>
                  <a:cubicBezTo>
                    <a:pt x="263952" y="1187435"/>
                    <a:pt x="269571" y="1199854"/>
                    <a:pt x="272031" y="1214249"/>
                  </a:cubicBezTo>
                  <a:lnTo>
                    <a:pt x="270279" y="1245075"/>
                  </a:lnTo>
                  <a:lnTo>
                    <a:pt x="271405" y="1245182"/>
                  </a:lnTo>
                  <a:lnTo>
                    <a:pt x="275770" y="1247395"/>
                  </a:lnTo>
                  <a:lnTo>
                    <a:pt x="275988" y="1233564"/>
                  </a:lnTo>
                  <a:cubicBezTo>
                    <a:pt x="277937" y="1217262"/>
                    <a:pt x="283150" y="1203328"/>
                    <a:pt x="291084" y="1193697"/>
                  </a:cubicBezTo>
                  <a:lnTo>
                    <a:pt x="295044" y="1191045"/>
                  </a:lnTo>
                  <a:lnTo>
                    <a:pt x="299800" y="1191362"/>
                  </a:lnTo>
                  <a:cubicBezTo>
                    <a:pt x="311487" y="1195735"/>
                    <a:pt x="322968" y="1205196"/>
                    <a:pt x="332807" y="1218340"/>
                  </a:cubicBezTo>
                  <a:lnTo>
                    <a:pt x="341457" y="1232792"/>
                  </a:lnTo>
                  <a:lnTo>
                    <a:pt x="342568" y="1231088"/>
                  </a:lnTo>
                  <a:cubicBezTo>
                    <a:pt x="351897" y="1219852"/>
                    <a:pt x="362972" y="1211906"/>
                    <a:pt x="374416" y="1208440"/>
                  </a:cubicBezTo>
                  <a:lnTo>
                    <a:pt x="379120" y="1208315"/>
                  </a:lnTo>
                  <a:lnTo>
                    <a:pt x="383131" y="1210775"/>
                  </a:lnTo>
                  <a:cubicBezTo>
                    <a:pt x="387220" y="1215137"/>
                    <a:pt x="390669" y="1220423"/>
                    <a:pt x="393403" y="1226417"/>
                  </a:cubicBezTo>
                  <a:lnTo>
                    <a:pt x="399181" y="1245626"/>
                  </a:lnTo>
                  <a:lnTo>
                    <a:pt x="412688" y="1238366"/>
                  </a:lnTo>
                  <a:cubicBezTo>
                    <a:pt x="418860" y="1236060"/>
                    <a:pt x="425036" y="1234762"/>
                    <a:pt x="431012" y="1234568"/>
                  </a:cubicBezTo>
                  <a:lnTo>
                    <a:pt x="435588" y="1235666"/>
                  </a:lnTo>
                  <a:lnTo>
                    <a:pt x="438826" y="1239080"/>
                  </a:lnTo>
                  <a:cubicBezTo>
                    <a:pt x="450107" y="1260166"/>
                    <a:pt x="447678" y="1292879"/>
                    <a:pt x="430461" y="1322699"/>
                  </a:cubicBezTo>
                  <a:cubicBezTo>
                    <a:pt x="426156" y="1330154"/>
                    <a:pt x="421234" y="1336900"/>
                    <a:pt x="415897" y="1342836"/>
                  </a:cubicBezTo>
                  <a:lnTo>
                    <a:pt x="400986" y="1356204"/>
                  </a:lnTo>
                  <a:lnTo>
                    <a:pt x="404072" y="1359646"/>
                  </a:lnTo>
                  <a:cubicBezTo>
                    <a:pt x="409464" y="1367261"/>
                    <a:pt x="412536" y="1375410"/>
                    <a:pt x="412783" y="1383046"/>
                  </a:cubicBezTo>
                  <a:lnTo>
                    <a:pt x="412082" y="1385970"/>
                  </a:lnTo>
                  <a:lnTo>
                    <a:pt x="409900" y="1388039"/>
                  </a:lnTo>
                  <a:lnTo>
                    <a:pt x="397802" y="1391014"/>
                  </a:lnTo>
                  <a:lnTo>
                    <a:pt x="421875" y="1399976"/>
                  </a:lnTo>
                  <a:lnTo>
                    <a:pt x="425317" y="1403062"/>
                  </a:lnTo>
                  <a:lnTo>
                    <a:pt x="428897" y="1390497"/>
                  </a:lnTo>
                  <a:cubicBezTo>
                    <a:pt x="434660" y="1376101"/>
                    <a:pt x="442822" y="1364664"/>
                    <a:pt x="452414" y="1357817"/>
                  </a:cubicBezTo>
                  <a:lnTo>
                    <a:pt x="456675" y="1356366"/>
                  </a:lnTo>
                  <a:lnTo>
                    <a:pt x="460937" y="1357817"/>
                  </a:lnTo>
                  <a:lnTo>
                    <a:pt x="479834" y="1384078"/>
                  </a:lnTo>
                  <a:lnTo>
                    <a:pt x="509374" y="1397392"/>
                  </a:lnTo>
                  <a:lnTo>
                    <a:pt x="524833" y="1391637"/>
                  </a:lnTo>
                  <a:lnTo>
                    <a:pt x="529155" y="1392673"/>
                  </a:lnTo>
                  <a:lnTo>
                    <a:pt x="532213" y="1395898"/>
                  </a:lnTo>
                  <a:lnTo>
                    <a:pt x="533974" y="1401225"/>
                  </a:lnTo>
                  <a:lnTo>
                    <a:pt x="540774" y="1393000"/>
                  </a:lnTo>
                  <a:lnTo>
                    <a:pt x="532128" y="1379814"/>
                  </a:lnTo>
                  <a:lnTo>
                    <a:pt x="528634" y="1342980"/>
                  </a:lnTo>
                  <a:lnTo>
                    <a:pt x="524137" y="1336656"/>
                  </a:lnTo>
                  <a:lnTo>
                    <a:pt x="524012" y="1331952"/>
                  </a:lnTo>
                  <a:lnTo>
                    <a:pt x="526472" y="1327940"/>
                  </a:lnTo>
                  <a:cubicBezTo>
                    <a:pt x="530834" y="1323851"/>
                    <a:pt x="536120" y="1320403"/>
                    <a:pt x="542114" y="1317668"/>
                  </a:cubicBezTo>
                  <a:lnTo>
                    <a:pt x="554068" y="1314073"/>
                  </a:lnTo>
                  <a:lnTo>
                    <a:pt x="551725" y="1311460"/>
                  </a:lnTo>
                  <a:cubicBezTo>
                    <a:pt x="543286" y="1299542"/>
                    <a:pt x="538478" y="1286787"/>
                    <a:pt x="538091" y="1274837"/>
                  </a:cubicBezTo>
                  <a:lnTo>
                    <a:pt x="539189" y="1270261"/>
                  </a:lnTo>
                  <a:lnTo>
                    <a:pt x="542603" y="1267022"/>
                  </a:lnTo>
                  <a:cubicBezTo>
                    <a:pt x="553146" y="1261382"/>
                    <a:pt x="566595" y="1259169"/>
                    <a:pt x="581137" y="1260518"/>
                  </a:cubicBezTo>
                  <a:lnTo>
                    <a:pt x="585927" y="1261526"/>
                  </a:lnTo>
                  <a:lnTo>
                    <a:pt x="582557" y="1248110"/>
                  </a:lnTo>
                  <a:cubicBezTo>
                    <a:pt x="580221" y="1231859"/>
                    <a:pt x="581650" y="1217050"/>
                    <a:pt x="586821" y="1205694"/>
                  </a:cubicBezTo>
                  <a:lnTo>
                    <a:pt x="589960" y="1202107"/>
                  </a:lnTo>
                  <a:lnTo>
                    <a:pt x="594636" y="1201182"/>
                  </a:lnTo>
                  <a:lnTo>
                    <a:pt x="620342" y="1212768"/>
                  </a:lnTo>
                  <a:lnTo>
                    <a:pt x="605173" y="1194419"/>
                  </a:lnTo>
                  <a:lnTo>
                    <a:pt x="603375" y="1188926"/>
                  </a:lnTo>
                  <a:lnTo>
                    <a:pt x="598056" y="1191185"/>
                  </a:lnTo>
                  <a:cubicBezTo>
                    <a:pt x="587153" y="1194761"/>
                    <a:pt x="574928" y="1196766"/>
                    <a:pt x="562015" y="1196766"/>
                  </a:cubicBezTo>
                  <a:cubicBezTo>
                    <a:pt x="527581" y="1196766"/>
                    <a:pt x="498036" y="1182513"/>
                    <a:pt x="485416" y="1162200"/>
                  </a:cubicBezTo>
                  <a:lnTo>
                    <a:pt x="484078" y="1157688"/>
                  </a:lnTo>
                  <a:lnTo>
                    <a:pt x="485416" y="1153177"/>
                  </a:lnTo>
                  <a:cubicBezTo>
                    <a:pt x="488571" y="1148098"/>
                    <a:pt x="492784" y="1143399"/>
                    <a:pt x="497867" y="1139207"/>
                  </a:cubicBezTo>
                  <a:lnTo>
                    <a:pt x="508482" y="1132640"/>
                  </a:lnTo>
                  <a:lnTo>
                    <a:pt x="505544" y="1130723"/>
                  </a:lnTo>
                  <a:cubicBezTo>
                    <a:pt x="494307" y="1121394"/>
                    <a:pt x="486362" y="1110319"/>
                    <a:pt x="482895" y="1098876"/>
                  </a:cubicBezTo>
                  <a:lnTo>
                    <a:pt x="482771" y="1094171"/>
                  </a:lnTo>
                  <a:lnTo>
                    <a:pt x="485231" y="1090160"/>
                  </a:lnTo>
                  <a:cubicBezTo>
                    <a:pt x="493954" y="1081983"/>
                    <a:pt x="506373" y="1076364"/>
                    <a:pt x="520768" y="1073904"/>
                  </a:cubicBezTo>
                  <a:lnTo>
                    <a:pt x="525656" y="1073637"/>
                  </a:lnTo>
                  <a:lnTo>
                    <a:pt x="518929" y="1061551"/>
                  </a:lnTo>
                  <a:cubicBezTo>
                    <a:pt x="512466" y="1046458"/>
                    <a:pt x="510013" y="1031784"/>
                    <a:pt x="512069" y="1019477"/>
                  </a:cubicBezTo>
                  <a:lnTo>
                    <a:pt x="514173" y="1015200"/>
                  </a:lnTo>
                  <a:lnTo>
                    <a:pt x="518450" y="1013096"/>
                  </a:lnTo>
                  <a:cubicBezTo>
                    <a:pt x="530757" y="1011041"/>
                    <a:pt x="545430" y="1013493"/>
                    <a:pt x="560523" y="1019956"/>
                  </a:cubicBezTo>
                  <a:lnTo>
                    <a:pt x="575240" y="1028147"/>
                  </a:lnTo>
                  <a:lnTo>
                    <a:pt x="575351" y="1026116"/>
                  </a:lnTo>
                  <a:lnTo>
                    <a:pt x="584235" y="1006695"/>
                  </a:lnTo>
                  <a:lnTo>
                    <a:pt x="572471" y="996195"/>
                  </a:lnTo>
                  <a:cubicBezTo>
                    <a:pt x="564032" y="984277"/>
                    <a:pt x="559223" y="971523"/>
                    <a:pt x="558837" y="959572"/>
                  </a:cubicBezTo>
                  <a:lnTo>
                    <a:pt x="559934" y="954996"/>
                  </a:lnTo>
                  <a:lnTo>
                    <a:pt x="563348" y="951757"/>
                  </a:lnTo>
                  <a:cubicBezTo>
                    <a:pt x="568620" y="948937"/>
                    <a:pt x="574618" y="946974"/>
                    <a:pt x="581116" y="945884"/>
                  </a:cubicBezTo>
                  <a:lnTo>
                    <a:pt x="593592" y="945505"/>
                  </a:lnTo>
                  <a:lnTo>
                    <a:pt x="592006" y="942375"/>
                  </a:lnTo>
                  <a:cubicBezTo>
                    <a:pt x="586939" y="928678"/>
                    <a:pt x="585596" y="915114"/>
                    <a:pt x="588316" y="903471"/>
                  </a:cubicBezTo>
                  <a:lnTo>
                    <a:pt x="590542" y="899366"/>
                  </a:lnTo>
                  <a:lnTo>
                    <a:pt x="550364" y="891011"/>
                  </a:lnTo>
                  <a:cubicBezTo>
                    <a:pt x="537096" y="884909"/>
                    <a:pt x="526554" y="876268"/>
                    <a:pt x="520244" y="866111"/>
                  </a:cubicBezTo>
                  <a:lnTo>
                    <a:pt x="518906" y="861599"/>
                  </a:lnTo>
                  <a:lnTo>
                    <a:pt x="520244" y="857088"/>
                  </a:lnTo>
                  <a:cubicBezTo>
                    <a:pt x="523399" y="852009"/>
                    <a:pt x="527612" y="847310"/>
                    <a:pt x="532695" y="843118"/>
                  </a:cubicBezTo>
                  <a:lnTo>
                    <a:pt x="543310" y="836551"/>
                  </a:lnTo>
                  <a:lnTo>
                    <a:pt x="540372" y="834634"/>
                  </a:lnTo>
                  <a:cubicBezTo>
                    <a:pt x="529135" y="825305"/>
                    <a:pt x="521190" y="814230"/>
                    <a:pt x="517723" y="802787"/>
                  </a:cubicBezTo>
                  <a:lnTo>
                    <a:pt x="517599" y="798082"/>
                  </a:lnTo>
                  <a:lnTo>
                    <a:pt x="520059" y="794071"/>
                  </a:lnTo>
                  <a:cubicBezTo>
                    <a:pt x="528782" y="785894"/>
                    <a:pt x="541201" y="780275"/>
                    <a:pt x="555596" y="777815"/>
                  </a:cubicBezTo>
                  <a:lnTo>
                    <a:pt x="560484" y="777548"/>
                  </a:lnTo>
                  <a:lnTo>
                    <a:pt x="553757" y="765462"/>
                  </a:lnTo>
                  <a:cubicBezTo>
                    <a:pt x="547294" y="750369"/>
                    <a:pt x="544841" y="735695"/>
                    <a:pt x="546897" y="723388"/>
                  </a:cubicBezTo>
                  <a:lnTo>
                    <a:pt x="549001" y="719111"/>
                  </a:lnTo>
                  <a:lnTo>
                    <a:pt x="553278" y="717007"/>
                  </a:lnTo>
                  <a:cubicBezTo>
                    <a:pt x="565585" y="714952"/>
                    <a:pt x="580258" y="717404"/>
                    <a:pt x="595351" y="723867"/>
                  </a:cubicBezTo>
                  <a:lnTo>
                    <a:pt x="610068" y="732058"/>
                  </a:lnTo>
                  <a:lnTo>
                    <a:pt x="610179" y="730027"/>
                  </a:lnTo>
                  <a:lnTo>
                    <a:pt x="619063" y="710606"/>
                  </a:lnTo>
                  <a:lnTo>
                    <a:pt x="607299" y="700106"/>
                  </a:lnTo>
                  <a:cubicBezTo>
                    <a:pt x="598860" y="688188"/>
                    <a:pt x="594051" y="675434"/>
                    <a:pt x="593665" y="663483"/>
                  </a:cubicBezTo>
                  <a:lnTo>
                    <a:pt x="594762" y="658907"/>
                  </a:lnTo>
                  <a:lnTo>
                    <a:pt x="598176" y="655668"/>
                  </a:lnTo>
                  <a:cubicBezTo>
                    <a:pt x="603448" y="652848"/>
                    <a:pt x="609446" y="650885"/>
                    <a:pt x="615944" y="649795"/>
                  </a:cubicBezTo>
                  <a:lnTo>
                    <a:pt x="628420" y="649416"/>
                  </a:lnTo>
                  <a:lnTo>
                    <a:pt x="626834" y="646286"/>
                  </a:lnTo>
                  <a:cubicBezTo>
                    <a:pt x="621767" y="632589"/>
                    <a:pt x="620424" y="619025"/>
                    <a:pt x="623144" y="607382"/>
                  </a:cubicBezTo>
                  <a:lnTo>
                    <a:pt x="625388" y="603246"/>
                  </a:lnTo>
                  <a:lnTo>
                    <a:pt x="629524" y="601001"/>
                  </a:lnTo>
                  <a:cubicBezTo>
                    <a:pt x="641168" y="598282"/>
                    <a:pt x="654732" y="599625"/>
                    <a:pt x="668429" y="604692"/>
                  </a:cubicBezTo>
                  <a:lnTo>
                    <a:pt x="672794" y="606905"/>
                  </a:lnTo>
                  <a:lnTo>
                    <a:pt x="673012" y="593074"/>
                  </a:lnTo>
                  <a:cubicBezTo>
                    <a:pt x="674961" y="576772"/>
                    <a:pt x="680174" y="562838"/>
                    <a:pt x="688108" y="553207"/>
                  </a:cubicBezTo>
                  <a:lnTo>
                    <a:pt x="692068" y="550555"/>
                  </a:lnTo>
                  <a:lnTo>
                    <a:pt x="696824" y="550872"/>
                  </a:lnTo>
                  <a:cubicBezTo>
                    <a:pt x="708511" y="555245"/>
                    <a:pt x="719992" y="564706"/>
                    <a:pt x="729831" y="577850"/>
                  </a:cubicBezTo>
                  <a:lnTo>
                    <a:pt x="738481" y="592302"/>
                  </a:lnTo>
                  <a:lnTo>
                    <a:pt x="739592" y="590598"/>
                  </a:lnTo>
                  <a:cubicBezTo>
                    <a:pt x="748921" y="579362"/>
                    <a:pt x="759996" y="571416"/>
                    <a:pt x="771440" y="567950"/>
                  </a:cubicBezTo>
                  <a:lnTo>
                    <a:pt x="776144" y="567826"/>
                  </a:lnTo>
                  <a:lnTo>
                    <a:pt x="780155" y="570285"/>
                  </a:lnTo>
                  <a:cubicBezTo>
                    <a:pt x="784244" y="574647"/>
                    <a:pt x="787693" y="579933"/>
                    <a:pt x="790427" y="585927"/>
                  </a:cubicBezTo>
                  <a:lnTo>
                    <a:pt x="796205" y="605136"/>
                  </a:lnTo>
                  <a:lnTo>
                    <a:pt x="809712" y="597876"/>
                  </a:lnTo>
                  <a:cubicBezTo>
                    <a:pt x="815884" y="595570"/>
                    <a:pt x="822060" y="594272"/>
                    <a:pt x="828036" y="594078"/>
                  </a:cubicBezTo>
                  <a:lnTo>
                    <a:pt x="832453" y="595137"/>
                  </a:lnTo>
                  <a:lnTo>
                    <a:pt x="843380" y="587962"/>
                  </a:lnTo>
                  <a:lnTo>
                    <a:pt x="855334" y="584366"/>
                  </a:lnTo>
                  <a:lnTo>
                    <a:pt x="852991" y="581754"/>
                  </a:lnTo>
                  <a:cubicBezTo>
                    <a:pt x="844552" y="569835"/>
                    <a:pt x="839744" y="557081"/>
                    <a:pt x="839357" y="545130"/>
                  </a:cubicBezTo>
                  <a:lnTo>
                    <a:pt x="840455" y="540554"/>
                  </a:lnTo>
                  <a:lnTo>
                    <a:pt x="843869" y="537315"/>
                  </a:lnTo>
                  <a:cubicBezTo>
                    <a:pt x="854412" y="531675"/>
                    <a:pt x="867861" y="529462"/>
                    <a:pt x="882403" y="530811"/>
                  </a:cubicBezTo>
                  <a:lnTo>
                    <a:pt x="887193" y="531819"/>
                  </a:lnTo>
                  <a:lnTo>
                    <a:pt x="883823" y="518403"/>
                  </a:lnTo>
                  <a:cubicBezTo>
                    <a:pt x="881487" y="502152"/>
                    <a:pt x="882916" y="487343"/>
                    <a:pt x="888087" y="475987"/>
                  </a:cubicBezTo>
                  <a:lnTo>
                    <a:pt x="891226" y="472400"/>
                  </a:lnTo>
                  <a:lnTo>
                    <a:pt x="895902" y="471476"/>
                  </a:lnTo>
                  <a:cubicBezTo>
                    <a:pt x="908322" y="472675"/>
                    <a:pt x="921861" y="478842"/>
                    <a:pt x="934766" y="488991"/>
                  </a:cubicBezTo>
                  <a:lnTo>
                    <a:pt x="946862" y="500712"/>
                  </a:lnTo>
                  <a:lnTo>
                    <a:pt x="947495" y="498779"/>
                  </a:lnTo>
                  <a:lnTo>
                    <a:pt x="961104" y="482318"/>
                  </a:lnTo>
                  <a:lnTo>
                    <a:pt x="952458" y="469133"/>
                  </a:lnTo>
                  <a:cubicBezTo>
                    <a:pt x="947391" y="455436"/>
                    <a:pt x="946048" y="441872"/>
                    <a:pt x="948767" y="430228"/>
                  </a:cubicBezTo>
                  <a:lnTo>
                    <a:pt x="951012" y="426092"/>
                  </a:lnTo>
                  <a:lnTo>
                    <a:pt x="955148" y="423847"/>
                  </a:lnTo>
                  <a:cubicBezTo>
                    <a:pt x="960970" y="422487"/>
                    <a:pt x="967271" y="422144"/>
                    <a:pt x="973830" y="422773"/>
                  </a:cubicBezTo>
                  <a:lnTo>
                    <a:pt x="985980" y="425636"/>
                  </a:lnTo>
                  <a:lnTo>
                    <a:pt x="985258" y="422202"/>
                  </a:lnTo>
                  <a:cubicBezTo>
                    <a:pt x="983908" y="407661"/>
                    <a:pt x="986121" y="394211"/>
                    <a:pt x="991762" y="383668"/>
                  </a:cubicBezTo>
                  <a:lnTo>
                    <a:pt x="995000" y="380254"/>
                  </a:lnTo>
                  <a:lnTo>
                    <a:pt x="999577" y="379156"/>
                  </a:lnTo>
                  <a:cubicBezTo>
                    <a:pt x="1011527" y="379543"/>
                    <a:pt x="1024281" y="384351"/>
                    <a:pt x="1036200" y="392791"/>
                  </a:cubicBezTo>
                  <a:lnTo>
                    <a:pt x="1039844" y="396058"/>
                  </a:lnTo>
                  <a:lnTo>
                    <a:pt x="1043634" y="382755"/>
                  </a:lnTo>
                  <a:cubicBezTo>
                    <a:pt x="1049736" y="367513"/>
                    <a:pt x="1058378" y="355403"/>
                    <a:pt x="1068535" y="348154"/>
                  </a:cubicBezTo>
                  <a:close/>
                  <a:moveTo>
                    <a:pt x="1490442" y="223540"/>
                  </a:moveTo>
                  <a:lnTo>
                    <a:pt x="1490182" y="223752"/>
                  </a:lnTo>
                  <a:lnTo>
                    <a:pt x="1489692" y="232362"/>
                  </a:lnTo>
                  <a:lnTo>
                    <a:pt x="1493030" y="227724"/>
                  </a:lnTo>
                  <a:close/>
                  <a:moveTo>
                    <a:pt x="2041662" y="205535"/>
                  </a:moveTo>
                  <a:lnTo>
                    <a:pt x="2041402" y="205747"/>
                  </a:lnTo>
                  <a:lnTo>
                    <a:pt x="2040912" y="214357"/>
                  </a:lnTo>
                  <a:lnTo>
                    <a:pt x="2044250" y="209719"/>
                  </a:lnTo>
                  <a:close/>
                  <a:moveTo>
                    <a:pt x="2057654" y="0"/>
                  </a:moveTo>
                  <a:lnTo>
                    <a:pt x="2062166" y="1537"/>
                  </a:lnTo>
                  <a:cubicBezTo>
                    <a:pt x="2072322" y="8786"/>
                    <a:pt x="2080963" y="20896"/>
                    <a:pt x="2087065" y="36138"/>
                  </a:cubicBezTo>
                  <a:lnTo>
                    <a:pt x="2091680" y="52337"/>
                  </a:lnTo>
                  <a:lnTo>
                    <a:pt x="2093195" y="50979"/>
                  </a:lnTo>
                  <a:cubicBezTo>
                    <a:pt x="2105113" y="42539"/>
                    <a:pt x="2117868" y="37731"/>
                    <a:pt x="2129819" y="37345"/>
                  </a:cubicBezTo>
                  <a:lnTo>
                    <a:pt x="2134395" y="38442"/>
                  </a:lnTo>
                  <a:lnTo>
                    <a:pt x="2137633" y="41856"/>
                  </a:lnTo>
                  <a:cubicBezTo>
                    <a:pt x="2140453" y="47128"/>
                    <a:pt x="2142416" y="53126"/>
                    <a:pt x="2143506" y="59624"/>
                  </a:cubicBezTo>
                  <a:lnTo>
                    <a:pt x="2144115" y="79673"/>
                  </a:lnTo>
                  <a:lnTo>
                    <a:pt x="2159041" y="76156"/>
                  </a:lnTo>
                  <a:cubicBezTo>
                    <a:pt x="2165600" y="75527"/>
                    <a:pt x="2171902" y="75871"/>
                    <a:pt x="2177724" y="77231"/>
                  </a:cubicBezTo>
                  <a:lnTo>
                    <a:pt x="2181860" y="79475"/>
                  </a:lnTo>
                  <a:lnTo>
                    <a:pt x="2184104" y="83611"/>
                  </a:lnTo>
                  <a:cubicBezTo>
                    <a:pt x="2186824" y="95255"/>
                    <a:pt x="2185480" y="108819"/>
                    <a:pt x="2180413" y="122516"/>
                  </a:cubicBezTo>
                  <a:lnTo>
                    <a:pt x="2163483" y="148335"/>
                  </a:lnTo>
                  <a:lnTo>
                    <a:pt x="2164404" y="148990"/>
                  </a:lnTo>
                  <a:lnTo>
                    <a:pt x="2167079" y="153090"/>
                  </a:lnTo>
                  <a:lnTo>
                    <a:pt x="2174182" y="141221"/>
                  </a:lnTo>
                  <a:cubicBezTo>
                    <a:pt x="2184022" y="128077"/>
                    <a:pt x="2195503" y="118616"/>
                    <a:pt x="2207190" y="114243"/>
                  </a:cubicBezTo>
                  <a:lnTo>
                    <a:pt x="2211945" y="113926"/>
                  </a:lnTo>
                  <a:lnTo>
                    <a:pt x="2215905" y="116578"/>
                  </a:lnTo>
                  <a:cubicBezTo>
                    <a:pt x="2223839" y="126209"/>
                    <a:pt x="2229052" y="140143"/>
                    <a:pt x="2231001" y="156445"/>
                  </a:cubicBezTo>
                  <a:lnTo>
                    <a:pt x="2231266" y="173286"/>
                  </a:lnTo>
                  <a:lnTo>
                    <a:pt x="2233081" y="172367"/>
                  </a:lnTo>
                  <a:cubicBezTo>
                    <a:pt x="2246777" y="167300"/>
                    <a:pt x="2260342" y="165956"/>
                    <a:pt x="2271985" y="168676"/>
                  </a:cubicBezTo>
                  <a:lnTo>
                    <a:pt x="2276121" y="170920"/>
                  </a:lnTo>
                  <a:lnTo>
                    <a:pt x="2278366" y="175057"/>
                  </a:lnTo>
                  <a:cubicBezTo>
                    <a:pt x="2279725" y="180878"/>
                    <a:pt x="2280069" y="187180"/>
                    <a:pt x="2279440" y="193739"/>
                  </a:cubicBezTo>
                  <a:lnTo>
                    <a:pt x="2274839" y="213263"/>
                  </a:lnTo>
                  <a:lnTo>
                    <a:pt x="2290167" y="213728"/>
                  </a:lnTo>
                  <a:cubicBezTo>
                    <a:pt x="2296665" y="214818"/>
                    <a:pt x="2302663" y="216782"/>
                    <a:pt x="2307935" y="219602"/>
                  </a:cubicBezTo>
                  <a:lnTo>
                    <a:pt x="2311349" y="222840"/>
                  </a:lnTo>
                  <a:lnTo>
                    <a:pt x="2312446" y="227416"/>
                  </a:lnTo>
                  <a:cubicBezTo>
                    <a:pt x="2311673" y="251318"/>
                    <a:pt x="2293213" y="278433"/>
                    <a:pt x="2263392" y="295650"/>
                  </a:cubicBezTo>
                  <a:cubicBezTo>
                    <a:pt x="2255937" y="299954"/>
                    <a:pt x="2248301" y="303335"/>
                    <a:pt x="2240711" y="305807"/>
                  </a:cubicBezTo>
                  <a:lnTo>
                    <a:pt x="2221114" y="309929"/>
                  </a:lnTo>
                  <a:lnTo>
                    <a:pt x="2222065" y="314452"/>
                  </a:lnTo>
                  <a:cubicBezTo>
                    <a:pt x="2222927" y="323743"/>
                    <a:pt x="2221513" y="332337"/>
                    <a:pt x="2217910" y="339073"/>
                  </a:cubicBezTo>
                  <a:lnTo>
                    <a:pt x="2215840" y="341255"/>
                  </a:lnTo>
                  <a:lnTo>
                    <a:pt x="2212916" y="341956"/>
                  </a:lnTo>
                  <a:cubicBezTo>
                    <a:pt x="2201463" y="341585"/>
                    <a:pt x="2188854" y="334858"/>
                    <a:pt x="2178624" y="323480"/>
                  </a:cubicBezTo>
                  <a:lnTo>
                    <a:pt x="2178103" y="322759"/>
                  </a:lnTo>
                  <a:lnTo>
                    <a:pt x="2160988" y="348860"/>
                  </a:lnTo>
                  <a:cubicBezTo>
                    <a:pt x="2154901" y="354947"/>
                    <a:pt x="2148400" y="360189"/>
                    <a:pt x="2141709" y="364541"/>
                  </a:cubicBezTo>
                  <a:lnTo>
                    <a:pt x="2123846" y="373595"/>
                  </a:lnTo>
                  <a:lnTo>
                    <a:pt x="2125936" y="377718"/>
                  </a:lnTo>
                  <a:cubicBezTo>
                    <a:pt x="2129174" y="386469"/>
                    <a:pt x="2130032" y="395136"/>
                    <a:pt x="2128294" y="402575"/>
                  </a:cubicBezTo>
                  <a:lnTo>
                    <a:pt x="2126861" y="405219"/>
                  </a:lnTo>
                  <a:lnTo>
                    <a:pt x="2124218" y="406652"/>
                  </a:lnTo>
                  <a:cubicBezTo>
                    <a:pt x="2113058" y="409259"/>
                    <a:pt x="2099138" y="406024"/>
                    <a:pt x="2086312" y="397681"/>
                  </a:cubicBezTo>
                  <a:lnTo>
                    <a:pt x="2079336" y="392007"/>
                  </a:lnTo>
                  <a:lnTo>
                    <a:pt x="2075558" y="398113"/>
                  </a:lnTo>
                  <a:cubicBezTo>
                    <a:pt x="2072879" y="401361"/>
                    <a:pt x="2069877" y="404053"/>
                    <a:pt x="2066632" y="406068"/>
                  </a:cubicBezTo>
                  <a:lnTo>
                    <a:pt x="2063749" y="406923"/>
                  </a:lnTo>
                  <a:lnTo>
                    <a:pt x="2060867" y="406068"/>
                  </a:lnTo>
                  <a:cubicBezTo>
                    <a:pt x="2057622" y="404053"/>
                    <a:pt x="2054619" y="401361"/>
                    <a:pt x="2051940" y="398113"/>
                  </a:cubicBezTo>
                  <a:lnTo>
                    <a:pt x="2048269" y="392179"/>
                  </a:lnTo>
                  <a:lnTo>
                    <a:pt x="2041505" y="397680"/>
                  </a:lnTo>
                  <a:lnTo>
                    <a:pt x="2032489" y="401637"/>
                  </a:lnTo>
                  <a:lnTo>
                    <a:pt x="2027471" y="415117"/>
                  </a:lnTo>
                  <a:cubicBezTo>
                    <a:pt x="2019500" y="426374"/>
                    <a:pt x="2008100" y="436842"/>
                    <a:pt x="1994018" y="444972"/>
                  </a:cubicBezTo>
                  <a:cubicBezTo>
                    <a:pt x="1986977" y="449038"/>
                    <a:pt x="1979765" y="452230"/>
                    <a:pt x="1972596" y="454565"/>
                  </a:cubicBezTo>
                  <a:lnTo>
                    <a:pt x="1954087" y="458459"/>
                  </a:lnTo>
                  <a:lnTo>
                    <a:pt x="1954986" y="462731"/>
                  </a:lnTo>
                  <a:cubicBezTo>
                    <a:pt x="1955800" y="471506"/>
                    <a:pt x="1954465" y="479622"/>
                    <a:pt x="1951061" y="485984"/>
                  </a:cubicBezTo>
                  <a:lnTo>
                    <a:pt x="1949107" y="488045"/>
                  </a:lnTo>
                  <a:lnTo>
                    <a:pt x="1946345" y="488707"/>
                  </a:lnTo>
                  <a:cubicBezTo>
                    <a:pt x="1935527" y="488357"/>
                    <a:pt x="1923618" y="482004"/>
                    <a:pt x="1913957" y="471257"/>
                  </a:cubicBezTo>
                  <a:lnTo>
                    <a:pt x="1913462" y="470572"/>
                  </a:lnTo>
                  <a:lnTo>
                    <a:pt x="1897298" y="495223"/>
                  </a:lnTo>
                  <a:cubicBezTo>
                    <a:pt x="1891549" y="500972"/>
                    <a:pt x="1885409" y="505923"/>
                    <a:pt x="1879089" y="510034"/>
                  </a:cubicBezTo>
                  <a:lnTo>
                    <a:pt x="1862219" y="518585"/>
                  </a:lnTo>
                  <a:lnTo>
                    <a:pt x="1864192" y="522479"/>
                  </a:lnTo>
                  <a:cubicBezTo>
                    <a:pt x="1867250" y="530744"/>
                    <a:pt x="1868061" y="538929"/>
                    <a:pt x="1866420" y="545956"/>
                  </a:cubicBezTo>
                  <a:lnTo>
                    <a:pt x="1865065" y="548452"/>
                  </a:lnTo>
                  <a:lnTo>
                    <a:pt x="1862569" y="549806"/>
                  </a:lnTo>
                  <a:cubicBezTo>
                    <a:pt x="1852029" y="552268"/>
                    <a:pt x="1838882" y="549213"/>
                    <a:pt x="1826768" y="541333"/>
                  </a:cubicBezTo>
                  <a:lnTo>
                    <a:pt x="1820179" y="535974"/>
                  </a:lnTo>
                  <a:lnTo>
                    <a:pt x="1816612" y="541741"/>
                  </a:lnTo>
                  <a:cubicBezTo>
                    <a:pt x="1814082" y="544808"/>
                    <a:pt x="1811246" y="547351"/>
                    <a:pt x="1808181" y="549255"/>
                  </a:cubicBezTo>
                  <a:lnTo>
                    <a:pt x="1805458" y="550062"/>
                  </a:lnTo>
                  <a:lnTo>
                    <a:pt x="1802736" y="549255"/>
                  </a:lnTo>
                  <a:cubicBezTo>
                    <a:pt x="1799671" y="547351"/>
                    <a:pt x="1796835" y="544808"/>
                    <a:pt x="1794305" y="541741"/>
                  </a:cubicBezTo>
                  <a:lnTo>
                    <a:pt x="1790838" y="536136"/>
                  </a:lnTo>
                  <a:lnTo>
                    <a:pt x="1786704" y="539499"/>
                  </a:lnTo>
                  <a:lnTo>
                    <a:pt x="1779819" y="557993"/>
                  </a:lnTo>
                  <a:cubicBezTo>
                    <a:pt x="1771848" y="569250"/>
                    <a:pt x="1760448" y="579718"/>
                    <a:pt x="1746366" y="587848"/>
                  </a:cubicBezTo>
                  <a:cubicBezTo>
                    <a:pt x="1739325" y="591914"/>
                    <a:pt x="1732113" y="595106"/>
                    <a:pt x="1724944" y="597441"/>
                  </a:cubicBezTo>
                  <a:lnTo>
                    <a:pt x="1706435" y="601335"/>
                  </a:lnTo>
                  <a:lnTo>
                    <a:pt x="1707334" y="605607"/>
                  </a:lnTo>
                  <a:cubicBezTo>
                    <a:pt x="1708148" y="614382"/>
                    <a:pt x="1706813" y="622498"/>
                    <a:pt x="1703409" y="628860"/>
                  </a:cubicBezTo>
                  <a:lnTo>
                    <a:pt x="1701455" y="630921"/>
                  </a:lnTo>
                  <a:lnTo>
                    <a:pt x="1698693" y="631583"/>
                  </a:lnTo>
                  <a:cubicBezTo>
                    <a:pt x="1687875" y="631233"/>
                    <a:pt x="1675966" y="624879"/>
                    <a:pt x="1666305" y="614132"/>
                  </a:cubicBezTo>
                  <a:lnTo>
                    <a:pt x="1665810" y="613448"/>
                  </a:lnTo>
                  <a:lnTo>
                    <a:pt x="1649646" y="638099"/>
                  </a:lnTo>
                  <a:cubicBezTo>
                    <a:pt x="1643897" y="643848"/>
                    <a:pt x="1637757" y="648798"/>
                    <a:pt x="1631437" y="652909"/>
                  </a:cubicBezTo>
                  <a:lnTo>
                    <a:pt x="1614567" y="661460"/>
                  </a:lnTo>
                  <a:lnTo>
                    <a:pt x="1616540" y="665354"/>
                  </a:lnTo>
                  <a:cubicBezTo>
                    <a:pt x="1619598" y="673620"/>
                    <a:pt x="1620409" y="681805"/>
                    <a:pt x="1618768" y="688832"/>
                  </a:cubicBezTo>
                  <a:lnTo>
                    <a:pt x="1617413" y="691328"/>
                  </a:lnTo>
                  <a:lnTo>
                    <a:pt x="1614917" y="692682"/>
                  </a:lnTo>
                  <a:cubicBezTo>
                    <a:pt x="1604377" y="695144"/>
                    <a:pt x="1591230" y="692089"/>
                    <a:pt x="1579116" y="684209"/>
                  </a:cubicBezTo>
                  <a:lnTo>
                    <a:pt x="1572527" y="678850"/>
                  </a:lnTo>
                  <a:lnTo>
                    <a:pt x="1568960" y="684617"/>
                  </a:lnTo>
                  <a:cubicBezTo>
                    <a:pt x="1566430" y="687684"/>
                    <a:pt x="1563594" y="690227"/>
                    <a:pt x="1560529" y="692131"/>
                  </a:cubicBezTo>
                  <a:lnTo>
                    <a:pt x="1557806" y="692938"/>
                  </a:lnTo>
                  <a:lnTo>
                    <a:pt x="1555084" y="692131"/>
                  </a:lnTo>
                  <a:cubicBezTo>
                    <a:pt x="1552019" y="690227"/>
                    <a:pt x="1549183" y="687684"/>
                    <a:pt x="1546653" y="684617"/>
                  </a:cubicBezTo>
                  <a:lnTo>
                    <a:pt x="1543186" y="679012"/>
                  </a:lnTo>
                  <a:lnTo>
                    <a:pt x="1536798" y="684208"/>
                  </a:lnTo>
                  <a:cubicBezTo>
                    <a:pt x="1524684" y="692089"/>
                    <a:pt x="1511537" y="695144"/>
                    <a:pt x="1500997" y="692682"/>
                  </a:cubicBezTo>
                  <a:lnTo>
                    <a:pt x="1498501" y="691328"/>
                  </a:lnTo>
                  <a:lnTo>
                    <a:pt x="1497146" y="688831"/>
                  </a:lnTo>
                  <a:cubicBezTo>
                    <a:pt x="1495505" y="681805"/>
                    <a:pt x="1496316" y="673619"/>
                    <a:pt x="1499374" y="665354"/>
                  </a:cubicBezTo>
                  <a:lnTo>
                    <a:pt x="1501841" y="660485"/>
                  </a:lnTo>
                  <a:lnTo>
                    <a:pt x="1496781" y="658442"/>
                  </a:lnTo>
                  <a:cubicBezTo>
                    <a:pt x="1487110" y="653549"/>
                    <a:pt x="1477608" y="646723"/>
                    <a:pt x="1468984" y="638099"/>
                  </a:cubicBezTo>
                  <a:lnTo>
                    <a:pt x="1455928" y="618188"/>
                  </a:lnTo>
                  <a:lnTo>
                    <a:pt x="1449417" y="627051"/>
                  </a:lnTo>
                  <a:cubicBezTo>
                    <a:pt x="1444839" y="631358"/>
                    <a:pt x="1439785" y="634447"/>
                    <a:pt x="1434605" y="636016"/>
                  </a:cubicBezTo>
                  <a:lnTo>
                    <a:pt x="1431766" y="636092"/>
                  </a:lnTo>
                  <a:lnTo>
                    <a:pt x="1429345" y="634607"/>
                  </a:lnTo>
                  <a:cubicBezTo>
                    <a:pt x="1424411" y="629342"/>
                    <a:pt x="1421020" y="621848"/>
                    <a:pt x="1419535" y="613161"/>
                  </a:cubicBezTo>
                  <a:lnTo>
                    <a:pt x="1419238" y="607711"/>
                  </a:lnTo>
                  <a:lnTo>
                    <a:pt x="1413834" y="608472"/>
                  </a:lnTo>
                  <a:cubicBezTo>
                    <a:pt x="1403012" y="609069"/>
                    <a:pt x="1391370" y="607909"/>
                    <a:pt x="1379589" y="604753"/>
                  </a:cubicBezTo>
                  <a:cubicBezTo>
                    <a:pt x="1348175" y="596336"/>
                    <a:pt x="1324706" y="576111"/>
                    <a:pt x="1318158" y="554494"/>
                  </a:cubicBezTo>
                  <a:lnTo>
                    <a:pt x="1318041" y="550051"/>
                  </a:lnTo>
                  <a:lnTo>
                    <a:pt x="1320364" y="546262"/>
                  </a:lnTo>
                  <a:cubicBezTo>
                    <a:pt x="1324484" y="542401"/>
                    <a:pt x="1329476" y="539144"/>
                    <a:pt x="1335137" y="536561"/>
                  </a:cubicBezTo>
                  <a:lnTo>
                    <a:pt x="1346427" y="533165"/>
                  </a:lnTo>
                  <a:lnTo>
                    <a:pt x="1344215" y="530698"/>
                  </a:lnTo>
                  <a:cubicBezTo>
                    <a:pt x="1336244" y="519441"/>
                    <a:pt x="1331703" y="507395"/>
                    <a:pt x="1331338" y="496108"/>
                  </a:cubicBezTo>
                  <a:lnTo>
                    <a:pt x="1332374" y="491786"/>
                  </a:lnTo>
                  <a:lnTo>
                    <a:pt x="1335599" y="488727"/>
                  </a:lnTo>
                  <a:cubicBezTo>
                    <a:pt x="1345556" y="483400"/>
                    <a:pt x="1358259" y="481310"/>
                    <a:pt x="1371993" y="482584"/>
                  </a:cubicBezTo>
                  <a:lnTo>
                    <a:pt x="1376517" y="483536"/>
                  </a:lnTo>
                  <a:lnTo>
                    <a:pt x="1373335" y="470865"/>
                  </a:lnTo>
                  <a:cubicBezTo>
                    <a:pt x="1371128" y="455516"/>
                    <a:pt x="1372478" y="441530"/>
                    <a:pt x="1377362" y="430804"/>
                  </a:cubicBezTo>
                  <a:lnTo>
                    <a:pt x="1380326" y="427417"/>
                  </a:lnTo>
                  <a:lnTo>
                    <a:pt x="1384742" y="426543"/>
                  </a:lnTo>
                  <a:cubicBezTo>
                    <a:pt x="1396473" y="427676"/>
                    <a:pt x="1409260" y="433501"/>
                    <a:pt x="1421449" y="443086"/>
                  </a:cubicBezTo>
                  <a:lnTo>
                    <a:pt x="1432873" y="454157"/>
                  </a:lnTo>
                  <a:lnTo>
                    <a:pt x="1433470" y="452331"/>
                  </a:lnTo>
                  <a:lnTo>
                    <a:pt x="1446323" y="436783"/>
                  </a:lnTo>
                  <a:lnTo>
                    <a:pt x="1438158" y="424330"/>
                  </a:lnTo>
                  <a:cubicBezTo>
                    <a:pt x="1433372" y="411393"/>
                    <a:pt x="1432103" y="398582"/>
                    <a:pt x="1434672" y="387585"/>
                  </a:cubicBezTo>
                  <a:lnTo>
                    <a:pt x="1436792" y="383679"/>
                  </a:lnTo>
                  <a:lnTo>
                    <a:pt x="1439472" y="382224"/>
                  </a:lnTo>
                  <a:lnTo>
                    <a:pt x="1418485" y="366865"/>
                  </a:lnTo>
                  <a:lnTo>
                    <a:pt x="1404659" y="345779"/>
                  </a:lnTo>
                  <a:lnTo>
                    <a:pt x="1397767" y="355159"/>
                  </a:lnTo>
                  <a:cubicBezTo>
                    <a:pt x="1392919" y="359720"/>
                    <a:pt x="1387568" y="362991"/>
                    <a:pt x="1382084" y="364652"/>
                  </a:cubicBezTo>
                  <a:lnTo>
                    <a:pt x="1379079" y="364731"/>
                  </a:lnTo>
                  <a:lnTo>
                    <a:pt x="1376515" y="363159"/>
                  </a:lnTo>
                  <a:cubicBezTo>
                    <a:pt x="1371291" y="357585"/>
                    <a:pt x="1367700" y="349651"/>
                    <a:pt x="1366129" y="340453"/>
                  </a:cubicBezTo>
                  <a:lnTo>
                    <a:pt x="1365814" y="334682"/>
                  </a:lnTo>
                  <a:lnTo>
                    <a:pt x="1360092" y="335488"/>
                  </a:lnTo>
                  <a:cubicBezTo>
                    <a:pt x="1348634" y="336120"/>
                    <a:pt x="1336307" y="334892"/>
                    <a:pt x="1323834" y="331550"/>
                  </a:cubicBezTo>
                  <a:cubicBezTo>
                    <a:pt x="1290573" y="322638"/>
                    <a:pt x="1265724" y="301224"/>
                    <a:pt x="1258791" y="278337"/>
                  </a:cubicBezTo>
                  <a:lnTo>
                    <a:pt x="1258667" y="273633"/>
                  </a:lnTo>
                  <a:lnTo>
                    <a:pt x="1261127" y="269621"/>
                  </a:lnTo>
                  <a:cubicBezTo>
                    <a:pt x="1265489" y="265533"/>
                    <a:pt x="1270774" y="262084"/>
                    <a:pt x="1276769" y="259350"/>
                  </a:cubicBezTo>
                  <a:lnTo>
                    <a:pt x="1288722" y="255754"/>
                  </a:lnTo>
                  <a:lnTo>
                    <a:pt x="1286380" y="253142"/>
                  </a:lnTo>
                  <a:cubicBezTo>
                    <a:pt x="1277941" y="241223"/>
                    <a:pt x="1273132" y="228469"/>
                    <a:pt x="1272746" y="216518"/>
                  </a:cubicBezTo>
                  <a:lnTo>
                    <a:pt x="1273843" y="211942"/>
                  </a:lnTo>
                  <a:lnTo>
                    <a:pt x="1277257" y="208703"/>
                  </a:lnTo>
                  <a:cubicBezTo>
                    <a:pt x="1287800" y="203063"/>
                    <a:pt x="1301250" y="200850"/>
                    <a:pt x="1315792" y="202199"/>
                  </a:cubicBezTo>
                  <a:lnTo>
                    <a:pt x="1320581" y="203207"/>
                  </a:lnTo>
                  <a:lnTo>
                    <a:pt x="1317212" y="189791"/>
                  </a:lnTo>
                  <a:cubicBezTo>
                    <a:pt x="1314876" y="173540"/>
                    <a:pt x="1316304" y="158731"/>
                    <a:pt x="1321476" y="147375"/>
                  </a:cubicBezTo>
                  <a:lnTo>
                    <a:pt x="1324614" y="143788"/>
                  </a:lnTo>
                  <a:lnTo>
                    <a:pt x="1329290" y="142864"/>
                  </a:lnTo>
                  <a:cubicBezTo>
                    <a:pt x="1341710" y="144063"/>
                    <a:pt x="1355249" y="150230"/>
                    <a:pt x="1368154" y="160379"/>
                  </a:cubicBezTo>
                  <a:lnTo>
                    <a:pt x="1380250" y="172100"/>
                  </a:lnTo>
                  <a:lnTo>
                    <a:pt x="1380883" y="170167"/>
                  </a:lnTo>
                  <a:lnTo>
                    <a:pt x="1394492" y="153706"/>
                  </a:lnTo>
                  <a:lnTo>
                    <a:pt x="1385846" y="140521"/>
                  </a:lnTo>
                  <a:cubicBezTo>
                    <a:pt x="1380779" y="126824"/>
                    <a:pt x="1379436" y="113260"/>
                    <a:pt x="1382155" y="101616"/>
                  </a:cubicBezTo>
                  <a:lnTo>
                    <a:pt x="1384400" y="97480"/>
                  </a:lnTo>
                  <a:lnTo>
                    <a:pt x="1388536" y="95235"/>
                  </a:lnTo>
                  <a:cubicBezTo>
                    <a:pt x="1394358" y="93875"/>
                    <a:pt x="1400659" y="93532"/>
                    <a:pt x="1407218" y="94161"/>
                  </a:cubicBezTo>
                  <a:lnTo>
                    <a:pt x="1419368" y="97024"/>
                  </a:lnTo>
                  <a:lnTo>
                    <a:pt x="1418646" y="93590"/>
                  </a:lnTo>
                  <a:cubicBezTo>
                    <a:pt x="1417296" y="79049"/>
                    <a:pt x="1419509" y="65599"/>
                    <a:pt x="1425150" y="55056"/>
                  </a:cubicBezTo>
                  <a:lnTo>
                    <a:pt x="1428388" y="51642"/>
                  </a:lnTo>
                  <a:lnTo>
                    <a:pt x="1432965" y="50544"/>
                  </a:lnTo>
                  <a:cubicBezTo>
                    <a:pt x="1444915" y="50931"/>
                    <a:pt x="1457669" y="55739"/>
                    <a:pt x="1469588" y="64179"/>
                  </a:cubicBezTo>
                  <a:lnTo>
                    <a:pt x="1473232" y="67446"/>
                  </a:lnTo>
                  <a:lnTo>
                    <a:pt x="1477022" y="54143"/>
                  </a:lnTo>
                  <a:cubicBezTo>
                    <a:pt x="1483124" y="38901"/>
                    <a:pt x="1491766" y="26791"/>
                    <a:pt x="1501923" y="19542"/>
                  </a:cubicBezTo>
                  <a:lnTo>
                    <a:pt x="1506434" y="18005"/>
                  </a:lnTo>
                  <a:lnTo>
                    <a:pt x="1510946" y="19542"/>
                  </a:lnTo>
                  <a:cubicBezTo>
                    <a:pt x="1521102" y="26791"/>
                    <a:pt x="1529743" y="38901"/>
                    <a:pt x="1535845" y="54143"/>
                  </a:cubicBezTo>
                  <a:lnTo>
                    <a:pt x="1540460" y="70342"/>
                  </a:lnTo>
                  <a:lnTo>
                    <a:pt x="1541975" y="68984"/>
                  </a:lnTo>
                  <a:cubicBezTo>
                    <a:pt x="1553893" y="60544"/>
                    <a:pt x="1566648" y="55736"/>
                    <a:pt x="1578599" y="55350"/>
                  </a:cubicBezTo>
                  <a:lnTo>
                    <a:pt x="1583175" y="56447"/>
                  </a:lnTo>
                  <a:lnTo>
                    <a:pt x="1586413" y="59861"/>
                  </a:lnTo>
                  <a:cubicBezTo>
                    <a:pt x="1589233" y="65133"/>
                    <a:pt x="1591196" y="71131"/>
                    <a:pt x="1592286" y="77629"/>
                  </a:cubicBezTo>
                  <a:lnTo>
                    <a:pt x="1592895" y="97678"/>
                  </a:lnTo>
                  <a:lnTo>
                    <a:pt x="1607821" y="94161"/>
                  </a:lnTo>
                  <a:cubicBezTo>
                    <a:pt x="1614380" y="93532"/>
                    <a:pt x="1620682" y="93876"/>
                    <a:pt x="1626504" y="95236"/>
                  </a:cubicBezTo>
                  <a:lnTo>
                    <a:pt x="1630640" y="97480"/>
                  </a:lnTo>
                  <a:lnTo>
                    <a:pt x="1632884" y="101616"/>
                  </a:lnTo>
                  <a:cubicBezTo>
                    <a:pt x="1635604" y="113260"/>
                    <a:pt x="1634260" y="126824"/>
                    <a:pt x="1629193" y="140521"/>
                  </a:cubicBezTo>
                  <a:lnTo>
                    <a:pt x="1612263" y="166340"/>
                  </a:lnTo>
                  <a:lnTo>
                    <a:pt x="1613184" y="166995"/>
                  </a:lnTo>
                  <a:lnTo>
                    <a:pt x="1615859" y="171095"/>
                  </a:lnTo>
                  <a:lnTo>
                    <a:pt x="1622962" y="159226"/>
                  </a:lnTo>
                  <a:cubicBezTo>
                    <a:pt x="1632802" y="146082"/>
                    <a:pt x="1644283" y="136621"/>
                    <a:pt x="1655970" y="132248"/>
                  </a:cubicBezTo>
                  <a:lnTo>
                    <a:pt x="1660725" y="131931"/>
                  </a:lnTo>
                  <a:lnTo>
                    <a:pt x="1664685" y="134583"/>
                  </a:lnTo>
                  <a:cubicBezTo>
                    <a:pt x="1672619" y="144214"/>
                    <a:pt x="1677832" y="158148"/>
                    <a:pt x="1679781" y="174450"/>
                  </a:cubicBezTo>
                  <a:lnTo>
                    <a:pt x="1680046" y="191291"/>
                  </a:lnTo>
                  <a:lnTo>
                    <a:pt x="1681861" y="190372"/>
                  </a:lnTo>
                  <a:cubicBezTo>
                    <a:pt x="1695557" y="185305"/>
                    <a:pt x="1709122" y="183961"/>
                    <a:pt x="1720765" y="186681"/>
                  </a:cubicBezTo>
                  <a:lnTo>
                    <a:pt x="1724901" y="188925"/>
                  </a:lnTo>
                  <a:lnTo>
                    <a:pt x="1727146" y="193062"/>
                  </a:lnTo>
                  <a:lnTo>
                    <a:pt x="1727382" y="197176"/>
                  </a:lnTo>
                  <a:lnTo>
                    <a:pt x="1730312" y="196474"/>
                  </a:lnTo>
                  <a:cubicBezTo>
                    <a:pt x="1741599" y="196839"/>
                    <a:pt x="1753645" y="201380"/>
                    <a:pt x="1764902" y="209351"/>
                  </a:cubicBezTo>
                  <a:lnTo>
                    <a:pt x="1768344" y="212437"/>
                  </a:lnTo>
                  <a:lnTo>
                    <a:pt x="1771923" y="199873"/>
                  </a:lnTo>
                  <a:cubicBezTo>
                    <a:pt x="1777687" y="185477"/>
                    <a:pt x="1785848" y="174039"/>
                    <a:pt x="1795441" y="167192"/>
                  </a:cubicBezTo>
                  <a:lnTo>
                    <a:pt x="1799702" y="165741"/>
                  </a:lnTo>
                  <a:lnTo>
                    <a:pt x="1803963" y="167192"/>
                  </a:lnTo>
                  <a:lnTo>
                    <a:pt x="1824600" y="195870"/>
                  </a:lnTo>
                  <a:lnTo>
                    <a:pt x="1825063" y="193937"/>
                  </a:lnTo>
                  <a:lnTo>
                    <a:pt x="1828477" y="190698"/>
                  </a:lnTo>
                  <a:cubicBezTo>
                    <a:pt x="1839020" y="185058"/>
                    <a:pt x="1852470" y="182845"/>
                    <a:pt x="1867012" y="184194"/>
                  </a:cubicBezTo>
                  <a:lnTo>
                    <a:pt x="1871801" y="185202"/>
                  </a:lnTo>
                  <a:lnTo>
                    <a:pt x="1868432" y="171786"/>
                  </a:lnTo>
                  <a:cubicBezTo>
                    <a:pt x="1866096" y="155535"/>
                    <a:pt x="1867524" y="140726"/>
                    <a:pt x="1872696" y="129370"/>
                  </a:cubicBezTo>
                  <a:lnTo>
                    <a:pt x="1875834" y="125783"/>
                  </a:lnTo>
                  <a:lnTo>
                    <a:pt x="1880510" y="124859"/>
                  </a:lnTo>
                  <a:cubicBezTo>
                    <a:pt x="1892930" y="126058"/>
                    <a:pt x="1906469" y="132225"/>
                    <a:pt x="1919374" y="142374"/>
                  </a:cubicBezTo>
                  <a:lnTo>
                    <a:pt x="1931470" y="154095"/>
                  </a:lnTo>
                  <a:lnTo>
                    <a:pt x="1932103" y="152162"/>
                  </a:lnTo>
                  <a:lnTo>
                    <a:pt x="1945712" y="135701"/>
                  </a:lnTo>
                  <a:lnTo>
                    <a:pt x="1937066" y="122516"/>
                  </a:lnTo>
                  <a:cubicBezTo>
                    <a:pt x="1931999" y="108819"/>
                    <a:pt x="1930656" y="95255"/>
                    <a:pt x="1933375" y="83611"/>
                  </a:cubicBezTo>
                  <a:lnTo>
                    <a:pt x="1935620" y="79475"/>
                  </a:lnTo>
                  <a:lnTo>
                    <a:pt x="1939756" y="77230"/>
                  </a:lnTo>
                  <a:cubicBezTo>
                    <a:pt x="1945578" y="75870"/>
                    <a:pt x="1951879" y="75527"/>
                    <a:pt x="1958438" y="76156"/>
                  </a:cubicBezTo>
                  <a:lnTo>
                    <a:pt x="1970588" y="79019"/>
                  </a:lnTo>
                  <a:lnTo>
                    <a:pt x="1969866" y="75585"/>
                  </a:lnTo>
                  <a:cubicBezTo>
                    <a:pt x="1968516" y="61044"/>
                    <a:pt x="1970729" y="47594"/>
                    <a:pt x="1976370" y="37051"/>
                  </a:cubicBezTo>
                  <a:lnTo>
                    <a:pt x="1979608" y="33637"/>
                  </a:lnTo>
                  <a:lnTo>
                    <a:pt x="1984185" y="32539"/>
                  </a:lnTo>
                  <a:cubicBezTo>
                    <a:pt x="1996135" y="32926"/>
                    <a:pt x="2008889" y="37734"/>
                    <a:pt x="2020808" y="46174"/>
                  </a:cubicBezTo>
                  <a:lnTo>
                    <a:pt x="2024452" y="49441"/>
                  </a:lnTo>
                  <a:lnTo>
                    <a:pt x="2028242" y="36138"/>
                  </a:lnTo>
                  <a:cubicBezTo>
                    <a:pt x="2034344" y="20896"/>
                    <a:pt x="2042986" y="8786"/>
                    <a:pt x="2053143" y="153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6F77CD56-9D51-44ED-8F37-35C3FD46827B}"/>
                </a:ext>
              </a:extLst>
            </p:cNvPr>
            <p:cNvSpPr/>
            <p:nvPr/>
          </p:nvSpPr>
          <p:spPr>
            <a:xfrm>
              <a:off x="1170648" y="6057900"/>
              <a:ext cx="1805914" cy="25235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C4A87C51-BB29-4CDF-B617-29FB2865B013}"/>
                </a:ext>
              </a:extLst>
            </p:cNvPr>
            <p:cNvSpPr/>
            <p:nvPr/>
          </p:nvSpPr>
          <p:spPr>
            <a:xfrm>
              <a:off x="329830" y="3589440"/>
              <a:ext cx="3606136" cy="2591777"/>
            </a:xfrm>
            <a:custGeom>
              <a:avLst/>
              <a:gdLst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2997807 w 3606136"/>
                <a:gd name="connsiteY48" fmla="*/ 1572731 h 2591777"/>
                <a:gd name="connsiteX49" fmla="*/ 3591365 w 3606136"/>
                <a:gd name="connsiteY49" fmla="*/ 1261132 h 2591777"/>
                <a:gd name="connsiteX50" fmla="*/ 3606136 w 3606136"/>
                <a:gd name="connsiteY50" fmla="*/ 1288143 h 2591777"/>
                <a:gd name="connsiteX51" fmla="*/ 3101358 w 3606136"/>
                <a:gd name="connsiteY51" fmla="*/ 1575439 h 2591777"/>
                <a:gd name="connsiteX52" fmla="*/ 3499785 w 3606136"/>
                <a:gd name="connsiteY52" fmla="*/ 1585858 h 2591777"/>
                <a:gd name="connsiteX53" fmla="*/ 3499785 w 3606136"/>
                <a:gd name="connsiteY53" fmla="*/ 1612500 h 2591777"/>
                <a:gd name="connsiteX54" fmla="*/ 3013916 w 3606136"/>
                <a:gd name="connsiteY54" fmla="*/ 1625207 h 2591777"/>
                <a:gd name="connsiteX55" fmla="*/ 2845969 w 3606136"/>
                <a:gd name="connsiteY55" fmla="*/ 1720794 h 2591777"/>
                <a:gd name="connsiteX56" fmla="*/ 2847487 w 3606136"/>
                <a:gd name="connsiteY56" fmla="*/ 1725614 h 2591777"/>
                <a:gd name="connsiteX57" fmla="*/ 2822264 w 3606136"/>
                <a:gd name="connsiteY57" fmla="*/ 1734286 h 2591777"/>
                <a:gd name="connsiteX58" fmla="*/ 2819331 w 3606136"/>
                <a:gd name="connsiteY58" fmla="*/ 1735955 h 2591777"/>
                <a:gd name="connsiteX59" fmla="*/ 2819027 w 3606136"/>
                <a:gd name="connsiteY59" fmla="*/ 1735399 h 2591777"/>
                <a:gd name="connsiteX60" fmla="*/ 2375986 w 3606136"/>
                <a:gd name="connsiteY60" fmla="*/ 1887720 h 2591777"/>
                <a:gd name="connsiteX61" fmla="*/ 2759977 w 3606136"/>
                <a:gd name="connsiteY61" fmla="*/ 1959245 h 2591777"/>
                <a:gd name="connsiteX62" fmla="*/ 2756296 w 3606136"/>
                <a:gd name="connsiteY62" fmla="*/ 1981806 h 2591777"/>
                <a:gd name="connsiteX63" fmla="*/ 2291754 w 3606136"/>
                <a:gd name="connsiteY63" fmla="*/ 1916679 h 2591777"/>
                <a:gd name="connsiteX64" fmla="*/ 1870895 w 3606136"/>
                <a:gd name="connsiteY64" fmla="*/ 2061374 h 2591777"/>
                <a:gd name="connsiteX65" fmla="*/ 1865824 w 3606136"/>
                <a:gd name="connsiteY65" fmla="*/ 2591777 h 2591777"/>
                <a:gd name="connsiteX66" fmla="*/ 1638659 w 3606136"/>
                <a:gd name="connsiteY66" fmla="*/ 2591777 h 2591777"/>
                <a:gd name="connsiteX67" fmla="*/ 1643842 w 3606136"/>
                <a:gd name="connsiteY67" fmla="*/ 2123777 h 2591777"/>
                <a:gd name="connsiteX68" fmla="*/ 680858 w 3606136"/>
                <a:gd name="connsiteY68" fmla="*/ 1774446 h 2591777"/>
                <a:gd name="connsiteX69" fmla="*/ 195645 w 3606136"/>
                <a:gd name="connsiteY69" fmla="*/ 1689114 h 2591777"/>
                <a:gd name="connsiteX70" fmla="*/ 199572 w 3606136"/>
                <a:gd name="connsiteY70" fmla="*/ 1662763 h 2591777"/>
                <a:gd name="connsiteX71" fmla="*/ 624909 w 3606136"/>
                <a:gd name="connsiteY71" fmla="*/ 1714824 h 2591777"/>
                <a:gd name="connsiteX72" fmla="*/ 0 w 3606136"/>
                <a:gd name="connsiteY72" fmla="*/ 1233642 h 2591777"/>
                <a:gd name="connsiteX73" fmla="*/ 13713 w 3606136"/>
                <a:gd name="connsiteY73" fmla="*/ 1215353 h 2591777"/>
                <a:gd name="connsiteX74" fmla="*/ 733564 w 3606136"/>
                <a:gd name="connsiteY74" fmla="*/ 1740792 h 2591777"/>
                <a:gd name="connsiteX75" fmla="*/ 732134 w 3606136"/>
                <a:gd name="connsiteY75" fmla="*/ 1742699 h 2591777"/>
                <a:gd name="connsiteX76" fmla="*/ 1307500 w 3606136"/>
                <a:gd name="connsiteY76" fmla="*/ 1926000 h 2591777"/>
                <a:gd name="connsiteX77" fmla="*/ 1056458 w 3606136"/>
                <a:gd name="connsiteY77" fmla="*/ 1715779 h 2591777"/>
                <a:gd name="connsiteX78" fmla="*/ 1070737 w 3606136"/>
                <a:gd name="connsiteY78" fmla="*/ 1697928 h 2591777"/>
                <a:gd name="connsiteX79" fmla="*/ 1413607 w 3606136"/>
                <a:gd name="connsiteY79" fmla="*/ 1959803 h 2591777"/>
                <a:gd name="connsiteX80" fmla="*/ 1644842 w 3606136"/>
                <a:gd name="connsiteY80" fmla="*/ 2033470 h 2591777"/>
                <a:gd name="connsiteX81" fmla="*/ 1648801 w 3606136"/>
                <a:gd name="connsiteY81" fmla="*/ 1675943 h 2591777"/>
                <a:gd name="connsiteX82" fmla="*/ 1344036 w 3606136"/>
                <a:gd name="connsiteY82" fmla="*/ 1540771 h 2591777"/>
                <a:gd name="connsiteX83" fmla="*/ 950340 w 3606136"/>
                <a:gd name="connsiteY83" fmla="*/ 1595901 h 2591777"/>
                <a:gd name="connsiteX84" fmla="*/ 939615 w 3606136"/>
                <a:gd name="connsiteY84" fmla="*/ 1570334 h 2591777"/>
                <a:gd name="connsiteX85" fmla="*/ 1252690 w 3606136"/>
                <a:gd name="connsiteY85" fmla="*/ 1507121 h 2591777"/>
                <a:gd name="connsiteX86" fmla="*/ 1021646 w 3606136"/>
                <a:gd name="connsiteY86" fmla="*/ 1384393 h 2591777"/>
                <a:gd name="connsiteX87" fmla="*/ 449512 w 3606136"/>
                <a:gd name="connsiteY87" fmla="*/ 1331148 h 2591777"/>
                <a:gd name="connsiteX88" fmla="*/ 453238 w 3606136"/>
                <a:gd name="connsiteY88" fmla="*/ 1311750 h 2591777"/>
                <a:gd name="connsiteX89" fmla="*/ 943188 w 3606136"/>
                <a:gd name="connsiteY89" fmla="*/ 1342716 h 2591777"/>
                <a:gd name="connsiteX90" fmla="*/ 549579 w 3606136"/>
                <a:gd name="connsiteY90" fmla="*/ 1133636 h 2591777"/>
                <a:gd name="connsiteX91" fmla="*/ 588079 w 3606136"/>
                <a:gd name="connsiteY91" fmla="*/ 1114316 h 2591777"/>
                <a:gd name="connsiteX92" fmla="*/ 1296014 w 3606136"/>
                <a:gd name="connsiteY92" fmla="*/ 1467337 h 2591777"/>
                <a:gd name="connsiteX93" fmla="*/ 1677387 w 3606136"/>
                <a:gd name="connsiteY93" fmla="*/ 1594818 h 2591777"/>
                <a:gd name="connsiteX94" fmla="*/ 1628262 w 3606136"/>
                <a:gd name="connsiteY94" fmla="*/ 1371324 h 2591777"/>
                <a:gd name="connsiteX95" fmla="*/ 1341106 w 3606136"/>
                <a:gd name="connsiteY95" fmla="*/ 1190549 h 2591777"/>
                <a:gd name="connsiteX96" fmla="*/ 1072996 w 3606136"/>
                <a:gd name="connsiteY96" fmla="*/ 1178472 h 2591777"/>
                <a:gd name="connsiteX97" fmla="*/ 1072996 w 3606136"/>
                <a:gd name="connsiteY97" fmla="*/ 1150794 h 2591777"/>
                <a:gd name="connsiteX98" fmla="*/ 1264271 w 3606136"/>
                <a:gd name="connsiteY98" fmla="*/ 1142178 h 2591777"/>
                <a:gd name="connsiteX99" fmla="*/ 1179371 w 3606136"/>
                <a:gd name="connsiteY99" fmla="*/ 1088730 h 2591777"/>
                <a:gd name="connsiteX100" fmla="*/ 1101084 w 3606136"/>
                <a:gd name="connsiteY100" fmla="*/ 1018835 h 2591777"/>
                <a:gd name="connsiteX101" fmla="*/ 520450 w 3606136"/>
                <a:gd name="connsiteY101" fmla="*/ 876958 h 2591777"/>
                <a:gd name="connsiteX102" fmla="*/ 530157 w 3606136"/>
                <a:gd name="connsiteY102" fmla="*/ 859733 h 2591777"/>
                <a:gd name="connsiteX103" fmla="*/ 1046890 w 3606136"/>
                <a:gd name="connsiteY103" fmla="*/ 970450 h 2591777"/>
                <a:gd name="connsiteX104" fmla="*/ 572606 w 3606136"/>
                <a:gd name="connsiteY104" fmla="*/ 547010 h 2591777"/>
                <a:gd name="connsiteX105" fmla="*/ 595866 w 3606136"/>
                <a:gd name="connsiteY105" fmla="*/ 531532 h 2591777"/>
                <a:gd name="connsiteX106" fmla="*/ 880344 w 3606136"/>
                <a:gd name="connsiteY106" fmla="*/ 748682 h 2591777"/>
                <a:gd name="connsiteX107" fmla="*/ 861845 w 3606136"/>
                <a:gd name="connsiteY107" fmla="*/ 425533 h 2591777"/>
                <a:gd name="connsiteX108" fmla="*/ 892435 w 3606136"/>
                <a:gd name="connsiteY108" fmla="*/ 424370 h 2591777"/>
                <a:gd name="connsiteX109" fmla="*/ 941161 w 3606136"/>
                <a:gd name="connsiteY109" fmla="*/ 799633 h 2591777"/>
                <a:gd name="connsiteX110" fmla="*/ 1184838 w 3606136"/>
                <a:gd name="connsiteY110" fmla="*/ 1003782 h 2591777"/>
                <a:gd name="connsiteX111" fmla="*/ 1187252 w 3606136"/>
                <a:gd name="connsiteY111" fmla="*/ 903241 h 2591777"/>
                <a:gd name="connsiteX112" fmla="*/ 1219702 w 3606136"/>
                <a:gd name="connsiteY112" fmla="*/ 902322 h 2591777"/>
                <a:gd name="connsiteX113" fmla="*/ 1244294 w 3606136"/>
                <a:gd name="connsiteY113" fmla="*/ 1052508 h 2591777"/>
                <a:gd name="connsiteX114" fmla="*/ 1604253 w 3606136"/>
                <a:gd name="connsiteY114" fmla="*/ 1262098 h 2591777"/>
                <a:gd name="connsiteX115" fmla="*/ 1534801 w 3606136"/>
                <a:gd name="connsiteY115" fmla="*/ 946130 h 2591777"/>
                <a:gd name="connsiteX116" fmla="*/ 1178783 w 3606136"/>
                <a:gd name="connsiteY116" fmla="*/ 692228 h 2591777"/>
                <a:gd name="connsiteX117" fmla="*/ 1199774 w 3606136"/>
                <a:gd name="connsiteY117" fmla="*/ 679746 h 2591777"/>
                <a:gd name="connsiteX118" fmla="*/ 1522819 w 3606136"/>
                <a:gd name="connsiteY118" fmla="*/ 867434 h 2591777"/>
                <a:gd name="connsiteX119" fmla="*/ 1311982 w 3606136"/>
                <a:gd name="connsiteY119" fmla="*/ 35481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3591365 w 3606136"/>
                <a:gd name="connsiteY48" fmla="*/ 1261132 h 2591777"/>
                <a:gd name="connsiteX49" fmla="*/ 3606136 w 3606136"/>
                <a:gd name="connsiteY49" fmla="*/ 1288143 h 2591777"/>
                <a:gd name="connsiteX50" fmla="*/ 3101358 w 3606136"/>
                <a:gd name="connsiteY50" fmla="*/ 1575439 h 2591777"/>
                <a:gd name="connsiteX51" fmla="*/ 3499785 w 3606136"/>
                <a:gd name="connsiteY51" fmla="*/ 1585858 h 2591777"/>
                <a:gd name="connsiteX52" fmla="*/ 3499785 w 3606136"/>
                <a:gd name="connsiteY52" fmla="*/ 1612500 h 2591777"/>
                <a:gd name="connsiteX53" fmla="*/ 3013916 w 3606136"/>
                <a:gd name="connsiteY53" fmla="*/ 1625207 h 2591777"/>
                <a:gd name="connsiteX54" fmla="*/ 2845969 w 3606136"/>
                <a:gd name="connsiteY54" fmla="*/ 1720794 h 2591777"/>
                <a:gd name="connsiteX55" fmla="*/ 2847487 w 3606136"/>
                <a:gd name="connsiteY55" fmla="*/ 1725614 h 2591777"/>
                <a:gd name="connsiteX56" fmla="*/ 2822264 w 3606136"/>
                <a:gd name="connsiteY56" fmla="*/ 1734286 h 2591777"/>
                <a:gd name="connsiteX57" fmla="*/ 2819331 w 3606136"/>
                <a:gd name="connsiteY57" fmla="*/ 1735955 h 2591777"/>
                <a:gd name="connsiteX58" fmla="*/ 2819027 w 3606136"/>
                <a:gd name="connsiteY58" fmla="*/ 1735399 h 2591777"/>
                <a:gd name="connsiteX59" fmla="*/ 2375986 w 3606136"/>
                <a:gd name="connsiteY59" fmla="*/ 1887720 h 2591777"/>
                <a:gd name="connsiteX60" fmla="*/ 2759977 w 3606136"/>
                <a:gd name="connsiteY60" fmla="*/ 1959245 h 2591777"/>
                <a:gd name="connsiteX61" fmla="*/ 2756296 w 3606136"/>
                <a:gd name="connsiteY61" fmla="*/ 1981806 h 2591777"/>
                <a:gd name="connsiteX62" fmla="*/ 2291754 w 3606136"/>
                <a:gd name="connsiteY62" fmla="*/ 1916679 h 2591777"/>
                <a:gd name="connsiteX63" fmla="*/ 1870895 w 3606136"/>
                <a:gd name="connsiteY63" fmla="*/ 2061374 h 2591777"/>
                <a:gd name="connsiteX64" fmla="*/ 1865824 w 3606136"/>
                <a:gd name="connsiteY64" fmla="*/ 2591777 h 2591777"/>
                <a:gd name="connsiteX65" fmla="*/ 1638659 w 3606136"/>
                <a:gd name="connsiteY65" fmla="*/ 2591777 h 2591777"/>
                <a:gd name="connsiteX66" fmla="*/ 1643842 w 3606136"/>
                <a:gd name="connsiteY66" fmla="*/ 2123777 h 2591777"/>
                <a:gd name="connsiteX67" fmla="*/ 680858 w 3606136"/>
                <a:gd name="connsiteY67" fmla="*/ 1774446 h 2591777"/>
                <a:gd name="connsiteX68" fmla="*/ 195645 w 3606136"/>
                <a:gd name="connsiteY68" fmla="*/ 1689114 h 2591777"/>
                <a:gd name="connsiteX69" fmla="*/ 199572 w 3606136"/>
                <a:gd name="connsiteY69" fmla="*/ 1662763 h 2591777"/>
                <a:gd name="connsiteX70" fmla="*/ 624909 w 3606136"/>
                <a:gd name="connsiteY70" fmla="*/ 1714824 h 2591777"/>
                <a:gd name="connsiteX71" fmla="*/ 0 w 3606136"/>
                <a:gd name="connsiteY71" fmla="*/ 1233642 h 2591777"/>
                <a:gd name="connsiteX72" fmla="*/ 13713 w 3606136"/>
                <a:gd name="connsiteY72" fmla="*/ 1215353 h 2591777"/>
                <a:gd name="connsiteX73" fmla="*/ 733564 w 3606136"/>
                <a:gd name="connsiteY73" fmla="*/ 1740792 h 2591777"/>
                <a:gd name="connsiteX74" fmla="*/ 732134 w 3606136"/>
                <a:gd name="connsiteY74" fmla="*/ 1742699 h 2591777"/>
                <a:gd name="connsiteX75" fmla="*/ 1307500 w 3606136"/>
                <a:gd name="connsiteY75" fmla="*/ 1926000 h 2591777"/>
                <a:gd name="connsiteX76" fmla="*/ 1056458 w 3606136"/>
                <a:gd name="connsiteY76" fmla="*/ 1715779 h 2591777"/>
                <a:gd name="connsiteX77" fmla="*/ 1070737 w 3606136"/>
                <a:gd name="connsiteY77" fmla="*/ 1697928 h 2591777"/>
                <a:gd name="connsiteX78" fmla="*/ 1413607 w 3606136"/>
                <a:gd name="connsiteY78" fmla="*/ 1959803 h 2591777"/>
                <a:gd name="connsiteX79" fmla="*/ 1644842 w 3606136"/>
                <a:gd name="connsiteY79" fmla="*/ 2033470 h 2591777"/>
                <a:gd name="connsiteX80" fmla="*/ 1648801 w 3606136"/>
                <a:gd name="connsiteY80" fmla="*/ 1675943 h 2591777"/>
                <a:gd name="connsiteX81" fmla="*/ 1344036 w 3606136"/>
                <a:gd name="connsiteY81" fmla="*/ 1540771 h 2591777"/>
                <a:gd name="connsiteX82" fmla="*/ 950340 w 3606136"/>
                <a:gd name="connsiteY82" fmla="*/ 1595901 h 2591777"/>
                <a:gd name="connsiteX83" fmla="*/ 939615 w 3606136"/>
                <a:gd name="connsiteY83" fmla="*/ 1570334 h 2591777"/>
                <a:gd name="connsiteX84" fmla="*/ 1252690 w 3606136"/>
                <a:gd name="connsiteY84" fmla="*/ 1507121 h 2591777"/>
                <a:gd name="connsiteX85" fmla="*/ 1021646 w 3606136"/>
                <a:gd name="connsiteY85" fmla="*/ 1384393 h 2591777"/>
                <a:gd name="connsiteX86" fmla="*/ 449512 w 3606136"/>
                <a:gd name="connsiteY86" fmla="*/ 1331148 h 2591777"/>
                <a:gd name="connsiteX87" fmla="*/ 453238 w 3606136"/>
                <a:gd name="connsiteY87" fmla="*/ 1311750 h 2591777"/>
                <a:gd name="connsiteX88" fmla="*/ 943188 w 3606136"/>
                <a:gd name="connsiteY88" fmla="*/ 1342716 h 2591777"/>
                <a:gd name="connsiteX89" fmla="*/ 549579 w 3606136"/>
                <a:gd name="connsiteY89" fmla="*/ 1133636 h 2591777"/>
                <a:gd name="connsiteX90" fmla="*/ 588079 w 3606136"/>
                <a:gd name="connsiteY90" fmla="*/ 1114316 h 2591777"/>
                <a:gd name="connsiteX91" fmla="*/ 1296014 w 3606136"/>
                <a:gd name="connsiteY91" fmla="*/ 1467337 h 2591777"/>
                <a:gd name="connsiteX92" fmla="*/ 1677387 w 3606136"/>
                <a:gd name="connsiteY92" fmla="*/ 1594818 h 2591777"/>
                <a:gd name="connsiteX93" fmla="*/ 1628262 w 3606136"/>
                <a:gd name="connsiteY93" fmla="*/ 1371324 h 2591777"/>
                <a:gd name="connsiteX94" fmla="*/ 1341106 w 3606136"/>
                <a:gd name="connsiteY94" fmla="*/ 1190549 h 2591777"/>
                <a:gd name="connsiteX95" fmla="*/ 1072996 w 3606136"/>
                <a:gd name="connsiteY95" fmla="*/ 1178472 h 2591777"/>
                <a:gd name="connsiteX96" fmla="*/ 1072996 w 3606136"/>
                <a:gd name="connsiteY96" fmla="*/ 1150794 h 2591777"/>
                <a:gd name="connsiteX97" fmla="*/ 1264271 w 3606136"/>
                <a:gd name="connsiteY97" fmla="*/ 1142178 h 2591777"/>
                <a:gd name="connsiteX98" fmla="*/ 1179371 w 3606136"/>
                <a:gd name="connsiteY98" fmla="*/ 1088730 h 2591777"/>
                <a:gd name="connsiteX99" fmla="*/ 1101084 w 3606136"/>
                <a:gd name="connsiteY99" fmla="*/ 1018835 h 2591777"/>
                <a:gd name="connsiteX100" fmla="*/ 520450 w 3606136"/>
                <a:gd name="connsiteY100" fmla="*/ 876958 h 2591777"/>
                <a:gd name="connsiteX101" fmla="*/ 530157 w 3606136"/>
                <a:gd name="connsiteY101" fmla="*/ 859733 h 2591777"/>
                <a:gd name="connsiteX102" fmla="*/ 1046890 w 3606136"/>
                <a:gd name="connsiteY102" fmla="*/ 970450 h 2591777"/>
                <a:gd name="connsiteX103" fmla="*/ 572606 w 3606136"/>
                <a:gd name="connsiteY103" fmla="*/ 547010 h 2591777"/>
                <a:gd name="connsiteX104" fmla="*/ 595866 w 3606136"/>
                <a:gd name="connsiteY104" fmla="*/ 531532 h 2591777"/>
                <a:gd name="connsiteX105" fmla="*/ 880344 w 3606136"/>
                <a:gd name="connsiteY105" fmla="*/ 748682 h 2591777"/>
                <a:gd name="connsiteX106" fmla="*/ 861845 w 3606136"/>
                <a:gd name="connsiteY106" fmla="*/ 425533 h 2591777"/>
                <a:gd name="connsiteX107" fmla="*/ 892435 w 3606136"/>
                <a:gd name="connsiteY107" fmla="*/ 424370 h 2591777"/>
                <a:gd name="connsiteX108" fmla="*/ 941161 w 3606136"/>
                <a:gd name="connsiteY108" fmla="*/ 799633 h 2591777"/>
                <a:gd name="connsiteX109" fmla="*/ 1184838 w 3606136"/>
                <a:gd name="connsiteY109" fmla="*/ 1003782 h 2591777"/>
                <a:gd name="connsiteX110" fmla="*/ 1187252 w 3606136"/>
                <a:gd name="connsiteY110" fmla="*/ 903241 h 2591777"/>
                <a:gd name="connsiteX111" fmla="*/ 1219702 w 3606136"/>
                <a:gd name="connsiteY111" fmla="*/ 902322 h 2591777"/>
                <a:gd name="connsiteX112" fmla="*/ 1244294 w 3606136"/>
                <a:gd name="connsiteY112" fmla="*/ 1052508 h 2591777"/>
                <a:gd name="connsiteX113" fmla="*/ 1604253 w 3606136"/>
                <a:gd name="connsiteY113" fmla="*/ 1262098 h 2591777"/>
                <a:gd name="connsiteX114" fmla="*/ 1534801 w 3606136"/>
                <a:gd name="connsiteY114" fmla="*/ 946130 h 2591777"/>
                <a:gd name="connsiteX115" fmla="*/ 1178783 w 3606136"/>
                <a:gd name="connsiteY115" fmla="*/ 692228 h 2591777"/>
                <a:gd name="connsiteX116" fmla="*/ 1199774 w 3606136"/>
                <a:gd name="connsiteY116" fmla="*/ 679746 h 2591777"/>
                <a:gd name="connsiteX117" fmla="*/ 1522819 w 3606136"/>
                <a:gd name="connsiteY117" fmla="*/ 867434 h 2591777"/>
                <a:gd name="connsiteX118" fmla="*/ 1311982 w 3606136"/>
                <a:gd name="connsiteY118" fmla="*/ 35481 h 2591777"/>
                <a:gd name="connsiteX119" fmla="*/ 1348434 w 3606136"/>
                <a:gd name="connsiteY119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11982 w 3606136"/>
                <a:gd name="connsiteY117" fmla="*/ 35481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38849 w 3606136"/>
                <a:gd name="connsiteY2" fmla="*/ 43393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3606136" h="2591777">
                  <a:moveTo>
                    <a:pt x="1348434" y="0"/>
                  </a:moveTo>
                  <a:lnTo>
                    <a:pt x="1561869" y="701632"/>
                  </a:lnTo>
                  <a:lnTo>
                    <a:pt x="1838849" y="43393"/>
                  </a:lnTo>
                  <a:lnTo>
                    <a:pt x="1885182" y="43272"/>
                  </a:lnTo>
                  <a:lnTo>
                    <a:pt x="1591601" y="794865"/>
                  </a:lnTo>
                  <a:lnTo>
                    <a:pt x="1761749" y="1419512"/>
                  </a:lnTo>
                  <a:lnTo>
                    <a:pt x="1892141" y="938425"/>
                  </a:lnTo>
                  <a:lnTo>
                    <a:pt x="1751608" y="773548"/>
                  </a:lnTo>
                  <a:lnTo>
                    <a:pt x="1783903" y="760930"/>
                  </a:lnTo>
                  <a:lnTo>
                    <a:pt x="1908794" y="876980"/>
                  </a:lnTo>
                  <a:lnTo>
                    <a:pt x="2035922" y="411869"/>
                  </a:lnTo>
                  <a:lnTo>
                    <a:pt x="2084856" y="423029"/>
                  </a:lnTo>
                  <a:lnTo>
                    <a:pt x="1929255" y="1156047"/>
                  </a:lnTo>
                  <a:lnTo>
                    <a:pt x="2312954" y="666682"/>
                  </a:lnTo>
                  <a:lnTo>
                    <a:pt x="2433189" y="413862"/>
                  </a:lnTo>
                  <a:lnTo>
                    <a:pt x="2459228" y="418586"/>
                  </a:lnTo>
                  <a:lnTo>
                    <a:pt x="2364559" y="657513"/>
                  </a:lnTo>
                  <a:lnTo>
                    <a:pt x="2138014" y="984917"/>
                  </a:lnTo>
                  <a:lnTo>
                    <a:pt x="2607590" y="858088"/>
                  </a:lnTo>
                  <a:lnTo>
                    <a:pt x="2620189" y="875902"/>
                  </a:lnTo>
                  <a:lnTo>
                    <a:pt x="2103092" y="1033876"/>
                  </a:lnTo>
                  <a:lnTo>
                    <a:pt x="1899087" y="1319882"/>
                  </a:lnTo>
                  <a:lnTo>
                    <a:pt x="1858202" y="1439900"/>
                  </a:lnTo>
                  <a:lnTo>
                    <a:pt x="1827897" y="1654535"/>
                  </a:lnTo>
                  <a:lnTo>
                    <a:pt x="1820706" y="1726318"/>
                  </a:lnTo>
                  <a:lnTo>
                    <a:pt x="2133926" y="1508360"/>
                  </a:lnTo>
                  <a:lnTo>
                    <a:pt x="2665295" y="972828"/>
                  </a:lnTo>
                  <a:lnTo>
                    <a:pt x="2767956" y="641729"/>
                  </a:lnTo>
                  <a:lnTo>
                    <a:pt x="2802327" y="645259"/>
                  </a:lnTo>
                  <a:lnTo>
                    <a:pt x="2742240" y="939134"/>
                  </a:lnTo>
                  <a:lnTo>
                    <a:pt x="2961082" y="817525"/>
                  </a:lnTo>
                  <a:lnTo>
                    <a:pt x="2978146" y="829291"/>
                  </a:lnTo>
                  <a:lnTo>
                    <a:pt x="2703091" y="1001423"/>
                  </a:lnTo>
                  <a:lnTo>
                    <a:pt x="2702548" y="1001049"/>
                  </a:lnTo>
                  <a:lnTo>
                    <a:pt x="2379291" y="1350982"/>
                  </a:lnTo>
                  <a:lnTo>
                    <a:pt x="2958157" y="1138607"/>
                  </a:lnTo>
                  <a:lnTo>
                    <a:pt x="2972649" y="1154062"/>
                  </a:lnTo>
                  <a:lnTo>
                    <a:pt x="2327964" y="1409436"/>
                  </a:lnTo>
                  <a:lnTo>
                    <a:pt x="2213166" y="1530816"/>
                  </a:lnTo>
                  <a:lnTo>
                    <a:pt x="2148144" y="1579558"/>
                  </a:lnTo>
                  <a:lnTo>
                    <a:pt x="2533185" y="1508917"/>
                  </a:lnTo>
                  <a:lnTo>
                    <a:pt x="2610898" y="1530788"/>
                  </a:lnTo>
                  <a:lnTo>
                    <a:pt x="2069029" y="1638865"/>
                  </a:lnTo>
                  <a:lnTo>
                    <a:pt x="1873282" y="1811778"/>
                  </a:lnTo>
                  <a:cubicBezTo>
                    <a:pt x="1872861" y="1855860"/>
                    <a:pt x="1872439" y="1899943"/>
                    <a:pt x="1872018" y="1944025"/>
                  </a:cubicBezTo>
                  <a:lnTo>
                    <a:pt x="2792768" y="1680369"/>
                  </a:lnTo>
                  <a:lnTo>
                    <a:pt x="2990413" y="1576612"/>
                  </a:lnTo>
                  <a:lnTo>
                    <a:pt x="3591365" y="1261132"/>
                  </a:lnTo>
                  <a:lnTo>
                    <a:pt x="3606136" y="1288143"/>
                  </a:lnTo>
                  <a:lnTo>
                    <a:pt x="3101358" y="1575439"/>
                  </a:lnTo>
                  <a:lnTo>
                    <a:pt x="3499785" y="1585858"/>
                  </a:lnTo>
                  <a:lnTo>
                    <a:pt x="3499785" y="1612500"/>
                  </a:lnTo>
                  <a:lnTo>
                    <a:pt x="3013916" y="1625207"/>
                  </a:lnTo>
                  <a:lnTo>
                    <a:pt x="2845969" y="1720794"/>
                  </a:lnTo>
                  <a:lnTo>
                    <a:pt x="2847487" y="1725614"/>
                  </a:lnTo>
                  <a:lnTo>
                    <a:pt x="2822264" y="1734286"/>
                  </a:lnTo>
                  <a:lnTo>
                    <a:pt x="2819331" y="1735955"/>
                  </a:lnTo>
                  <a:lnTo>
                    <a:pt x="2819027" y="1735399"/>
                  </a:lnTo>
                  <a:lnTo>
                    <a:pt x="2375986" y="1887720"/>
                  </a:lnTo>
                  <a:lnTo>
                    <a:pt x="2759977" y="1959245"/>
                  </a:lnTo>
                  <a:lnTo>
                    <a:pt x="2756296" y="1981806"/>
                  </a:lnTo>
                  <a:lnTo>
                    <a:pt x="2291754" y="1916679"/>
                  </a:lnTo>
                  <a:lnTo>
                    <a:pt x="1870895" y="2061374"/>
                  </a:lnTo>
                  <a:cubicBezTo>
                    <a:pt x="1869205" y="2238175"/>
                    <a:pt x="1867514" y="2414976"/>
                    <a:pt x="1865824" y="2591777"/>
                  </a:cubicBezTo>
                  <a:lnTo>
                    <a:pt x="1638659" y="2591777"/>
                  </a:lnTo>
                  <a:cubicBezTo>
                    <a:pt x="1640387" y="2435777"/>
                    <a:pt x="1642114" y="2279777"/>
                    <a:pt x="1643842" y="2123777"/>
                  </a:cubicBezTo>
                  <a:lnTo>
                    <a:pt x="680858" y="1774446"/>
                  </a:lnTo>
                  <a:lnTo>
                    <a:pt x="195645" y="1689114"/>
                  </a:lnTo>
                  <a:lnTo>
                    <a:pt x="199572" y="1662763"/>
                  </a:lnTo>
                  <a:lnTo>
                    <a:pt x="624909" y="1714824"/>
                  </a:lnTo>
                  <a:lnTo>
                    <a:pt x="0" y="1233642"/>
                  </a:lnTo>
                  <a:lnTo>
                    <a:pt x="13713" y="1215353"/>
                  </a:lnTo>
                  <a:lnTo>
                    <a:pt x="733564" y="1740792"/>
                  </a:lnTo>
                  <a:lnTo>
                    <a:pt x="732134" y="1742699"/>
                  </a:lnTo>
                  <a:lnTo>
                    <a:pt x="1307500" y="1926000"/>
                  </a:lnTo>
                  <a:lnTo>
                    <a:pt x="1056458" y="1715779"/>
                  </a:lnTo>
                  <a:lnTo>
                    <a:pt x="1070737" y="1697928"/>
                  </a:lnTo>
                  <a:lnTo>
                    <a:pt x="1413607" y="1959803"/>
                  </a:lnTo>
                  <a:lnTo>
                    <a:pt x="1644842" y="2033470"/>
                  </a:lnTo>
                  <a:cubicBezTo>
                    <a:pt x="1646162" y="1914294"/>
                    <a:pt x="1647481" y="1795119"/>
                    <a:pt x="1648801" y="1675943"/>
                  </a:cubicBezTo>
                  <a:lnTo>
                    <a:pt x="1344036" y="1540771"/>
                  </a:lnTo>
                  <a:lnTo>
                    <a:pt x="950340" y="1595901"/>
                  </a:lnTo>
                  <a:lnTo>
                    <a:pt x="939615" y="1570334"/>
                  </a:lnTo>
                  <a:lnTo>
                    <a:pt x="1252690" y="1507121"/>
                  </a:lnTo>
                  <a:lnTo>
                    <a:pt x="1021646" y="1384393"/>
                  </a:lnTo>
                  <a:lnTo>
                    <a:pt x="449512" y="1331148"/>
                  </a:lnTo>
                  <a:lnTo>
                    <a:pt x="453238" y="1311750"/>
                  </a:lnTo>
                  <a:lnTo>
                    <a:pt x="943188" y="1342716"/>
                  </a:lnTo>
                  <a:lnTo>
                    <a:pt x="549579" y="1133636"/>
                  </a:lnTo>
                  <a:lnTo>
                    <a:pt x="588079" y="1114316"/>
                  </a:lnTo>
                  <a:lnTo>
                    <a:pt x="1296014" y="1467337"/>
                  </a:lnTo>
                  <a:lnTo>
                    <a:pt x="1677387" y="1594818"/>
                  </a:lnTo>
                  <a:lnTo>
                    <a:pt x="1628262" y="1371324"/>
                  </a:lnTo>
                  <a:lnTo>
                    <a:pt x="1341106" y="1190549"/>
                  </a:lnTo>
                  <a:lnTo>
                    <a:pt x="1072996" y="1178472"/>
                  </a:lnTo>
                  <a:lnTo>
                    <a:pt x="1072996" y="1150794"/>
                  </a:lnTo>
                  <a:lnTo>
                    <a:pt x="1264271" y="1142178"/>
                  </a:lnTo>
                  <a:lnTo>
                    <a:pt x="1179371" y="1088730"/>
                  </a:lnTo>
                  <a:lnTo>
                    <a:pt x="1101084" y="1018835"/>
                  </a:lnTo>
                  <a:lnTo>
                    <a:pt x="520450" y="876958"/>
                  </a:lnTo>
                  <a:lnTo>
                    <a:pt x="530157" y="859733"/>
                  </a:lnTo>
                  <a:lnTo>
                    <a:pt x="1046890" y="970450"/>
                  </a:lnTo>
                  <a:lnTo>
                    <a:pt x="572606" y="547010"/>
                  </a:lnTo>
                  <a:lnTo>
                    <a:pt x="595866" y="531532"/>
                  </a:lnTo>
                  <a:lnTo>
                    <a:pt x="880344" y="748682"/>
                  </a:lnTo>
                  <a:lnTo>
                    <a:pt x="861845" y="425533"/>
                  </a:lnTo>
                  <a:lnTo>
                    <a:pt x="892435" y="424370"/>
                  </a:lnTo>
                  <a:lnTo>
                    <a:pt x="941161" y="799633"/>
                  </a:lnTo>
                  <a:lnTo>
                    <a:pt x="1184838" y="1003782"/>
                  </a:lnTo>
                  <a:cubicBezTo>
                    <a:pt x="1185642" y="970268"/>
                    <a:pt x="1186448" y="936755"/>
                    <a:pt x="1187252" y="903241"/>
                  </a:cubicBezTo>
                  <a:lnTo>
                    <a:pt x="1219702" y="902322"/>
                  </a:lnTo>
                  <a:lnTo>
                    <a:pt x="1244294" y="1052508"/>
                  </a:lnTo>
                  <a:lnTo>
                    <a:pt x="1604253" y="1262098"/>
                  </a:lnTo>
                  <a:lnTo>
                    <a:pt x="1534801" y="946130"/>
                  </a:lnTo>
                  <a:lnTo>
                    <a:pt x="1178783" y="692228"/>
                  </a:lnTo>
                  <a:lnTo>
                    <a:pt x="1199774" y="679746"/>
                  </a:lnTo>
                  <a:lnTo>
                    <a:pt x="1522819" y="867434"/>
                  </a:lnTo>
                  <a:lnTo>
                    <a:pt x="1326269" y="21194"/>
                  </a:lnTo>
                  <a:lnTo>
                    <a:pt x="1348434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4432BA5-33A8-4496-98A4-01125DB3B275}"/>
                </a:ext>
              </a:extLst>
            </p:cNvPr>
            <p:cNvGrpSpPr/>
            <p:nvPr/>
          </p:nvGrpSpPr>
          <p:grpSpPr>
            <a:xfrm>
              <a:off x="1724580" y="3608134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A3876669-4507-449C-9050-A6679513E95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E81127D6-ACA2-451E-B693-07982FE9E21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0B12A4D0-8993-4345-A8D3-CCCD995A1F8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DE3F05A2-7EF7-4AE9-9AA5-5A4AB59791D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6D6C8D01-9B36-4DCB-B3B9-28F7581BD287}"/>
                </a:ext>
              </a:extLst>
            </p:cNvPr>
            <p:cNvGrpSpPr/>
            <p:nvPr/>
          </p:nvGrpSpPr>
          <p:grpSpPr>
            <a:xfrm>
              <a:off x="981630" y="4060571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A5E8096A-7E1C-4C80-BDB0-D68667CE2A1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1863C945-D837-4F0A-9EB4-247DC79CB6E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783DE214-14C4-4381-A55A-FAE98291915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34840950-A5A7-4438-9C0D-37F293B6D6D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C9E4CC2E-E597-4D11-9579-CF0F41BC7960}"/>
                </a:ext>
              </a:extLst>
            </p:cNvPr>
            <p:cNvGrpSpPr/>
            <p:nvPr/>
          </p:nvGrpSpPr>
          <p:grpSpPr>
            <a:xfrm>
              <a:off x="976867" y="43177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0EE47498-17E8-454A-B8A8-025FCA06DD5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09075C97-BD5A-4D34-83D7-39DB49C56A7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B060EE7D-A5E8-40B7-8700-5715F136E35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7DFF11CC-4F75-4351-A5B0-CFA4124D651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664733D9-231B-47ED-B80D-4A824D82011C}"/>
                </a:ext>
              </a:extLst>
            </p:cNvPr>
            <p:cNvGrpSpPr/>
            <p:nvPr/>
          </p:nvGrpSpPr>
          <p:grpSpPr>
            <a:xfrm>
              <a:off x="381554" y="47987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48EB1365-1AAB-4CFE-8BCE-B0325D6F7CA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D755B310-31AF-4AD3-864B-01C9139AA6B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5A26B640-08A3-4C61-B458-90CA6FB9386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662649D0-C91F-4026-AC72-8F1349DDA17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E83EC7-4C31-4501-86D8-D3F96D94FD92}"/>
                </a:ext>
              </a:extLst>
            </p:cNvPr>
            <p:cNvGrpSpPr/>
            <p:nvPr/>
          </p:nvGrpSpPr>
          <p:grpSpPr>
            <a:xfrm>
              <a:off x="582697" y="516070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7175DC01-9D34-4983-8354-102501EA7BC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4101FCE3-746B-46F6-9F7D-E40F2D7F5F8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784C85AD-A302-441A-BF00-5A23CF37A793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D9B8447F-C1FA-4593-AF41-05B6DA95A24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2F7CAC24-05F0-44E7-BACD-417505BF5D98}"/>
                </a:ext>
              </a:extLst>
            </p:cNvPr>
            <p:cNvGrpSpPr/>
            <p:nvPr/>
          </p:nvGrpSpPr>
          <p:grpSpPr>
            <a:xfrm>
              <a:off x="1468522" y="52559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DEE3E8E6-F3C0-4FB0-A109-6F38DD62D20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35D61AAD-E612-45EA-95AF-5F4AD7355F3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1C1EFCE2-C28E-4EB0-8F30-DA6DFB098AD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769325CC-D165-4B87-8DE8-9B6E5187AEA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DEC546F9-B959-4BD9-8FD7-120B3E3B4789}"/>
                </a:ext>
              </a:extLst>
            </p:cNvPr>
            <p:cNvGrpSpPr/>
            <p:nvPr/>
          </p:nvGrpSpPr>
          <p:grpSpPr>
            <a:xfrm>
              <a:off x="868447" y="52130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FF2A2A0C-855F-4D38-B37F-6CB3ED90BE9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81EDF456-BB99-4120-B28D-BE95011086F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2A81DEC0-85C6-46A8-8217-8EE3B7BE3CD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02A633EE-DC36-4027-80B0-9ECA41E4A72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B2CFABC3-A437-43EC-ADEF-87A6A86DA94B}"/>
                </a:ext>
              </a:extLst>
            </p:cNvPr>
            <p:cNvGrpSpPr/>
            <p:nvPr/>
          </p:nvGrpSpPr>
          <p:grpSpPr>
            <a:xfrm>
              <a:off x="1354222" y="493181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7C578431-3A57-473D-881D-886FE5EF21C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3D92998C-D02B-4E30-89C2-F65224D4CB2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BA5A0BA0-089A-40DD-AC9B-8C32527E5B6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012B8B5B-B7EF-42BF-85F8-EBCA4E68BE8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2E017540-EB93-47DA-8EF5-665040A161CD}"/>
                </a:ext>
              </a:extLst>
            </p:cNvPr>
            <p:cNvGrpSpPr/>
            <p:nvPr/>
          </p:nvGrpSpPr>
          <p:grpSpPr>
            <a:xfrm>
              <a:off x="3315254" y="5017833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4305EFC8-6EFD-46A1-8EC5-45AD95F8555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CF802254-5EDD-44BD-AED9-182C1D52CC3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85C36DF4-0352-4111-AAE0-9355C51E958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130E750E-B210-4791-9A20-1C0127D1EA8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22FFD6A3-7D83-4F9F-9DD3-52C251DD6318}"/>
                </a:ext>
              </a:extLst>
            </p:cNvPr>
            <p:cNvGrpSpPr/>
            <p:nvPr/>
          </p:nvGrpSpPr>
          <p:grpSpPr>
            <a:xfrm>
              <a:off x="2867579" y="44129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96172729-44B3-4732-A758-A17DF399C0E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263C23B8-7856-42E5-ACA4-85C5A5F9A01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E10992A1-4279-4812-8A96-A26138751B9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24707B3C-41DE-4E0D-96E4-8C90E4A0C69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CC2788C8-A2C6-498A-9087-D9FE58BB6341}"/>
                </a:ext>
              </a:extLst>
            </p:cNvPr>
            <p:cNvGrpSpPr/>
            <p:nvPr/>
          </p:nvGrpSpPr>
          <p:grpSpPr>
            <a:xfrm>
              <a:off x="2505629" y="40510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DA804032-F8C1-4B88-8F3F-7CD1BFA1004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B3E52113-6657-446F-8B3B-E897151D968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2CEAC8CC-3A85-433E-A9DA-AE4D735395A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F49C195F-8985-4D59-AD96-E4EE9FB4306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4D484B49-E69A-45C3-A811-3241BC5ECF19}"/>
                </a:ext>
              </a:extLst>
            </p:cNvPr>
            <p:cNvGrpSpPr/>
            <p:nvPr/>
          </p:nvGrpSpPr>
          <p:grpSpPr>
            <a:xfrm>
              <a:off x="2129391" y="41510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67D3076A-9EA7-4410-9202-451EB19AECB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52539065-C564-45E9-BF81-82F354669FC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259C2CEA-AE6D-4A6C-9766-B366E0064ED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1B56F3A7-D5BC-4F6E-A9F5-ACE311989D1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EFB1F7A0-CA2D-4724-9023-9221AE3469AD}"/>
                </a:ext>
              </a:extLst>
            </p:cNvPr>
            <p:cNvGrpSpPr/>
            <p:nvPr/>
          </p:nvGrpSpPr>
          <p:grpSpPr>
            <a:xfrm>
              <a:off x="1891266" y="436537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584DB29B-9E47-4D0B-9578-941FC28B668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EC191F79-6ED7-4DE4-AA5F-E7038CEE603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7AA85E0B-FBF9-4B0D-94B7-D3EE658CDC0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DCF75DE5-3584-45F4-82D2-BE1163192FC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4C2586B6-D325-4ADB-9B00-CD918628FA9F}"/>
                </a:ext>
              </a:extLst>
            </p:cNvPr>
            <p:cNvGrpSpPr/>
            <p:nvPr/>
          </p:nvGrpSpPr>
          <p:grpSpPr>
            <a:xfrm>
              <a:off x="1424541" y="4298697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0571806C-FCDC-4AB0-B710-C406489C0A2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DAD55E64-CFC3-40E8-A3DC-6F8B7347C74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8322964-9FA4-41D2-9309-D6963B4003C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20D94659-0750-405B-BB15-B4063870C8D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F09FAE62-6941-4AE2-8204-C2889C60031E}"/>
                </a:ext>
              </a:extLst>
            </p:cNvPr>
            <p:cNvGrpSpPr/>
            <p:nvPr/>
          </p:nvGrpSpPr>
          <p:grpSpPr>
            <a:xfrm>
              <a:off x="1476928" y="375101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DCFFAA6E-91B3-43BA-8478-4573B7C7323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9F7CA0E9-2C07-4F66-A322-FA06AB37BAF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D92DC555-B15A-4025-90A4-448448CA91C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9F4C063-EE42-4D76-B4B4-B9D4554DF6B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81C6D3C9-AED5-41E5-85A9-23EEA0DF7FE5}"/>
                </a:ext>
              </a:extLst>
            </p:cNvPr>
            <p:cNvGrpSpPr/>
            <p:nvPr/>
          </p:nvGrpSpPr>
          <p:grpSpPr>
            <a:xfrm>
              <a:off x="2386566" y="44225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33634D15-43EE-49EA-97B4-DF91B581FC1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1E093C37-85D5-418D-8866-C28A00BF65A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2A2B4BF7-B4EA-47A9-BA27-2A9888A8FD0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05DA80EF-9536-404F-8791-B86EB0B59EF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F91DB39A-7668-4FD6-B91A-AA872F70CC41}"/>
                </a:ext>
              </a:extLst>
            </p:cNvPr>
            <p:cNvGrpSpPr/>
            <p:nvPr/>
          </p:nvGrpSpPr>
          <p:grpSpPr>
            <a:xfrm>
              <a:off x="2400853" y="50321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4AFD7223-A486-4958-ABC4-83DB6F5C8C9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CBEDE2B2-FD98-45B3-B6B1-202A86C56E5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7FEC80E3-FEE3-494C-A828-83641FBBAE4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9EFC0504-16E7-4BEF-8F0D-09C0810B521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5F3912DA-6ECE-4C8D-9DF0-D684B7FC3346}"/>
                </a:ext>
              </a:extLst>
            </p:cNvPr>
            <p:cNvGrpSpPr/>
            <p:nvPr/>
          </p:nvGrpSpPr>
          <p:grpSpPr>
            <a:xfrm>
              <a:off x="2586591" y="533216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DA012150-ADA7-4BAD-A899-0C1EE2DB706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1CC7B8B8-BF53-4346-9BD0-7692D7AA769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5F33AE90-AB54-4CE1-9E46-63C4032EC9C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409429E3-E6B1-48DF-9EC8-F3F1C639DC4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1F70E724-09CE-45C9-A4F9-6FD51BDD78D9}"/>
                </a:ext>
              </a:extLst>
            </p:cNvPr>
            <p:cNvGrpSpPr/>
            <p:nvPr/>
          </p:nvGrpSpPr>
          <p:grpSpPr>
            <a:xfrm>
              <a:off x="1535197" y="474608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945193FF-90B9-457A-843F-F52A755D9DE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E9CC73AA-6125-4D53-8409-999AB98EFB1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DC33FE3D-EE40-4B65-BD0B-5B6C80B6C23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A663D9FC-C333-484D-A4F0-367812FA2D9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FA44C41D-5D42-4658-A388-1B2EE4E3AA18}"/>
                </a:ext>
              </a:extLst>
            </p:cNvPr>
            <p:cNvGrpSpPr/>
            <p:nvPr/>
          </p:nvGrpSpPr>
          <p:grpSpPr>
            <a:xfrm>
              <a:off x="1417298" y="3460402"/>
              <a:ext cx="505897" cy="407533"/>
              <a:chOff x="1417298" y="3460402"/>
              <a:chExt cx="505897" cy="407533"/>
            </a:xfrm>
          </p:grpSpPr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CCCD2EF5-A7FA-47E7-933C-02FD921CED6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A0ABA3D1-FD52-430C-A9DA-8435379F4CA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F7089632-475D-480D-BBB3-310E75B7AC9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5DE24C4B-FA9E-4F8F-952F-C3710936D3C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1DBEC8A3-2A65-4482-9098-F3DD63A1FE56}"/>
                </a:ext>
              </a:extLst>
            </p:cNvPr>
            <p:cNvGrpSpPr/>
            <p:nvPr/>
          </p:nvGrpSpPr>
          <p:grpSpPr>
            <a:xfrm>
              <a:off x="983910" y="3789014"/>
              <a:ext cx="505897" cy="407533"/>
              <a:chOff x="1417298" y="3460402"/>
              <a:chExt cx="505897" cy="407533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67160FBA-D4CE-43B4-B00D-68223626458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913AC3B8-7057-4E62-BF73-A271B9E1B5E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3828EC4E-9927-4DD0-B37D-37BC2C5E3EA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937BE2F4-1315-4043-B6A3-1543BF0211F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15E28CCD-F7AE-4C5C-9C6E-5916C8D05C7D}"/>
                </a:ext>
              </a:extLst>
            </p:cNvPr>
            <p:cNvGrpSpPr/>
            <p:nvPr/>
          </p:nvGrpSpPr>
          <p:grpSpPr>
            <a:xfrm rot="19800000">
              <a:off x="117135" y="4584351"/>
              <a:ext cx="505897" cy="407533"/>
              <a:chOff x="1417298" y="3460402"/>
              <a:chExt cx="505897" cy="407533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A147F3B6-6FB0-4EBF-8F1B-1D3E69BD12E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9B7BCD8-50A2-4519-9BBF-021CF90BD7C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8A909890-6A58-4FB3-88C2-82A3A8A8E5F1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49402AB7-DB7B-460F-8552-07B6D66BC375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6A8CE520-991B-46FC-BDE3-F7AD07C01C0A}"/>
                </a:ext>
              </a:extLst>
            </p:cNvPr>
            <p:cNvGrpSpPr/>
            <p:nvPr/>
          </p:nvGrpSpPr>
          <p:grpSpPr>
            <a:xfrm rot="19800000">
              <a:off x="307635" y="5055838"/>
              <a:ext cx="505897" cy="407533"/>
              <a:chOff x="1417298" y="3460402"/>
              <a:chExt cx="505897" cy="407533"/>
            </a:xfrm>
          </p:grpSpPr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FDF72D44-020E-4670-B1A4-D95F8811AA9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0EE2CA4B-6C77-4A6E-A6BE-D986A2BAD88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7AAB4B7F-39FF-43C5-830F-3D6E03F2347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02993F09-AA9A-435E-93C8-16F8F05FC0A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18719BBF-4942-41C8-9282-131985CEB739}"/>
                </a:ext>
              </a:extLst>
            </p:cNvPr>
            <p:cNvGrpSpPr/>
            <p:nvPr/>
          </p:nvGrpSpPr>
          <p:grpSpPr>
            <a:xfrm rot="1800000">
              <a:off x="3683017" y="4661597"/>
              <a:ext cx="505897" cy="407533"/>
              <a:chOff x="1417298" y="3460402"/>
              <a:chExt cx="505897" cy="407533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7FE0584-920D-4BA3-8984-AB33E1CAFF7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D7C08B8F-EC8B-440C-A767-D6850371CC1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30A04F0-30D8-49BB-AEE9-DF523363167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E8FCC63C-4446-415B-AC62-E6AF467753E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818E3BF1-6A6D-406E-A519-FFD865867829}"/>
                </a:ext>
              </a:extLst>
            </p:cNvPr>
            <p:cNvGrpSpPr/>
            <p:nvPr/>
          </p:nvGrpSpPr>
          <p:grpSpPr>
            <a:xfrm rot="1800000">
              <a:off x="3559192" y="4914010"/>
              <a:ext cx="505897" cy="407533"/>
              <a:chOff x="1417298" y="3460402"/>
              <a:chExt cx="505897" cy="407533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AF69274A-1C58-4216-BB2A-4FD591FB049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49D65744-1709-4036-8F1F-79CBDCECC38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CF084AAF-AD3F-47B9-B231-8EF349C9913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B171A4E1-FE24-4ED1-8227-F62D8F9417E5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E8F78306-E8C1-4096-9BA0-81EF39322EF6}"/>
                </a:ext>
              </a:extLst>
            </p:cNvPr>
            <p:cNvGrpSpPr/>
            <p:nvPr/>
          </p:nvGrpSpPr>
          <p:grpSpPr>
            <a:xfrm rot="1800000">
              <a:off x="2844816" y="5266435"/>
              <a:ext cx="505897" cy="407533"/>
              <a:chOff x="1417298" y="3460402"/>
              <a:chExt cx="505897" cy="407533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4F6FE372-7715-4242-97F9-4418BF0076E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6B41E1C6-F7FD-447E-B5AB-2CA302B801B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D647F084-5E5B-449D-ACDF-189CD3A7AA2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28BD242C-2F98-4A6D-A12D-A7283A16184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18A8814A-04CA-45BC-A15F-09C86A75B87C}"/>
                </a:ext>
              </a:extLst>
            </p:cNvPr>
            <p:cNvGrpSpPr/>
            <p:nvPr/>
          </p:nvGrpSpPr>
          <p:grpSpPr>
            <a:xfrm rot="1800000">
              <a:off x="2654317" y="4899723"/>
              <a:ext cx="505897" cy="407533"/>
              <a:chOff x="1417298" y="3460402"/>
              <a:chExt cx="505897" cy="407533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42A29CC1-57B5-4299-A3AD-5995D131FCD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A76FE9DC-D999-40D3-B61B-1CD9DD83757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8B8AFF15-705E-400B-99A3-95044C5186B1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ABE043C5-C377-4FE9-BC5E-901E13C2091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1C1F6F8A-2DBF-4A38-B3E5-3094DABC2440}"/>
                </a:ext>
              </a:extLst>
            </p:cNvPr>
            <p:cNvGrpSpPr/>
            <p:nvPr/>
          </p:nvGrpSpPr>
          <p:grpSpPr>
            <a:xfrm rot="1800000">
              <a:off x="3011505" y="4552060"/>
              <a:ext cx="505897" cy="407533"/>
              <a:chOff x="1417298" y="3460402"/>
              <a:chExt cx="505897" cy="407533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30807501-3127-4508-AE42-9A545F0B97C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EE74C779-D8E2-43DA-839F-ECF7211ED32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D64F7302-0932-4A6F-A500-93B4051A8F8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FE80ED45-CCC9-4280-9EFF-23FE60E8CDE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984008A1-6AF1-4B48-A0E7-C63369F18E1E}"/>
                </a:ext>
              </a:extLst>
            </p:cNvPr>
            <p:cNvGrpSpPr/>
            <p:nvPr/>
          </p:nvGrpSpPr>
          <p:grpSpPr>
            <a:xfrm rot="1800000">
              <a:off x="3078180" y="4237735"/>
              <a:ext cx="505897" cy="407533"/>
              <a:chOff x="1417298" y="3460402"/>
              <a:chExt cx="505897" cy="407533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8EA9402E-8C0F-4A8F-8B94-341185E53E9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777752FA-3BD0-45CC-8AE9-F4601CD4935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A960336C-E0E9-43A5-A5A1-217563EB09E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9E7CC159-EE71-47EF-8F47-78BAB838DAA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3B2224FF-81EC-464C-84AE-D23DE51C0565}"/>
                </a:ext>
              </a:extLst>
            </p:cNvPr>
            <p:cNvGrpSpPr/>
            <p:nvPr/>
          </p:nvGrpSpPr>
          <p:grpSpPr>
            <a:xfrm rot="1800000">
              <a:off x="2835293" y="3994848"/>
              <a:ext cx="505897" cy="407533"/>
              <a:chOff x="1417298" y="3460402"/>
              <a:chExt cx="505897" cy="407533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A14FC6B5-4FF5-4B73-806F-D4BBBD14624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17D53738-7C05-4A18-902F-67EF6F7DAEE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2B2A6B88-CF42-4C73-A0C4-184557E6B80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5A86DF2-E83E-48AF-A908-285D9E2D441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C68F0DA7-E910-4900-AA97-3526AF0C9AB1}"/>
                </a:ext>
              </a:extLst>
            </p:cNvPr>
            <p:cNvGrpSpPr/>
            <p:nvPr/>
          </p:nvGrpSpPr>
          <p:grpSpPr>
            <a:xfrm rot="1800000">
              <a:off x="2568593" y="3837685"/>
              <a:ext cx="505897" cy="407533"/>
              <a:chOff x="1417298" y="3460402"/>
              <a:chExt cx="505897" cy="407533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F00A1093-8B37-400A-B83B-C0A36EE12AD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621CEDD6-E236-419A-B3EA-41518727A5F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0837F9ED-B801-4DC0-AB75-5E91B7B6CCD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D5AA40B6-9120-4DDC-BFE7-879D7ED9E8D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846B0AA5-DAD5-47C9-AE87-BE330B207226}"/>
                </a:ext>
              </a:extLst>
            </p:cNvPr>
            <p:cNvGrpSpPr/>
            <p:nvPr/>
          </p:nvGrpSpPr>
          <p:grpSpPr>
            <a:xfrm rot="1800000">
              <a:off x="2163780" y="3861498"/>
              <a:ext cx="505897" cy="407533"/>
              <a:chOff x="1417298" y="3460402"/>
              <a:chExt cx="505897" cy="407533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726F43B5-0E3F-4F94-9460-6C33AA7CACD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A9B089F-F743-4734-ACF0-F58F92BECCE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B2766AE6-C11D-4F10-A04B-5ECD3A78860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A681EDB1-D1C2-4B86-AD7A-5ED7FA3F760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4FAB2E2C-8E4C-4E8F-B91F-30305949DA7A}"/>
                </a:ext>
              </a:extLst>
            </p:cNvPr>
            <p:cNvGrpSpPr/>
            <p:nvPr/>
          </p:nvGrpSpPr>
          <p:grpSpPr>
            <a:xfrm>
              <a:off x="1968518" y="3442397"/>
              <a:ext cx="505897" cy="407533"/>
              <a:chOff x="1417298" y="3460402"/>
              <a:chExt cx="505897" cy="407533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3B4E66B2-929D-4CDF-A763-461965E80EB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2B05C4F0-0FD6-4EF2-A7B8-727FABF8A5F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49CCD5E6-97FE-440E-8567-4515C853847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05D4F55E-1C08-4D10-BA4C-7C71288CFA2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7AC3CFE3-A674-41E7-A27E-46AAE867A0E3}"/>
                </a:ext>
              </a:extLst>
            </p:cNvPr>
            <p:cNvGrpSpPr/>
            <p:nvPr/>
          </p:nvGrpSpPr>
          <p:grpSpPr>
            <a:xfrm>
              <a:off x="1297006" y="4075809"/>
              <a:ext cx="505897" cy="407533"/>
              <a:chOff x="1417298" y="3460402"/>
              <a:chExt cx="505897" cy="407533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C219D346-8842-4E8E-95C1-99B01B11C72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FE56038C-4873-46B5-9E7E-3B71ABEE1A8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AC1D94EE-7224-4B54-9234-E2E0ABC92A7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3A267309-8F49-4017-BF6E-4D04C84E21F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334D9AA6-CE72-40EF-98C2-47D427298C08}"/>
                </a:ext>
              </a:extLst>
            </p:cNvPr>
            <p:cNvGrpSpPr/>
            <p:nvPr/>
          </p:nvGrpSpPr>
          <p:grpSpPr>
            <a:xfrm>
              <a:off x="1825643" y="4075809"/>
              <a:ext cx="505897" cy="407533"/>
              <a:chOff x="1417298" y="3460402"/>
              <a:chExt cx="505897" cy="407533"/>
            </a:xfrm>
          </p:grpSpPr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4DFC359D-C560-4EF1-9C8E-EB0BE1A24E3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67E37871-1863-4845-99AB-21CAADDB76B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5736D674-FF0A-408F-BD10-DE47341B2F4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3F63920-1121-4E51-BE3E-62380547328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17D7FB7C-9B77-4A4B-9353-BE8DB9B1244C}"/>
                </a:ext>
              </a:extLst>
            </p:cNvPr>
            <p:cNvGrpSpPr/>
            <p:nvPr/>
          </p:nvGrpSpPr>
          <p:grpSpPr>
            <a:xfrm>
              <a:off x="2625743" y="4256784"/>
              <a:ext cx="505897" cy="407533"/>
              <a:chOff x="1417298" y="3460402"/>
              <a:chExt cx="505897" cy="407533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E0BCA480-1024-4B2C-B757-276474C480E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B2874091-96D9-40FC-88D6-A375A7520A6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AA4824A6-5708-4621-9127-E2FDBE6BADA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F8094572-19B9-43B3-B375-57D810C8C9C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E4503F78-550F-4B91-BC32-F9887FE401EF}"/>
                </a:ext>
              </a:extLst>
            </p:cNvPr>
            <p:cNvGrpSpPr/>
            <p:nvPr/>
          </p:nvGrpSpPr>
          <p:grpSpPr>
            <a:xfrm>
              <a:off x="1235093" y="4561584"/>
              <a:ext cx="505897" cy="407533"/>
              <a:chOff x="1417298" y="3460402"/>
              <a:chExt cx="505897" cy="407533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29D525F2-DEA6-408E-AD16-3104EBF736C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F40C8D0E-8281-4DF9-8733-C4F813DCEDE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200C075F-1071-4686-8BA2-5A558A65D78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DC98C60A-F65C-4EDA-BA38-C7A1549D30F5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06BCB205-2748-45F5-8DA6-775E8C466686}"/>
                </a:ext>
              </a:extLst>
            </p:cNvPr>
            <p:cNvGrpSpPr/>
            <p:nvPr/>
          </p:nvGrpSpPr>
          <p:grpSpPr>
            <a:xfrm>
              <a:off x="987443" y="4923534"/>
              <a:ext cx="505897" cy="407533"/>
              <a:chOff x="1417298" y="3460402"/>
              <a:chExt cx="505897" cy="407533"/>
            </a:xfrm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4B934631-B3FC-4895-B5D5-23D735B455B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40F5576E-1286-49B9-B3E0-CC8179D6A20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476D103B-F661-43AB-9E29-E1268A2170C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D295259F-D72D-4F01-A3D4-11B6A28CEF3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ED51EE23-35AF-4627-B184-3284C4F1F59A}"/>
                </a:ext>
              </a:extLst>
            </p:cNvPr>
            <p:cNvGrpSpPr/>
            <p:nvPr/>
          </p:nvGrpSpPr>
          <p:grpSpPr>
            <a:xfrm>
              <a:off x="1192231" y="5142609"/>
              <a:ext cx="505897" cy="407533"/>
              <a:chOff x="1417298" y="3460402"/>
              <a:chExt cx="505897" cy="407533"/>
            </a:xfrm>
          </p:grpSpPr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78485403-BD5C-4BC4-B523-033BBCC9752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43AB7730-FB85-4298-89EE-0D32FC08028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732D1C0E-F54A-4C4D-9661-4E1DD37C6DC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CB5A4079-B16F-41F8-A8D3-2A6C5B8ED4A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BF80E301-85F0-4EF7-BF73-561FC1A2FFEF}"/>
                </a:ext>
              </a:extLst>
            </p:cNvPr>
            <p:cNvGrpSpPr/>
            <p:nvPr/>
          </p:nvGrpSpPr>
          <p:grpSpPr>
            <a:xfrm>
              <a:off x="563581" y="4699696"/>
              <a:ext cx="505897" cy="407533"/>
              <a:chOff x="1417298" y="3460402"/>
              <a:chExt cx="505897" cy="407533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534F5933-2BA7-4E72-8826-3DFF894F317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D6D54FD-4BBD-4756-A9BF-EB1D8F9D160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8EAE1390-6CD6-4085-9EDD-36D486365D0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F4C5502C-84E8-4A72-9052-F9F55CB1422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9AC3F212-ADA3-4D06-9D2C-6F4A3CB645CE}"/>
                </a:ext>
              </a:extLst>
            </p:cNvPr>
            <p:cNvGrpSpPr/>
            <p:nvPr/>
          </p:nvGrpSpPr>
          <p:grpSpPr>
            <a:xfrm>
              <a:off x="682644" y="4518721"/>
              <a:ext cx="505897" cy="407533"/>
              <a:chOff x="1417298" y="3460402"/>
              <a:chExt cx="505897" cy="407533"/>
            </a:xfrm>
          </p:grpSpPr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94DE247B-3384-4D68-B9BB-7FA4B00AF8D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3632BC1F-0138-4043-836F-BF8D88A5128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20FA5726-3523-4ED4-B1B3-F5A2FE1005B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79C2458B-48E5-4F53-9B5F-3BB998A89E3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99AC5974-9D17-4AB5-93A6-EF71FD0F9295}"/>
                </a:ext>
              </a:extLst>
            </p:cNvPr>
            <p:cNvGrpSpPr/>
            <p:nvPr/>
          </p:nvGrpSpPr>
          <p:grpSpPr>
            <a:xfrm rot="20700000">
              <a:off x="620826" y="4281956"/>
              <a:ext cx="505897" cy="407533"/>
              <a:chOff x="1417298" y="3460402"/>
              <a:chExt cx="505897" cy="407533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D59EABB8-2D17-4EFD-BB2F-032EE9BDEBF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FC8588E4-E862-440C-8747-17F0F72A359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37404F8F-843E-4EE8-9ABC-9FF757B7B2D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7E45B031-C7B1-40BF-B213-565806297A4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2CC0AAC6-299E-4847-AE51-CF5698F44BA0}"/>
                </a:ext>
              </a:extLst>
            </p:cNvPr>
            <p:cNvGrpSpPr/>
            <p:nvPr/>
          </p:nvGrpSpPr>
          <p:grpSpPr>
            <a:xfrm rot="20700000">
              <a:off x="655654" y="3985867"/>
              <a:ext cx="505897" cy="407533"/>
              <a:chOff x="1417298" y="3460402"/>
              <a:chExt cx="505897" cy="407533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8DDCF0EE-759B-45AD-9A19-1ED3500B4C1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FBF7DDDE-D0AE-4823-85D7-BB62192BD14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5B55EFDB-C931-4099-AF62-57B6318589E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72E3A78E-EFBB-4893-8882-E1A82CF3B14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AF62E137-315F-4756-B5B1-B24E7C5527DC}"/>
                </a:ext>
              </a:extLst>
            </p:cNvPr>
            <p:cNvGrpSpPr/>
            <p:nvPr/>
          </p:nvGrpSpPr>
          <p:grpSpPr>
            <a:xfrm>
              <a:off x="943529" y="47225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965DC745-C934-4E97-BB5D-65FE78E1099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E78D2037-32FE-4FD2-B484-36CD8B3F45E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876B7045-7ACE-4A0F-B7FE-9DDD2CE285C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0BFC8CEB-70C7-4BBD-9CA0-0B2D567F980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8C54BA07-7AB4-484E-A188-43B9A9EF131D}"/>
              </a:ext>
            </a:extLst>
          </p:cNvPr>
          <p:cNvGrpSpPr/>
          <p:nvPr/>
        </p:nvGrpSpPr>
        <p:grpSpPr>
          <a:xfrm>
            <a:off x="3740154" y="1467789"/>
            <a:ext cx="2441575" cy="1648442"/>
            <a:chOff x="727076" y="2348672"/>
            <a:chExt cx="4531217" cy="3059275"/>
          </a:xfrm>
        </p:grpSpPr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A9F44C79-D97A-4131-946D-45B4D4A4891A}"/>
                </a:ext>
              </a:extLst>
            </p:cNvPr>
            <p:cNvSpPr/>
            <p:nvPr/>
          </p:nvSpPr>
          <p:spPr>
            <a:xfrm rot="5400000">
              <a:off x="2312947" y="4576076"/>
              <a:ext cx="697915" cy="727197"/>
            </a:xfrm>
            <a:custGeom>
              <a:avLst/>
              <a:gdLst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33578 w 919696"/>
                <a:gd name="connsiteY3" fmla="*/ 169569 h 958284"/>
                <a:gd name="connsiteX4" fmla="*/ 252256 w 919696"/>
                <a:gd name="connsiteY4" fmla="*/ 170992 h 958284"/>
                <a:gd name="connsiteX5" fmla="*/ 686627 w 919696"/>
                <a:gd name="connsiteY5" fmla="*/ 390964 h 958284"/>
                <a:gd name="connsiteX6" fmla="*/ 692849 w 919696"/>
                <a:gd name="connsiteY6" fmla="*/ 292625 h 958284"/>
                <a:gd name="connsiteX7" fmla="*/ 831195 w 919696"/>
                <a:gd name="connsiteY7" fmla="*/ 0 h 958284"/>
                <a:gd name="connsiteX8" fmla="*/ 775936 w 919696"/>
                <a:gd name="connsiteY8" fmla="*/ 211284 h 958284"/>
                <a:gd name="connsiteX9" fmla="*/ 769621 w 919696"/>
                <a:gd name="connsiteY9" fmla="*/ 266745 h 958284"/>
                <a:gd name="connsiteX10" fmla="*/ 774193 w 919696"/>
                <a:gd name="connsiteY10" fmla="*/ 353650 h 958284"/>
                <a:gd name="connsiteX11" fmla="*/ 804790 w 919696"/>
                <a:gd name="connsiteY11" fmla="*/ 511053 h 958284"/>
                <a:gd name="connsiteX12" fmla="*/ 919696 w 919696"/>
                <a:gd name="connsiteY12" fmla="*/ 790158 h 958284"/>
                <a:gd name="connsiteX13" fmla="*/ 767862 w 919696"/>
                <a:gd name="connsiteY13" fmla="*/ 647441 h 958284"/>
                <a:gd name="connsiteX14" fmla="*/ 763036 w 919696"/>
                <a:gd name="connsiteY14" fmla="*/ 633675 h 958284"/>
                <a:gd name="connsiteX15" fmla="*/ 775937 w 919696"/>
                <a:gd name="connsiteY15" fmla="*/ 746956 h 958284"/>
                <a:gd name="connsiteX16" fmla="*/ 831196 w 919696"/>
                <a:gd name="connsiteY16" fmla="*/ 958239 h 958284"/>
                <a:gd name="connsiteX17" fmla="*/ 831195 w 919696"/>
                <a:gd name="connsiteY17" fmla="*/ 958239 h 958284"/>
                <a:gd name="connsiteX18" fmla="*/ 725027 w 919696"/>
                <a:gd name="connsiteY18" fmla="*/ 817908 h 958284"/>
                <a:gd name="connsiteX19" fmla="*/ 721365 w 919696"/>
                <a:gd name="connsiteY19" fmla="*/ 800581 h 958284"/>
                <a:gd name="connsiteX20" fmla="*/ 721997 w 919696"/>
                <a:gd name="connsiteY20" fmla="*/ 814219 h 958284"/>
                <a:gd name="connsiteX21" fmla="*/ 743558 w 919696"/>
                <a:gd name="connsiteY21" fmla="*/ 958284 h 958284"/>
                <a:gd name="connsiteX22" fmla="*/ 657160 w 919696"/>
                <a:gd name="connsiteY22" fmla="*/ 653432 h 958284"/>
                <a:gd name="connsiteX23" fmla="*/ 663950 w 919696"/>
                <a:gd name="connsiteY23" fmla="*/ 534769 h 958284"/>
                <a:gd name="connsiteX24" fmla="*/ 676684 w 919696"/>
                <a:gd name="connsiteY24" fmla="*/ 468124 h 958284"/>
                <a:gd name="connsiteX25" fmla="*/ 226164 w 919696"/>
                <a:gd name="connsiteY25" fmla="*/ 239975 h 958284"/>
                <a:gd name="connsiteX26" fmla="*/ 225537 w 919696"/>
                <a:gd name="connsiteY26" fmla="*/ 240235 h 958284"/>
                <a:gd name="connsiteX27" fmla="*/ 36999 w 919696"/>
                <a:gd name="connsiteY27" fmla="*/ 240235 h 958284"/>
                <a:gd name="connsiteX28" fmla="*/ 0 w 919696"/>
                <a:gd name="connsiteY28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804790 w 919696"/>
                <a:gd name="connsiteY10" fmla="*/ 51105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225537 w 919696"/>
                <a:gd name="connsiteY25" fmla="*/ 240235 h 958284"/>
                <a:gd name="connsiteX26" fmla="*/ 36999 w 919696"/>
                <a:gd name="connsiteY26" fmla="*/ 240235 h 958284"/>
                <a:gd name="connsiteX27" fmla="*/ 0 w 919696"/>
                <a:gd name="connsiteY27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804790 w 919696"/>
                <a:gd name="connsiteY10" fmla="*/ 51105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36999 w 919696"/>
                <a:gd name="connsiteY25" fmla="*/ 240235 h 958284"/>
                <a:gd name="connsiteX26" fmla="*/ 0 w 919696"/>
                <a:gd name="connsiteY26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792797 w 919696"/>
                <a:gd name="connsiteY10" fmla="*/ 53264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36999 w 919696"/>
                <a:gd name="connsiteY25" fmla="*/ 240235 h 958284"/>
                <a:gd name="connsiteX26" fmla="*/ 0 w 919696"/>
                <a:gd name="connsiteY26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792797 w 919696"/>
                <a:gd name="connsiteY10" fmla="*/ 53264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36999 w 919696"/>
                <a:gd name="connsiteY25" fmla="*/ 240235 h 958284"/>
                <a:gd name="connsiteX26" fmla="*/ 0 w 919696"/>
                <a:gd name="connsiteY26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74193 w 919696"/>
                <a:gd name="connsiteY8" fmla="*/ 353650 h 958284"/>
                <a:gd name="connsiteX9" fmla="*/ 792797 w 919696"/>
                <a:gd name="connsiteY9" fmla="*/ 532643 h 958284"/>
                <a:gd name="connsiteX10" fmla="*/ 919696 w 919696"/>
                <a:gd name="connsiteY10" fmla="*/ 790158 h 958284"/>
                <a:gd name="connsiteX11" fmla="*/ 767862 w 919696"/>
                <a:gd name="connsiteY11" fmla="*/ 647441 h 958284"/>
                <a:gd name="connsiteX12" fmla="*/ 763036 w 919696"/>
                <a:gd name="connsiteY12" fmla="*/ 633675 h 958284"/>
                <a:gd name="connsiteX13" fmla="*/ 775937 w 919696"/>
                <a:gd name="connsiteY13" fmla="*/ 746956 h 958284"/>
                <a:gd name="connsiteX14" fmla="*/ 831196 w 919696"/>
                <a:gd name="connsiteY14" fmla="*/ 958239 h 958284"/>
                <a:gd name="connsiteX15" fmla="*/ 831195 w 919696"/>
                <a:gd name="connsiteY15" fmla="*/ 958239 h 958284"/>
                <a:gd name="connsiteX16" fmla="*/ 725027 w 919696"/>
                <a:gd name="connsiteY16" fmla="*/ 817908 h 958284"/>
                <a:gd name="connsiteX17" fmla="*/ 721365 w 919696"/>
                <a:gd name="connsiteY17" fmla="*/ 800581 h 958284"/>
                <a:gd name="connsiteX18" fmla="*/ 721997 w 919696"/>
                <a:gd name="connsiteY18" fmla="*/ 814219 h 958284"/>
                <a:gd name="connsiteX19" fmla="*/ 743558 w 919696"/>
                <a:gd name="connsiteY19" fmla="*/ 958284 h 958284"/>
                <a:gd name="connsiteX20" fmla="*/ 657160 w 919696"/>
                <a:gd name="connsiteY20" fmla="*/ 653432 h 958284"/>
                <a:gd name="connsiteX21" fmla="*/ 663950 w 919696"/>
                <a:gd name="connsiteY21" fmla="*/ 534769 h 958284"/>
                <a:gd name="connsiteX22" fmla="*/ 676684 w 919696"/>
                <a:gd name="connsiteY22" fmla="*/ 468124 h 958284"/>
                <a:gd name="connsiteX23" fmla="*/ 226164 w 919696"/>
                <a:gd name="connsiteY23" fmla="*/ 239975 h 958284"/>
                <a:gd name="connsiteX24" fmla="*/ 36999 w 919696"/>
                <a:gd name="connsiteY24" fmla="*/ 240235 h 958284"/>
                <a:gd name="connsiteX25" fmla="*/ 0 w 919696"/>
                <a:gd name="connsiteY25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74193 w 919696"/>
                <a:gd name="connsiteY8" fmla="*/ 353650 h 958284"/>
                <a:gd name="connsiteX9" fmla="*/ 792797 w 919696"/>
                <a:gd name="connsiteY9" fmla="*/ 532643 h 958284"/>
                <a:gd name="connsiteX10" fmla="*/ 919696 w 919696"/>
                <a:gd name="connsiteY10" fmla="*/ 790158 h 958284"/>
                <a:gd name="connsiteX11" fmla="*/ 767862 w 919696"/>
                <a:gd name="connsiteY11" fmla="*/ 647441 h 958284"/>
                <a:gd name="connsiteX12" fmla="*/ 763036 w 919696"/>
                <a:gd name="connsiteY12" fmla="*/ 633675 h 958284"/>
                <a:gd name="connsiteX13" fmla="*/ 775937 w 919696"/>
                <a:gd name="connsiteY13" fmla="*/ 746956 h 958284"/>
                <a:gd name="connsiteX14" fmla="*/ 831196 w 919696"/>
                <a:gd name="connsiteY14" fmla="*/ 958239 h 958284"/>
                <a:gd name="connsiteX15" fmla="*/ 831195 w 919696"/>
                <a:gd name="connsiteY15" fmla="*/ 958239 h 958284"/>
                <a:gd name="connsiteX16" fmla="*/ 725027 w 919696"/>
                <a:gd name="connsiteY16" fmla="*/ 817908 h 958284"/>
                <a:gd name="connsiteX17" fmla="*/ 721365 w 919696"/>
                <a:gd name="connsiteY17" fmla="*/ 800581 h 958284"/>
                <a:gd name="connsiteX18" fmla="*/ 721997 w 919696"/>
                <a:gd name="connsiteY18" fmla="*/ 814219 h 958284"/>
                <a:gd name="connsiteX19" fmla="*/ 743558 w 919696"/>
                <a:gd name="connsiteY19" fmla="*/ 958284 h 958284"/>
                <a:gd name="connsiteX20" fmla="*/ 657160 w 919696"/>
                <a:gd name="connsiteY20" fmla="*/ 653432 h 958284"/>
                <a:gd name="connsiteX21" fmla="*/ 663950 w 919696"/>
                <a:gd name="connsiteY21" fmla="*/ 534769 h 958284"/>
                <a:gd name="connsiteX22" fmla="*/ 676684 w 919696"/>
                <a:gd name="connsiteY22" fmla="*/ 468124 h 958284"/>
                <a:gd name="connsiteX23" fmla="*/ 226164 w 919696"/>
                <a:gd name="connsiteY23" fmla="*/ 239975 h 958284"/>
                <a:gd name="connsiteX24" fmla="*/ 36999 w 919696"/>
                <a:gd name="connsiteY24" fmla="*/ 240235 h 958284"/>
                <a:gd name="connsiteX25" fmla="*/ 0 w 919696"/>
                <a:gd name="connsiteY25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2200 w 919696"/>
                <a:gd name="connsiteY8" fmla="*/ 357248 h 958284"/>
                <a:gd name="connsiteX9" fmla="*/ 792797 w 919696"/>
                <a:gd name="connsiteY9" fmla="*/ 532643 h 958284"/>
                <a:gd name="connsiteX10" fmla="*/ 919696 w 919696"/>
                <a:gd name="connsiteY10" fmla="*/ 790158 h 958284"/>
                <a:gd name="connsiteX11" fmla="*/ 767862 w 919696"/>
                <a:gd name="connsiteY11" fmla="*/ 647441 h 958284"/>
                <a:gd name="connsiteX12" fmla="*/ 763036 w 919696"/>
                <a:gd name="connsiteY12" fmla="*/ 633675 h 958284"/>
                <a:gd name="connsiteX13" fmla="*/ 775937 w 919696"/>
                <a:gd name="connsiteY13" fmla="*/ 746956 h 958284"/>
                <a:gd name="connsiteX14" fmla="*/ 831196 w 919696"/>
                <a:gd name="connsiteY14" fmla="*/ 958239 h 958284"/>
                <a:gd name="connsiteX15" fmla="*/ 831195 w 919696"/>
                <a:gd name="connsiteY15" fmla="*/ 958239 h 958284"/>
                <a:gd name="connsiteX16" fmla="*/ 725027 w 919696"/>
                <a:gd name="connsiteY16" fmla="*/ 817908 h 958284"/>
                <a:gd name="connsiteX17" fmla="*/ 721365 w 919696"/>
                <a:gd name="connsiteY17" fmla="*/ 800581 h 958284"/>
                <a:gd name="connsiteX18" fmla="*/ 721997 w 919696"/>
                <a:gd name="connsiteY18" fmla="*/ 814219 h 958284"/>
                <a:gd name="connsiteX19" fmla="*/ 743558 w 919696"/>
                <a:gd name="connsiteY19" fmla="*/ 958284 h 958284"/>
                <a:gd name="connsiteX20" fmla="*/ 657160 w 919696"/>
                <a:gd name="connsiteY20" fmla="*/ 653432 h 958284"/>
                <a:gd name="connsiteX21" fmla="*/ 663950 w 919696"/>
                <a:gd name="connsiteY21" fmla="*/ 534769 h 958284"/>
                <a:gd name="connsiteX22" fmla="*/ 676684 w 919696"/>
                <a:gd name="connsiteY22" fmla="*/ 468124 h 958284"/>
                <a:gd name="connsiteX23" fmla="*/ 226164 w 919696"/>
                <a:gd name="connsiteY23" fmla="*/ 239975 h 958284"/>
                <a:gd name="connsiteX24" fmla="*/ 36999 w 919696"/>
                <a:gd name="connsiteY24" fmla="*/ 240235 h 958284"/>
                <a:gd name="connsiteX25" fmla="*/ 0 w 919696"/>
                <a:gd name="connsiteY25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792797 w 919696"/>
                <a:gd name="connsiteY8" fmla="*/ 532643 h 958284"/>
                <a:gd name="connsiteX9" fmla="*/ 919696 w 919696"/>
                <a:gd name="connsiteY9" fmla="*/ 790158 h 958284"/>
                <a:gd name="connsiteX10" fmla="*/ 767862 w 919696"/>
                <a:gd name="connsiteY10" fmla="*/ 647441 h 958284"/>
                <a:gd name="connsiteX11" fmla="*/ 763036 w 919696"/>
                <a:gd name="connsiteY11" fmla="*/ 633675 h 958284"/>
                <a:gd name="connsiteX12" fmla="*/ 775937 w 919696"/>
                <a:gd name="connsiteY12" fmla="*/ 746956 h 958284"/>
                <a:gd name="connsiteX13" fmla="*/ 831196 w 919696"/>
                <a:gd name="connsiteY13" fmla="*/ 958239 h 958284"/>
                <a:gd name="connsiteX14" fmla="*/ 831195 w 919696"/>
                <a:gd name="connsiteY14" fmla="*/ 958239 h 958284"/>
                <a:gd name="connsiteX15" fmla="*/ 725027 w 919696"/>
                <a:gd name="connsiteY15" fmla="*/ 817908 h 958284"/>
                <a:gd name="connsiteX16" fmla="*/ 721365 w 919696"/>
                <a:gd name="connsiteY16" fmla="*/ 800581 h 958284"/>
                <a:gd name="connsiteX17" fmla="*/ 721997 w 919696"/>
                <a:gd name="connsiteY17" fmla="*/ 814219 h 958284"/>
                <a:gd name="connsiteX18" fmla="*/ 743558 w 919696"/>
                <a:gd name="connsiteY18" fmla="*/ 958284 h 958284"/>
                <a:gd name="connsiteX19" fmla="*/ 657160 w 919696"/>
                <a:gd name="connsiteY19" fmla="*/ 653432 h 958284"/>
                <a:gd name="connsiteX20" fmla="*/ 663950 w 919696"/>
                <a:gd name="connsiteY20" fmla="*/ 534769 h 958284"/>
                <a:gd name="connsiteX21" fmla="*/ 676684 w 919696"/>
                <a:gd name="connsiteY21" fmla="*/ 468124 h 958284"/>
                <a:gd name="connsiteX22" fmla="*/ 226164 w 919696"/>
                <a:gd name="connsiteY22" fmla="*/ 239975 h 958284"/>
                <a:gd name="connsiteX23" fmla="*/ 36999 w 919696"/>
                <a:gd name="connsiteY23" fmla="*/ 240235 h 958284"/>
                <a:gd name="connsiteX24" fmla="*/ 0 w 919696"/>
                <a:gd name="connsiteY24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00047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00047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696" h="958284">
                  <a:moveTo>
                    <a:pt x="0" y="203236"/>
                  </a:moveTo>
                  <a:cubicBezTo>
                    <a:pt x="0" y="182802"/>
                    <a:pt x="16565" y="166237"/>
                    <a:pt x="36999" y="166237"/>
                  </a:cubicBezTo>
                  <a:lnTo>
                    <a:pt x="225538" y="166238"/>
                  </a:lnTo>
                  <a:lnTo>
                    <a:pt x="252256" y="170992"/>
                  </a:lnTo>
                  <a:lnTo>
                    <a:pt x="686627" y="390964"/>
                  </a:lnTo>
                  <a:cubicBezTo>
                    <a:pt x="691100" y="358184"/>
                    <a:pt x="703638" y="287071"/>
                    <a:pt x="713242" y="235051"/>
                  </a:cubicBezTo>
                  <a:cubicBezTo>
                    <a:pt x="722846" y="183031"/>
                    <a:pt x="769004" y="17992"/>
                    <a:pt x="831195" y="0"/>
                  </a:cubicBezTo>
                  <a:cubicBezTo>
                    <a:pt x="797178" y="105527"/>
                    <a:pt x="759446" y="176377"/>
                    <a:pt x="762200" y="357248"/>
                  </a:cubicBezTo>
                  <a:cubicBezTo>
                    <a:pt x="764954" y="538119"/>
                    <a:pt x="873174" y="727399"/>
                    <a:pt x="919696" y="790158"/>
                  </a:cubicBezTo>
                  <a:cubicBezTo>
                    <a:pt x="872482" y="806202"/>
                    <a:pt x="812672" y="746403"/>
                    <a:pt x="767862" y="647441"/>
                  </a:cubicBezTo>
                  <a:lnTo>
                    <a:pt x="763036" y="633675"/>
                  </a:lnTo>
                  <a:lnTo>
                    <a:pt x="775937" y="746956"/>
                  </a:lnTo>
                  <a:cubicBezTo>
                    <a:pt x="788797" y="829034"/>
                    <a:pt x="807566" y="901687"/>
                    <a:pt x="831196" y="958239"/>
                  </a:cubicBezTo>
                  <a:lnTo>
                    <a:pt x="831195" y="958239"/>
                  </a:lnTo>
                  <a:cubicBezTo>
                    <a:pt x="789734" y="958239"/>
                    <a:pt x="752197" y="904613"/>
                    <a:pt x="725027" y="817908"/>
                  </a:cubicBezTo>
                  <a:lnTo>
                    <a:pt x="721365" y="800581"/>
                  </a:lnTo>
                  <a:cubicBezTo>
                    <a:pt x="721576" y="805127"/>
                    <a:pt x="721786" y="809673"/>
                    <a:pt x="721997" y="814219"/>
                  </a:cubicBezTo>
                  <a:cubicBezTo>
                    <a:pt x="726896" y="865706"/>
                    <a:pt x="734148" y="914407"/>
                    <a:pt x="743558" y="958284"/>
                  </a:cubicBezTo>
                  <a:cubicBezTo>
                    <a:pt x="695842" y="958284"/>
                    <a:pt x="658708" y="749518"/>
                    <a:pt x="657161" y="666626"/>
                  </a:cubicBezTo>
                  <a:cubicBezTo>
                    <a:pt x="655614" y="583734"/>
                    <a:pt x="663359" y="537033"/>
                    <a:pt x="676684" y="468124"/>
                  </a:cubicBezTo>
                  <a:cubicBezTo>
                    <a:pt x="620069" y="438853"/>
                    <a:pt x="376337" y="316025"/>
                    <a:pt x="226164" y="239975"/>
                  </a:cubicBezTo>
                  <a:lnTo>
                    <a:pt x="36999" y="240235"/>
                  </a:lnTo>
                  <a:cubicBezTo>
                    <a:pt x="16565" y="240235"/>
                    <a:pt x="0" y="223670"/>
                    <a:pt x="0" y="20323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D18DADF5-626B-488E-B687-F8AA0D3C0718}"/>
                </a:ext>
              </a:extLst>
            </p:cNvPr>
            <p:cNvSpPr/>
            <p:nvPr/>
          </p:nvSpPr>
          <p:spPr>
            <a:xfrm rot="5400000">
              <a:off x="2580212" y="4695391"/>
              <a:ext cx="697915" cy="727197"/>
            </a:xfrm>
            <a:custGeom>
              <a:avLst/>
              <a:gdLst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33578 w 919696"/>
                <a:gd name="connsiteY3" fmla="*/ 169569 h 958284"/>
                <a:gd name="connsiteX4" fmla="*/ 252256 w 919696"/>
                <a:gd name="connsiteY4" fmla="*/ 170992 h 958284"/>
                <a:gd name="connsiteX5" fmla="*/ 686627 w 919696"/>
                <a:gd name="connsiteY5" fmla="*/ 390964 h 958284"/>
                <a:gd name="connsiteX6" fmla="*/ 692849 w 919696"/>
                <a:gd name="connsiteY6" fmla="*/ 292625 h 958284"/>
                <a:gd name="connsiteX7" fmla="*/ 831195 w 919696"/>
                <a:gd name="connsiteY7" fmla="*/ 0 h 958284"/>
                <a:gd name="connsiteX8" fmla="*/ 775936 w 919696"/>
                <a:gd name="connsiteY8" fmla="*/ 211284 h 958284"/>
                <a:gd name="connsiteX9" fmla="*/ 769621 w 919696"/>
                <a:gd name="connsiteY9" fmla="*/ 266745 h 958284"/>
                <a:gd name="connsiteX10" fmla="*/ 774193 w 919696"/>
                <a:gd name="connsiteY10" fmla="*/ 353650 h 958284"/>
                <a:gd name="connsiteX11" fmla="*/ 804790 w 919696"/>
                <a:gd name="connsiteY11" fmla="*/ 511053 h 958284"/>
                <a:gd name="connsiteX12" fmla="*/ 919696 w 919696"/>
                <a:gd name="connsiteY12" fmla="*/ 790158 h 958284"/>
                <a:gd name="connsiteX13" fmla="*/ 767862 w 919696"/>
                <a:gd name="connsiteY13" fmla="*/ 647441 h 958284"/>
                <a:gd name="connsiteX14" fmla="*/ 763036 w 919696"/>
                <a:gd name="connsiteY14" fmla="*/ 633675 h 958284"/>
                <a:gd name="connsiteX15" fmla="*/ 775937 w 919696"/>
                <a:gd name="connsiteY15" fmla="*/ 746956 h 958284"/>
                <a:gd name="connsiteX16" fmla="*/ 831196 w 919696"/>
                <a:gd name="connsiteY16" fmla="*/ 958239 h 958284"/>
                <a:gd name="connsiteX17" fmla="*/ 831195 w 919696"/>
                <a:gd name="connsiteY17" fmla="*/ 958239 h 958284"/>
                <a:gd name="connsiteX18" fmla="*/ 725027 w 919696"/>
                <a:gd name="connsiteY18" fmla="*/ 817908 h 958284"/>
                <a:gd name="connsiteX19" fmla="*/ 721365 w 919696"/>
                <a:gd name="connsiteY19" fmla="*/ 800581 h 958284"/>
                <a:gd name="connsiteX20" fmla="*/ 721997 w 919696"/>
                <a:gd name="connsiteY20" fmla="*/ 814219 h 958284"/>
                <a:gd name="connsiteX21" fmla="*/ 743558 w 919696"/>
                <a:gd name="connsiteY21" fmla="*/ 958284 h 958284"/>
                <a:gd name="connsiteX22" fmla="*/ 657160 w 919696"/>
                <a:gd name="connsiteY22" fmla="*/ 653432 h 958284"/>
                <a:gd name="connsiteX23" fmla="*/ 663950 w 919696"/>
                <a:gd name="connsiteY23" fmla="*/ 534769 h 958284"/>
                <a:gd name="connsiteX24" fmla="*/ 676684 w 919696"/>
                <a:gd name="connsiteY24" fmla="*/ 468124 h 958284"/>
                <a:gd name="connsiteX25" fmla="*/ 226164 w 919696"/>
                <a:gd name="connsiteY25" fmla="*/ 239975 h 958284"/>
                <a:gd name="connsiteX26" fmla="*/ 225537 w 919696"/>
                <a:gd name="connsiteY26" fmla="*/ 240235 h 958284"/>
                <a:gd name="connsiteX27" fmla="*/ 36999 w 919696"/>
                <a:gd name="connsiteY27" fmla="*/ 240235 h 958284"/>
                <a:gd name="connsiteX28" fmla="*/ 0 w 919696"/>
                <a:gd name="connsiteY28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804790 w 919696"/>
                <a:gd name="connsiteY10" fmla="*/ 51105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225537 w 919696"/>
                <a:gd name="connsiteY25" fmla="*/ 240235 h 958284"/>
                <a:gd name="connsiteX26" fmla="*/ 36999 w 919696"/>
                <a:gd name="connsiteY26" fmla="*/ 240235 h 958284"/>
                <a:gd name="connsiteX27" fmla="*/ 0 w 919696"/>
                <a:gd name="connsiteY27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804790 w 919696"/>
                <a:gd name="connsiteY10" fmla="*/ 51105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36999 w 919696"/>
                <a:gd name="connsiteY25" fmla="*/ 240235 h 958284"/>
                <a:gd name="connsiteX26" fmla="*/ 0 w 919696"/>
                <a:gd name="connsiteY26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792797 w 919696"/>
                <a:gd name="connsiteY10" fmla="*/ 53264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36999 w 919696"/>
                <a:gd name="connsiteY25" fmla="*/ 240235 h 958284"/>
                <a:gd name="connsiteX26" fmla="*/ 0 w 919696"/>
                <a:gd name="connsiteY26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792797 w 919696"/>
                <a:gd name="connsiteY10" fmla="*/ 53264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36999 w 919696"/>
                <a:gd name="connsiteY25" fmla="*/ 240235 h 958284"/>
                <a:gd name="connsiteX26" fmla="*/ 0 w 919696"/>
                <a:gd name="connsiteY26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74193 w 919696"/>
                <a:gd name="connsiteY8" fmla="*/ 353650 h 958284"/>
                <a:gd name="connsiteX9" fmla="*/ 792797 w 919696"/>
                <a:gd name="connsiteY9" fmla="*/ 532643 h 958284"/>
                <a:gd name="connsiteX10" fmla="*/ 919696 w 919696"/>
                <a:gd name="connsiteY10" fmla="*/ 790158 h 958284"/>
                <a:gd name="connsiteX11" fmla="*/ 767862 w 919696"/>
                <a:gd name="connsiteY11" fmla="*/ 647441 h 958284"/>
                <a:gd name="connsiteX12" fmla="*/ 763036 w 919696"/>
                <a:gd name="connsiteY12" fmla="*/ 633675 h 958284"/>
                <a:gd name="connsiteX13" fmla="*/ 775937 w 919696"/>
                <a:gd name="connsiteY13" fmla="*/ 746956 h 958284"/>
                <a:gd name="connsiteX14" fmla="*/ 831196 w 919696"/>
                <a:gd name="connsiteY14" fmla="*/ 958239 h 958284"/>
                <a:gd name="connsiteX15" fmla="*/ 831195 w 919696"/>
                <a:gd name="connsiteY15" fmla="*/ 958239 h 958284"/>
                <a:gd name="connsiteX16" fmla="*/ 725027 w 919696"/>
                <a:gd name="connsiteY16" fmla="*/ 817908 h 958284"/>
                <a:gd name="connsiteX17" fmla="*/ 721365 w 919696"/>
                <a:gd name="connsiteY17" fmla="*/ 800581 h 958284"/>
                <a:gd name="connsiteX18" fmla="*/ 721997 w 919696"/>
                <a:gd name="connsiteY18" fmla="*/ 814219 h 958284"/>
                <a:gd name="connsiteX19" fmla="*/ 743558 w 919696"/>
                <a:gd name="connsiteY19" fmla="*/ 958284 h 958284"/>
                <a:gd name="connsiteX20" fmla="*/ 657160 w 919696"/>
                <a:gd name="connsiteY20" fmla="*/ 653432 h 958284"/>
                <a:gd name="connsiteX21" fmla="*/ 663950 w 919696"/>
                <a:gd name="connsiteY21" fmla="*/ 534769 h 958284"/>
                <a:gd name="connsiteX22" fmla="*/ 676684 w 919696"/>
                <a:gd name="connsiteY22" fmla="*/ 468124 h 958284"/>
                <a:gd name="connsiteX23" fmla="*/ 226164 w 919696"/>
                <a:gd name="connsiteY23" fmla="*/ 239975 h 958284"/>
                <a:gd name="connsiteX24" fmla="*/ 36999 w 919696"/>
                <a:gd name="connsiteY24" fmla="*/ 240235 h 958284"/>
                <a:gd name="connsiteX25" fmla="*/ 0 w 919696"/>
                <a:gd name="connsiteY25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74193 w 919696"/>
                <a:gd name="connsiteY8" fmla="*/ 353650 h 958284"/>
                <a:gd name="connsiteX9" fmla="*/ 792797 w 919696"/>
                <a:gd name="connsiteY9" fmla="*/ 532643 h 958284"/>
                <a:gd name="connsiteX10" fmla="*/ 919696 w 919696"/>
                <a:gd name="connsiteY10" fmla="*/ 790158 h 958284"/>
                <a:gd name="connsiteX11" fmla="*/ 767862 w 919696"/>
                <a:gd name="connsiteY11" fmla="*/ 647441 h 958284"/>
                <a:gd name="connsiteX12" fmla="*/ 763036 w 919696"/>
                <a:gd name="connsiteY12" fmla="*/ 633675 h 958284"/>
                <a:gd name="connsiteX13" fmla="*/ 775937 w 919696"/>
                <a:gd name="connsiteY13" fmla="*/ 746956 h 958284"/>
                <a:gd name="connsiteX14" fmla="*/ 831196 w 919696"/>
                <a:gd name="connsiteY14" fmla="*/ 958239 h 958284"/>
                <a:gd name="connsiteX15" fmla="*/ 831195 w 919696"/>
                <a:gd name="connsiteY15" fmla="*/ 958239 h 958284"/>
                <a:gd name="connsiteX16" fmla="*/ 725027 w 919696"/>
                <a:gd name="connsiteY16" fmla="*/ 817908 h 958284"/>
                <a:gd name="connsiteX17" fmla="*/ 721365 w 919696"/>
                <a:gd name="connsiteY17" fmla="*/ 800581 h 958284"/>
                <a:gd name="connsiteX18" fmla="*/ 721997 w 919696"/>
                <a:gd name="connsiteY18" fmla="*/ 814219 h 958284"/>
                <a:gd name="connsiteX19" fmla="*/ 743558 w 919696"/>
                <a:gd name="connsiteY19" fmla="*/ 958284 h 958284"/>
                <a:gd name="connsiteX20" fmla="*/ 657160 w 919696"/>
                <a:gd name="connsiteY20" fmla="*/ 653432 h 958284"/>
                <a:gd name="connsiteX21" fmla="*/ 663950 w 919696"/>
                <a:gd name="connsiteY21" fmla="*/ 534769 h 958284"/>
                <a:gd name="connsiteX22" fmla="*/ 676684 w 919696"/>
                <a:gd name="connsiteY22" fmla="*/ 468124 h 958284"/>
                <a:gd name="connsiteX23" fmla="*/ 226164 w 919696"/>
                <a:gd name="connsiteY23" fmla="*/ 239975 h 958284"/>
                <a:gd name="connsiteX24" fmla="*/ 36999 w 919696"/>
                <a:gd name="connsiteY24" fmla="*/ 240235 h 958284"/>
                <a:gd name="connsiteX25" fmla="*/ 0 w 919696"/>
                <a:gd name="connsiteY25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2200 w 919696"/>
                <a:gd name="connsiteY8" fmla="*/ 357248 h 958284"/>
                <a:gd name="connsiteX9" fmla="*/ 792797 w 919696"/>
                <a:gd name="connsiteY9" fmla="*/ 532643 h 958284"/>
                <a:gd name="connsiteX10" fmla="*/ 919696 w 919696"/>
                <a:gd name="connsiteY10" fmla="*/ 790158 h 958284"/>
                <a:gd name="connsiteX11" fmla="*/ 767862 w 919696"/>
                <a:gd name="connsiteY11" fmla="*/ 647441 h 958284"/>
                <a:gd name="connsiteX12" fmla="*/ 763036 w 919696"/>
                <a:gd name="connsiteY12" fmla="*/ 633675 h 958284"/>
                <a:gd name="connsiteX13" fmla="*/ 775937 w 919696"/>
                <a:gd name="connsiteY13" fmla="*/ 746956 h 958284"/>
                <a:gd name="connsiteX14" fmla="*/ 831196 w 919696"/>
                <a:gd name="connsiteY14" fmla="*/ 958239 h 958284"/>
                <a:gd name="connsiteX15" fmla="*/ 831195 w 919696"/>
                <a:gd name="connsiteY15" fmla="*/ 958239 h 958284"/>
                <a:gd name="connsiteX16" fmla="*/ 725027 w 919696"/>
                <a:gd name="connsiteY16" fmla="*/ 817908 h 958284"/>
                <a:gd name="connsiteX17" fmla="*/ 721365 w 919696"/>
                <a:gd name="connsiteY17" fmla="*/ 800581 h 958284"/>
                <a:gd name="connsiteX18" fmla="*/ 721997 w 919696"/>
                <a:gd name="connsiteY18" fmla="*/ 814219 h 958284"/>
                <a:gd name="connsiteX19" fmla="*/ 743558 w 919696"/>
                <a:gd name="connsiteY19" fmla="*/ 958284 h 958284"/>
                <a:gd name="connsiteX20" fmla="*/ 657160 w 919696"/>
                <a:gd name="connsiteY20" fmla="*/ 653432 h 958284"/>
                <a:gd name="connsiteX21" fmla="*/ 663950 w 919696"/>
                <a:gd name="connsiteY21" fmla="*/ 534769 h 958284"/>
                <a:gd name="connsiteX22" fmla="*/ 676684 w 919696"/>
                <a:gd name="connsiteY22" fmla="*/ 468124 h 958284"/>
                <a:gd name="connsiteX23" fmla="*/ 226164 w 919696"/>
                <a:gd name="connsiteY23" fmla="*/ 239975 h 958284"/>
                <a:gd name="connsiteX24" fmla="*/ 36999 w 919696"/>
                <a:gd name="connsiteY24" fmla="*/ 240235 h 958284"/>
                <a:gd name="connsiteX25" fmla="*/ 0 w 919696"/>
                <a:gd name="connsiteY25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792797 w 919696"/>
                <a:gd name="connsiteY8" fmla="*/ 532643 h 958284"/>
                <a:gd name="connsiteX9" fmla="*/ 919696 w 919696"/>
                <a:gd name="connsiteY9" fmla="*/ 790158 h 958284"/>
                <a:gd name="connsiteX10" fmla="*/ 767862 w 919696"/>
                <a:gd name="connsiteY10" fmla="*/ 647441 h 958284"/>
                <a:gd name="connsiteX11" fmla="*/ 763036 w 919696"/>
                <a:gd name="connsiteY11" fmla="*/ 633675 h 958284"/>
                <a:gd name="connsiteX12" fmla="*/ 775937 w 919696"/>
                <a:gd name="connsiteY12" fmla="*/ 746956 h 958284"/>
                <a:gd name="connsiteX13" fmla="*/ 831196 w 919696"/>
                <a:gd name="connsiteY13" fmla="*/ 958239 h 958284"/>
                <a:gd name="connsiteX14" fmla="*/ 831195 w 919696"/>
                <a:gd name="connsiteY14" fmla="*/ 958239 h 958284"/>
                <a:gd name="connsiteX15" fmla="*/ 725027 w 919696"/>
                <a:gd name="connsiteY15" fmla="*/ 817908 h 958284"/>
                <a:gd name="connsiteX16" fmla="*/ 721365 w 919696"/>
                <a:gd name="connsiteY16" fmla="*/ 800581 h 958284"/>
                <a:gd name="connsiteX17" fmla="*/ 721997 w 919696"/>
                <a:gd name="connsiteY17" fmla="*/ 814219 h 958284"/>
                <a:gd name="connsiteX18" fmla="*/ 743558 w 919696"/>
                <a:gd name="connsiteY18" fmla="*/ 958284 h 958284"/>
                <a:gd name="connsiteX19" fmla="*/ 657160 w 919696"/>
                <a:gd name="connsiteY19" fmla="*/ 653432 h 958284"/>
                <a:gd name="connsiteX20" fmla="*/ 663950 w 919696"/>
                <a:gd name="connsiteY20" fmla="*/ 534769 h 958284"/>
                <a:gd name="connsiteX21" fmla="*/ 676684 w 919696"/>
                <a:gd name="connsiteY21" fmla="*/ 468124 h 958284"/>
                <a:gd name="connsiteX22" fmla="*/ 226164 w 919696"/>
                <a:gd name="connsiteY22" fmla="*/ 239975 h 958284"/>
                <a:gd name="connsiteX23" fmla="*/ 36999 w 919696"/>
                <a:gd name="connsiteY23" fmla="*/ 240235 h 958284"/>
                <a:gd name="connsiteX24" fmla="*/ 0 w 919696"/>
                <a:gd name="connsiteY24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00047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00047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696" h="958284">
                  <a:moveTo>
                    <a:pt x="0" y="203236"/>
                  </a:moveTo>
                  <a:cubicBezTo>
                    <a:pt x="0" y="182802"/>
                    <a:pt x="16565" y="166237"/>
                    <a:pt x="36999" y="166237"/>
                  </a:cubicBezTo>
                  <a:lnTo>
                    <a:pt x="225538" y="166238"/>
                  </a:lnTo>
                  <a:lnTo>
                    <a:pt x="252256" y="170992"/>
                  </a:lnTo>
                  <a:lnTo>
                    <a:pt x="686627" y="390964"/>
                  </a:lnTo>
                  <a:cubicBezTo>
                    <a:pt x="691100" y="358184"/>
                    <a:pt x="703638" y="287071"/>
                    <a:pt x="713242" y="235051"/>
                  </a:cubicBezTo>
                  <a:cubicBezTo>
                    <a:pt x="722846" y="183031"/>
                    <a:pt x="769004" y="17992"/>
                    <a:pt x="831195" y="0"/>
                  </a:cubicBezTo>
                  <a:cubicBezTo>
                    <a:pt x="797178" y="105527"/>
                    <a:pt x="759446" y="176377"/>
                    <a:pt x="762200" y="357248"/>
                  </a:cubicBezTo>
                  <a:cubicBezTo>
                    <a:pt x="764954" y="538119"/>
                    <a:pt x="873174" y="727399"/>
                    <a:pt x="919696" y="790158"/>
                  </a:cubicBezTo>
                  <a:cubicBezTo>
                    <a:pt x="872482" y="806202"/>
                    <a:pt x="812672" y="746403"/>
                    <a:pt x="767862" y="647441"/>
                  </a:cubicBezTo>
                  <a:lnTo>
                    <a:pt x="763036" y="633675"/>
                  </a:lnTo>
                  <a:lnTo>
                    <a:pt x="775937" y="746956"/>
                  </a:lnTo>
                  <a:cubicBezTo>
                    <a:pt x="788797" y="829034"/>
                    <a:pt x="807566" y="901687"/>
                    <a:pt x="831196" y="958239"/>
                  </a:cubicBezTo>
                  <a:lnTo>
                    <a:pt x="831195" y="958239"/>
                  </a:lnTo>
                  <a:cubicBezTo>
                    <a:pt x="789734" y="958239"/>
                    <a:pt x="752197" y="904613"/>
                    <a:pt x="725027" y="817908"/>
                  </a:cubicBezTo>
                  <a:lnTo>
                    <a:pt x="721365" y="800581"/>
                  </a:lnTo>
                  <a:cubicBezTo>
                    <a:pt x="721576" y="805127"/>
                    <a:pt x="721786" y="809673"/>
                    <a:pt x="721997" y="814219"/>
                  </a:cubicBezTo>
                  <a:cubicBezTo>
                    <a:pt x="726896" y="865706"/>
                    <a:pt x="734148" y="914407"/>
                    <a:pt x="743558" y="958284"/>
                  </a:cubicBezTo>
                  <a:cubicBezTo>
                    <a:pt x="695842" y="958284"/>
                    <a:pt x="658708" y="749518"/>
                    <a:pt x="657161" y="666626"/>
                  </a:cubicBezTo>
                  <a:cubicBezTo>
                    <a:pt x="655614" y="583734"/>
                    <a:pt x="663359" y="537033"/>
                    <a:pt x="676684" y="468124"/>
                  </a:cubicBezTo>
                  <a:cubicBezTo>
                    <a:pt x="620069" y="438853"/>
                    <a:pt x="376337" y="316025"/>
                    <a:pt x="226164" y="239975"/>
                  </a:cubicBezTo>
                  <a:lnTo>
                    <a:pt x="36999" y="240235"/>
                  </a:lnTo>
                  <a:cubicBezTo>
                    <a:pt x="16565" y="240235"/>
                    <a:pt x="0" y="223670"/>
                    <a:pt x="0" y="20323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楕円 299">
              <a:extLst>
                <a:ext uri="{FF2B5EF4-FFF2-40B4-BE49-F238E27FC236}">
                  <a16:creationId xmlns:a16="http://schemas.microsoft.com/office/drawing/2014/main" id="{9B78287C-0694-4BC8-918D-D654AA1C306A}"/>
                </a:ext>
              </a:extLst>
            </p:cNvPr>
            <p:cNvSpPr/>
            <p:nvPr/>
          </p:nvSpPr>
          <p:spPr>
            <a:xfrm>
              <a:off x="2702610" y="4296794"/>
              <a:ext cx="358071" cy="452633"/>
            </a:xfrm>
            <a:prstGeom prst="ellipse">
              <a:avLst/>
            </a:prstGeom>
            <a:gradFill flip="none" rotWithShape="1">
              <a:gsLst>
                <a:gs pos="46000">
                  <a:srgbClr val="FFCC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2FDAD41F-A860-431D-838C-2B650E70B199}"/>
                </a:ext>
              </a:extLst>
            </p:cNvPr>
            <p:cNvSpPr/>
            <p:nvPr/>
          </p:nvSpPr>
          <p:spPr>
            <a:xfrm>
              <a:off x="1113345" y="2348672"/>
              <a:ext cx="2697464" cy="2438935"/>
            </a:xfrm>
            <a:custGeom>
              <a:avLst/>
              <a:gdLst>
                <a:gd name="connsiteX0" fmla="*/ 752575 w 5139144"/>
                <a:gd name="connsiteY0" fmla="*/ 9 h 3245035"/>
                <a:gd name="connsiteX1" fmla="*/ 1519639 w 5139144"/>
                <a:gd name="connsiteY1" fmla="*/ 765510 h 3245035"/>
                <a:gd name="connsiteX2" fmla="*/ 3106218 w 5139144"/>
                <a:gd name="connsiteY2" fmla="*/ 2138638 h 3245035"/>
                <a:gd name="connsiteX3" fmla="*/ 3233945 w 5139144"/>
                <a:gd name="connsiteY3" fmla="*/ 2193656 h 3245035"/>
                <a:gd name="connsiteX4" fmla="*/ 3302969 w 5139144"/>
                <a:gd name="connsiteY4" fmla="*/ 2177325 h 3245035"/>
                <a:gd name="connsiteX5" fmla="*/ 5024301 w 5139144"/>
                <a:gd name="connsiteY5" fmla="*/ 1914840 h 3245035"/>
                <a:gd name="connsiteX6" fmla="*/ 4872271 w 5139144"/>
                <a:gd name="connsiteY6" fmla="*/ 2012474 h 3245035"/>
                <a:gd name="connsiteX7" fmla="*/ 4865182 w 5139144"/>
                <a:gd name="connsiteY7" fmla="*/ 2015449 h 3245035"/>
                <a:gd name="connsiteX8" fmla="*/ 4943773 w 5139144"/>
                <a:gd name="connsiteY8" fmla="*/ 2009619 h 3245035"/>
                <a:gd name="connsiteX9" fmla="*/ 5138818 w 5139144"/>
                <a:gd name="connsiteY9" fmla="*/ 2031139 h 3245035"/>
                <a:gd name="connsiteX10" fmla="*/ 3685271 w 5139144"/>
                <a:gd name="connsiteY10" fmla="*/ 2585286 h 3245035"/>
                <a:gd name="connsiteX11" fmla="*/ 3589012 w 5139144"/>
                <a:gd name="connsiteY11" fmla="*/ 2613551 h 3245035"/>
                <a:gd name="connsiteX12" fmla="*/ 3554583 w 5139144"/>
                <a:gd name="connsiteY12" fmla="*/ 2683744 h 3245035"/>
                <a:gd name="connsiteX13" fmla="*/ 2912046 w 5139144"/>
                <a:gd name="connsiteY13" fmla="*/ 3011689 h 3245035"/>
                <a:gd name="connsiteX14" fmla="*/ 2872093 w 5139144"/>
                <a:gd name="connsiteY14" fmla="*/ 3016930 h 3245035"/>
                <a:gd name="connsiteX15" fmla="*/ 2872697 w 5139144"/>
                <a:gd name="connsiteY15" fmla="*/ 3022712 h 3245035"/>
                <a:gd name="connsiteX16" fmla="*/ 2721688 w 5139144"/>
                <a:gd name="connsiteY16" fmla="*/ 3239062 h 3245035"/>
                <a:gd name="connsiteX17" fmla="*/ 2482735 w 5139144"/>
                <a:gd name="connsiteY17" fmla="*/ 3127202 h 3245035"/>
                <a:gd name="connsiteX18" fmla="*/ 2443859 w 5139144"/>
                <a:gd name="connsiteY18" fmla="*/ 3040025 h 3245035"/>
                <a:gd name="connsiteX19" fmla="*/ 2320255 w 5139144"/>
                <a:gd name="connsiteY19" fmla="*/ 3034226 h 3245035"/>
                <a:gd name="connsiteX20" fmla="*/ 1313346 w 5139144"/>
                <a:gd name="connsiteY20" fmla="*/ 2659353 h 3245035"/>
                <a:gd name="connsiteX21" fmla="*/ 1296871 w 5139144"/>
                <a:gd name="connsiteY21" fmla="*/ 2640676 h 3245035"/>
                <a:gd name="connsiteX22" fmla="*/ 1247922 w 5139144"/>
                <a:gd name="connsiteY22" fmla="*/ 2602051 h 3245035"/>
                <a:gd name="connsiteX23" fmla="*/ 1096170 w 5139144"/>
                <a:gd name="connsiteY23" fmla="*/ 2428666 h 3245035"/>
                <a:gd name="connsiteX24" fmla="*/ 865669 w 5139144"/>
                <a:gd name="connsiteY24" fmla="*/ 1809488 h 3245035"/>
                <a:gd name="connsiteX25" fmla="*/ 866978 w 5139144"/>
                <a:gd name="connsiteY25" fmla="*/ 1730205 h 3245035"/>
                <a:gd name="connsiteX26" fmla="*/ 864775 w 5139144"/>
                <a:gd name="connsiteY26" fmla="*/ 1731805 h 3245035"/>
                <a:gd name="connsiteX27" fmla="*/ 494550 w 5139144"/>
                <a:gd name="connsiteY27" fmla="*/ 1090556 h 3245035"/>
                <a:gd name="connsiteX28" fmla="*/ 494550 w 5139144"/>
                <a:gd name="connsiteY28" fmla="*/ 1090555 h 3245035"/>
                <a:gd name="connsiteX29" fmla="*/ 495194 w 5139144"/>
                <a:gd name="connsiteY29" fmla="*/ 1090267 h 3245035"/>
                <a:gd name="connsiteX30" fmla="*/ 3428 w 5139144"/>
                <a:gd name="connsiteY30" fmla="*/ 608662 h 3245035"/>
                <a:gd name="connsiteX31" fmla="*/ 752575 w 5139144"/>
                <a:gd name="connsiteY31" fmla="*/ 9 h 3245035"/>
                <a:gd name="connsiteX0" fmla="*/ 752575 w 5139144"/>
                <a:gd name="connsiteY0" fmla="*/ 9 h 3245035"/>
                <a:gd name="connsiteX1" fmla="*/ 1519639 w 5139144"/>
                <a:gd name="connsiteY1" fmla="*/ 765510 h 3245035"/>
                <a:gd name="connsiteX2" fmla="*/ 3106218 w 5139144"/>
                <a:gd name="connsiteY2" fmla="*/ 2138638 h 3245035"/>
                <a:gd name="connsiteX3" fmla="*/ 3233945 w 5139144"/>
                <a:gd name="connsiteY3" fmla="*/ 2193656 h 3245035"/>
                <a:gd name="connsiteX4" fmla="*/ 3302969 w 5139144"/>
                <a:gd name="connsiteY4" fmla="*/ 2177325 h 3245035"/>
                <a:gd name="connsiteX5" fmla="*/ 5024301 w 5139144"/>
                <a:gd name="connsiteY5" fmla="*/ 1914840 h 3245035"/>
                <a:gd name="connsiteX6" fmla="*/ 4872271 w 5139144"/>
                <a:gd name="connsiteY6" fmla="*/ 2012474 h 3245035"/>
                <a:gd name="connsiteX7" fmla="*/ 4865182 w 5139144"/>
                <a:gd name="connsiteY7" fmla="*/ 2015449 h 3245035"/>
                <a:gd name="connsiteX8" fmla="*/ 5138818 w 5139144"/>
                <a:gd name="connsiteY8" fmla="*/ 2031139 h 3245035"/>
                <a:gd name="connsiteX9" fmla="*/ 3685271 w 5139144"/>
                <a:gd name="connsiteY9" fmla="*/ 2585286 h 3245035"/>
                <a:gd name="connsiteX10" fmla="*/ 3589012 w 5139144"/>
                <a:gd name="connsiteY10" fmla="*/ 2613551 h 3245035"/>
                <a:gd name="connsiteX11" fmla="*/ 3554583 w 5139144"/>
                <a:gd name="connsiteY11" fmla="*/ 2683744 h 3245035"/>
                <a:gd name="connsiteX12" fmla="*/ 2912046 w 5139144"/>
                <a:gd name="connsiteY12" fmla="*/ 3011689 h 3245035"/>
                <a:gd name="connsiteX13" fmla="*/ 2872093 w 5139144"/>
                <a:gd name="connsiteY13" fmla="*/ 3016930 h 3245035"/>
                <a:gd name="connsiteX14" fmla="*/ 2872697 w 5139144"/>
                <a:gd name="connsiteY14" fmla="*/ 3022712 h 3245035"/>
                <a:gd name="connsiteX15" fmla="*/ 2721688 w 5139144"/>
                <a:gd name="connsiteY15" fmla="*/ 3239062 h 3245035"/>
                <a:gd name="connsiteX16" fmla="*/ 2482735 w 5139144"/>
                <a:gd name="connsiteY16" fmla="*/ 3127202 h 3245035"/>
                <a:gd name="connsiteX17" fmla="*/ 2443859 w 5139144"/>
                <a:gd name="connsiteY17" fmla="*/ 3040025 h 3245035"/>
                <a:gd name="connsiteX18" fmla="*/ 2320255 w 5139144"/>
                <a:gd name="connsiteY18" fmla="*/ 3034226 h 3245035"/>
                <a:gd name="connsiteX19" fmla="*/ 1313346 w 5139144"/>
                <a:gd name="connsiteY19" fmla="*/ 2659353 h 3245035"/>
                <a:gd name="connsiteX20" fmla="*/ 1296871 w 5139144"/>
                <a:gd name="connsiteY20" fmla="*/ 2640676 h 3245035"/>
                <a:gd name="connsiteX21" fmla="*/ 1247922 w 5139144"/>
                <a:gd name="connsiteY21" fmla="*/ 2602051 h 3245035"/>
                <a:gd name="connsiteX22" fmla="*/ 1096170 w 5139144"/>
                <a:gd name="connsiteY22" fmla="*/ 2428666 h 3245035"/>
                <a:gd name="connsiteX23" fmla="*/ 865669 w 5139144"/>
                <a:gd name="connsiteY23" fmla="*/ 1809488 h 3245035"/>
                <a:gd name="connsiteX24" fmla="*/ 866978 w 5139144"/>
                <a:gd name="connsiteY24" fmla="*/ 1730205 h 3245035"/>
                <a:gd name="connsiteX25" fmla="*/ 864775 w 5139144"/>
                <a:gd name="connsiteY25" fmla="*/ 1731805 h 3245035"/>
                <a:gd name="connsiteX26" fmla="*/ 494550 w 5139144"/>
                <a:gd name="connsiteY26" fmla="*/ 1090556 h 3245035"/>
                <a:gd name="connsiteX27" fmla="*/ 494550 w 5139144"/>
                <a:gd name="connsiteY27" fmla="*/ 1090555 h 3245035"/>
                <a:gd name="connsiteX28" fmla="*/ 495194 w 5139144"/>
                <a:gd name="connsiteY28" fmla="*/ 1090267 h 3245035"/>
                <a:gd name="connsiteX29" fmla="*/ 3428 w 5139144"/>
                <a:gd name="connsiteY29" fmla="*/ 608662 h 3245035"/>
                <a:gd name="connsiteX30" fmla="*/ 752575 w 5139144"/>
                <a:gd name="connsiteY30" fmla="*/ 9 h 3245035"/>
                <a:gd name="connsiteX0" fmla="*/ 752575 w 5139144"/>
                <a:gd name="connsiteY0" fmla="*/ 9 h 3245035"/>
                <a:gd name="connsiteX1" fmla="*/ 1519639 w 5139144"/>
                <a:gd name="connsiteY1" fmla="*/ 765510 h 3245035"/>
                <a:gd name="connsiteX2" fmla="*/ 3106218 w 5139144"/>
                <a:gd name="connsiteY2" fmla="*/ 2138638 h 3245035"/>
                <a:gd name="connsiteX3" fmla="*/ 3233945 w 5139144"/>
                <a:gd name="connsiteY3" fmla="*/ 2193656 h 3245035"/>
                <a:gd name="connsiteX4" fmla="*/ 3302969 w 5139144"/>
                <a:gd name="connsiteY4" fmla="*/ 2177325 h 3245035"/>
                <a:gd name="connsiteX5" fmla="*/ 5024301 w 5139144"/>
                <a:gd name="connsiteY5" fmla="*/ 1914840 h 3245035"/>
                <a:gd name="connsiteX6" fmla="*/ 4872271 w 5139144"/>
                <a:gd name="connsiteY6" fmla="*/ 2012474 h 3245035"/>
                <a:gd name="connsiteX7" fmla="*/ 5138818 w 5139144"/>
                <a:gd name="connsiteY7" fmla="*/ 2031139 h 3245035"/>
                <a:gd name="connsiteX8" fmla="*/ 3685271 w 5139144"/>
                <a:gd name="connsiteY8" fmla="*/ 2585286 h 3245035"/>
                <a:gd name="connsiteX9" fmla="*/ 3589012 w 5139144"/>
                <a:gd name="connsiteY9" fmla="*/ 2613551 h 3245035"/>
                <a:gd name="connsiteX10" fmla="*/ 3554583 w 5139144"/>
                <a:gd name="connsiteY10" fmla="*/ 2683744 h 3245035"/>
                <a:gd name="connsiteX11" fmla="*/ 2912046 w 5139144"/>
                <a:gd name="connsiteY11" fmla="*/ 3011689 h 3245035"/>
                <a:gd name="connsiteX12" fmla="*/ 2872093 w 5139144"/>
                <a:gd name="connsiteY12" fmla="*/ 3016930 h 3245035"/>
                <a:gd name="connsiteX13" fmla="*/ 2872697 w 5139144"/>
                <a:gd name="connsiteY13" fmla="*/ 3022712 h 3245035"/>
                <a:gd name="connsiteX14" fmla="*/ 2721688 w 5139144"/>
                <a:gd name="connsiteY14" fmla="*/ 3239062 h 3245035"/>
                <a:gd name="connsiteX15" fmla="*/ 2482735 w 5139144"/>
                <a:gd name="connsiteY15" fmla="*/ 3127202 h 3245035"/>
                <a:gd name="connsiteX16" fmla="*/ 2443859 w 5139144"/>
                <a:gd name="connsiteY16" fmla="*/ 3040025 h 3245035"/>
                <a:gd name="connsiteX17" fmla="*/ 2320255 w 5139144"/>
                <a:gd name="connsiteY17" fmla="*/ 3034226 h 3245035"/>
                <a:gd name="connsiteX18" fmla="*/ 1313346 w 5139144"/>
                <a:gd name="connsiteY18" fmla="*/ 2659353 h 3245035"/>
                <a:gd name="connsiteX19" fmla="*/ 1296871 w 5139144"/>
                <a:gd name="connsiteY19" fmla="*/ 2640676 h 3245035"/>
                <a:gd name="connsiteX20" fmla="*/ 1247922 w 5139144"/>
                <a:gd name="connsiteY20" fmla="*/ 2602051 h 3245035"/>
                <a:gd name="connsiteX21" fmla="*/ 1096170 w 5139144"/>
                <a:gd name="connsiteY21" fmla="*/ 2428666 h 3245035"/>
                <a:gd name="connsiteX22" fmla="*/ 865669 w 5139144"/>
                <a:gd name="connsiteY22" fmla="*/ 1809488 h 3245035"/>
                <a:gd name="connsiteX23" fmla="*/ 866978 w 5139144"/>
                <a:gd name="connsiteY23" fmla="*/ 1730205 h 3245035"/>
                <a:gd name="connsiteX24" fmla="*/ 864775 w 5139144"/>
                <a:gd name="connsiteY24" fmla="*/ 1731805 h 3245035"/>
                <a:gd name="connsiteX25" fmla="*/ 494550 w 5139144"/>
                <a:gd name="connsiteY25" fmla="*/ 1090556 h 3245035"/>
                <a:gd name="connsiteX26" fmla="*/ 494550 w 5139144"/>
                <a:gd name="connsiteY26" fmla="*/ 1090555 h 3245035"/>
                <a:gd name="connsiteX27" fmla="*/ 495194 w 5139144"/>
                <a:gd name="connsiteY27" fmla="*/ 1090267 h 3245035"/>
                <a:gd name="connsiteX28" fmla="*/ 3428 w 5139144"/>
                <a:gd name="connsiteY28" fmla="*/ 608662 h 3245035"/>
                <a:gd name="connsiteX29" fmla="*/ 752575 w 5139144"/>
                <a:gd name="connsiteY29" fmla="*/ 9 h 3245035"/>
                <a:gd name="connsiteX0" fmla="*/ 752575 w 5283784"/>
                <a:gd name="connsiteY0" fmla="*/ 9 h 3245035"/>
                <a:gd name="connsiteX1" fmla="*/ 1519639 w 5283784"/>
                <a:gd name="connsiteY1" fmla="*/ 765510 h 3245035"/>
                <a:gd name="connsiteX2" fmla="*/ 3106218 w 5283784"/>
                <a:gd name="connsiteY2" fmla="*/ 2138638 h 3245035"/>
                <a:gd name="connsiteX3" fmla="*/ 3233945 w 5283784"/>
                <a:gd name="connsiteY3" fmla="*/ 2193656 h 3245035"/>
                <a:gd name="connsiteX4" fmla="*/ 3302969 w 5283784"/>
                <a:gd name="connsiteY4" fmla="*/ 2177325 h 3245035"/>
                <a:gd name="connsiteX5" fmla="*/ 5024301 w 5283784"/>
                <a:gd name="connsiteY5" fmla="*/ 1914840 h 3245035"/>
                <a:gd name="connsiteX6" fmla="*/ 5138818 w 5283784"/>
                <a:gd name="connsiteY6" fmla="*/ 2031139 h 3245035"/>
                <a:gd name="connsiteX7" fmla="*/ 3685271 w 5283784"/>
                <a:gd name="connsiteY7" fmla="*/ 2585286 h 3245035"/>
                <a:gd name="connsiteX8" fmla="*/ 3589012 w 5283784"/>
                <a:gd name="connsiteY8" fmla="*/ 2613551 h 3245035"/>
                <a:gd name="connsiteX9" fmla="*/ 3554583 w 5283784"/>
                <a:gd name="connsiteY9" fmla="*/ 2683744 h 3245035"/>
                <a:gd name="connsiteX10" fmla="*/ 2912046 w 5283784"/>
                <a:gd name="connsiteY10" fmla="*/ 3011689 h 3245035"/>
                <a:gd name="connsiteX11" fmla="*/ 2872093 w 5283784"/>
                <a:gd name="connsiteY11" fmla="*/ 3016930 h 3245035"/>
                <a:gd name="connsiteX12" fmla="*/ 2872697 w 5283784"/>
                <a:gd name="connsiteY12" fmla="*/ 3022712 h 3245035"/>
                <a:gd name="connsiteX13" fmla="*/ 2721688 w 5283784"/>
                <a:gd name="connsiteY13" fmla="*/ 3239062 h 3245035"/>
                <a:gd name="connsiteX14" fmla="*/ 2482735 w 5283784"/>
                <a:gd name="connsiteY14" fmla="*/ 3127202 h 3245035"/>
                <a:gd name="connsiteX15" fmla="*/ 2443859 w 5283784"/>
                <a:gd name="connsiteY15" fmla="*/ 3040025 h 3245035"/>
                <a:gd name="connsiteX16" fmla="*/ 2320255 w 5283784"/>
                <a:gd name="connsiteY16" fmla="*/ 3034226 h 3245035"/>
                <a:gd name="connsiteX17" fmla="*/ 1313346 w 5283784"/>
                <a:gd name="connsiteY17" fmla="*/ 2659353 h 3245035"/>
                <a:gd name="connsiteX18" fmla="*/ 1296871 w 5283784"/>
                <a:gd name="connsiteY18" fmla="*/ 2640676 h 3245035"/>
                <a:gd name="connsiteX19" fmla="*/ 1247922 w 5283784"/>
                <a:gd name="connsiteY19" fmla="*/ 2602051 h 3245035"/>
                <a:gd name="connsiteX20" fmla="*/ 1096170 w 5283784"/>
                <a:gd name="connsiteY20" fmla="*/ 2428666 h 3245035"/>
                <a:gd name="connsiteX21" fmla="*/ 865669 w 5283784"/>
                <a:gd name="connsiteY21" fmla="*/ 1809488 h 3245035"/>
                <a:gd name="connsiteX22" fmla="*/ 866978 w 5283784"/>
                <a:gd name="connsiteY22" fmla="*/ 1730205 h 3245035"/>
                <a:gd name="connsiteX23" fmla="*/ 864775 w 5283784"/>
                <a:gd name="connsiteY23" fmla="*/ 1731805 h 3245035"/>
                <a:gd name="connsiteX24" fmla="*/ 494550 w 5283784"/>
                <a:gd name="connsiteY24" fmla="*/ 1090556 h 3245035"/>
                <a:gd name="connsiteX25" fmla="*/ 494550 w 5283784"/>
                <a:gd name="connsiteY25" fmla="*/ 1090555 h 3245035"/>
                <a:gd name="connsiteX26" fmla="*/ 495194 w 5283784"/>
                <a:gd name="connsiteY26" fmla="*/ 1090267 h 3245035"/>
                <a:gd name="connsiteX27" fmla="*/ 3428 w 5283784"/>
                <a:gd name="connsiteY27" fmla="*/ 608662 h 3245035"/>
                <a:gd name="connsiteX28" fmla="*/ 752575 w 5283784"/>
                <a:gd name="connsiteY28" fmla="*/ 9 h 3245035"/>
                <a:gd name="connsiteX0" fmla="*/ 752575 w 5141925"/>
                <a:gd name="connsiteY0" fmla="*/ 9 h 3245035"/>
                <a:gd name="connsiteX1" fmla="*/ 1519639 w 5141925"/>
                <a:gd name="connsiteY1" fmla="*/ 765510 h 3245035"/>
                <a:gd name="connsiteX2" fmla="*/ 3106218 w 5141925"/>
                <a:gd name="connsiteY2" fmla="*/ 2138638 h 3245035"/>
                <a:gd name="connsiteX3" fmla="*/ 3233945 w 5141925"/>
                <a:gd name="connsiteY3" fmla="*/ 2193656 h 3245035"/>
                <a:gd name="connsiteX4" fmla="*/ 3302969 w 5141925"/>
                <a:gd name="connsiteY4" fmla="*/ 2177325 h 3245035"/>
                <a:gd name="connsiteX5" fmla="*/ 5138818 w 5141925"/>
                <a:gd name="connsiteY5" fmla="*/ 2031139 h 3245035"/>
                <a:gd name="connsiteX6" fmla="*/ 3685271 w 5141925"/>
                <a:gd name="connsiteY6" fmla="*/ 2585286 h 3245035"/>
                <a:gd name="connsiteX7" fmla="*/ 3589012 w 5141925"/>
                <a:gd name="connsiteY7" fmla="*/ 2613551 h 3245035"/>
                <a:gd name="connsiteX8" fmla="*/ 3554583 w 5141925"/>
                <a:gd name="connsiteY8" fmla="*/ 2683744 h 3245035"/>
                <a:gd name="connsiteX9" fmla="*/ 2912046 w 5141925"/>
                <a:gd name="connsiteY9" fmla="*/ 3011689 h 3245035"/>
                <a:gd name="connsiteX10" fmla="*/ 2872093 w 5141925"/>
                <a:gd name="connsiteY10" fmla="*/ 3016930 h 3245035"/>
                <a:gd name="connsiteX11" fmla="*/ 2872697 w 5141925"/>
                <a:gd name="connsiteY11" fmla="*/ 3022712 h 3245035"/>
                <a:gd name="connsiteX12" fmla="*/ 2721688 w 5141925"/>
                <a:gd name="connsiteY12" fmla="*/ 3239062 h 3245035"/>
                <a:gd name="connsiteX13" fmla="*/ 2482735 w 5141925"/>
                <a:gd name="connsiteY13" fmla="*/ 3127202 h 3245035"/>
                <a:gd name="connsiteX14" fmla="*/ 2443859 w 5141925"/>
                <a:gd name="connsiteY14" fmla="*/ 3040025 h 3245035"/>
                <a:gd name="connsiteX15" fmla="*/ 2320255 w 5141925"/>
                <a:gd name="connsiteY15" fmla="*/ 3034226 h 3245035"/>
                <a:gd name="connsiteX16" fmla="*/ 1313346 w 5141925"/>
                <a:gd name="connsiteY16" fmla="*/ 2659353 h 3245035"/>
                <a:gd name="connsiteX17" fmla="*/ 1296871 w 5141925"/>
                <a:gd name="connsiteY17" fmla="*/ 2640676 h 3245035"/>
                <a:gd name="connsiteX18" fmla="*/ 1247922 w 5141925"/>
                <a:gd name="connsiteY18" fmla="*/ 2602051 h 3245035"/>
                <a:gd name="connsiteX19" fmla="*/ 1096170 w 5141925"/>
                <a:gd name="connsiteY19" fmla="*/ 2428666 h 3245035"/>
                <a:gd name="connsiteX20" fmla="*/ 865669 w 5141925"/>
                <a:gd name="connsiteY20" fmla="*/ 1809488 h 3245035"/>
                <a:gd name="connsiteX21" fmla="*/ 866978 w 5141925"/>
                <a:gd name="connsiteY21" fmla="*/ 1730205 h 3245035"/>
                <a:gd name="connsiteX22" fmla="*/ 864775 w 5141925"/>
                <a:gd name="connsiteY22" fmla="*/ 1731805 h 3245035"/>
                <a:gd name="connsiteX23" fmla="*/ 494550 w 5141925"/>
                <a:gd name="connsiteY23" fmla="*/ 1090556 h 3245035"/>
                <a:gd name="connsiteX24" fmla="*/ 494550 w 5141925"/>
                <a:gd name="connsiteY24" fmla="*/ 1090555 h 3245035"/>
                <a:gd name="connsiteX25" fmla="*/ 495194 w 5141925"/>
                <a:gd name="connsiteY25" fmla="*/ 1090267 h 3245035"/>
                <a:gd name="connsiteX26" fmla="*/ 3428 w 5141925"/>
                <a:gd name="connsiteY26" fmla="*/ 608662 h 3245035"/>
                <a:gd name="connsiteX27" fmla="*/ 752575 w 5141925"/>
                <a:gd name="connsiteY27" fmla="*/ 9 h 3245035"/>
                <a:gd name="connsiteX0" fmla="*/ 752575 w 3685271"/>
                <a:gd name="connsiteY0" fmla="*/ 9 h 3245035"/>
                <a:gd name="connsiteX1" fmla="*/ 1519639 w 3685271"/>
                <a:gd name="connsiteY1" fmla="*/ 765510 h 3245035"/>
                <a:gd name="connsiteX2" fmla="*/ 3106218 w 3685271"/>
                <a:gd name="connsiteY2" fmla="*/ 2138638 h 3245035"/>
                <a:gd name="connsiteX3" fmla="*/ 3233945 w 3685271"/>
                <a:gd name="connsiteY3" fmla="*/ 2193656 h 3245035"/>
                <a:gd name="connsiteX4" fmla="*/ 3302969 w 3685271"/>
                <a:gd name="connsiteY4" fmla="*/ 2177325 h 3245035"/>
                <a:gd name="connsiteX5" fmla="*/ 3685271 w 3685271"/>
                <a:gd name="connsiteY5" fmla="*/ 2585286 h 3245035"/>
                <a:gd name="connsiteX6" fmla="*/ 3589012 w 3685271"/>
                <a:gd name="connsiteY6" fmla="*/ 2613551 h 3245035"/>
                <a:gd name="connsiteX7" fmla="*/ 3554583 w 3685271"/>
                <a:gd name="connsiteY7" fmla="*/ 2683744 h 3245035"/>
                <a:gd name="connsiteX8" fmla="*/ 2912046 w 3685271"/>
                <a:gd name="connsiteY8" fmla="*/ 3011689 h 3245035"/>
                <a:gd name="connsiteX9" fmla="*/ 2872093 w 3685271"/>
                <a:gd name="connsiteY9" fmla="*/ 3016930 h 3245035"/>
                <a:gd name="connsiteX10" fmla="*/ 2872697 w 3685271"/>
                <a:gd name="connsiteY10" fmla="*/ 3022712 h 3245035"/>
                <a:gd name="connsiteX11" fmla="*/ 2721688 w 3685271"/>
                <a:gd name="connsiteY11" fmla="*/ 3239062 h 3245035"/>
                <a:gd name="connsiteX12" fmla="*/ 2482735 w 3685271"/>
                <a:gd name="connsiteY12" fmla="*/ 3127202 h 3245035"/>
                <a:gd name="connsiteX13" fmla="*/ 2443859 w 3685271"/>
                <a:gd name="connsiteY13" fmla="*/ 3040025 h 3245035"/>
                <a:gd name="connsiteX14" fmla="*/ 2320255 w 3685271"/>
                <a:gd name="connsiteY14" fmla="*/ 3034226 h 3245035"/>
                <a:gd name="connsiteX15" fmla="*/ 1313346 w 3685271"/>
                <a:gd name="connsiteY15" fmla="*/ 2659353 h 3245035"/>
                <a:gd name="connsiteX16" fmla="*/ 1296871 w 3685271"/>
                <a:gd name="connsiteY16" fmla="*/ 2640676 h 3245035"/>
                <a:gd name="connsiteX17" fmla="*/ 1247922 w 3685271"/>
                <a:gd name="connsiteY17" fmla="*/ 2602051 h 3245035"/>
                <a:gd name="connsiteX18" fmla="*/ 1096170 w 3685271"/>
                <a:gd name="connsiteY18" fmla="*/ 2428666 h 3245035"/>
                <a:gd name="connsiteX19" fmla="*/ 865669 w 3685271"/>
                <a:gd name="connsiteY19" fmla="*/ 1809488 h 3245035"/>
                <a:gd name="connsiteX20" fmla="*/ 866978 w 3685271"/>
                <a:gd name="connsiteY20" fmla="*/ 1730205 h 3245035"/>
                <a:gd name="connsiteX21" fmla="*/ 864775 w 3685271"/>
                <a:gd name="connsiteY21" fmla="*/ 1731805 h 3245035"/>
                <a:gd name="connsiteX22" fmla="*/ 494550 w 3685271"/>
                <a:gd name="connsiteY22" fmla="*/ 1090556 h 3245035"/>
                <a:gd name="connsiteX23" fmla="*/ 494550 w 3685271"/>
                <a:gd name="connsiteY23" fmla="*/ 1090555 h 3245035"/>
                <a:gd name="connsiteX24" fmla="*/ 495194 w 3685271"/>
                <a:gd name="connsiteY24" fmla="*/ 1090267 h 3245035"/>
                <a:gd name="connsiteX25" fmla="*/ 3428 w 3685271"/>
                <a:gd name="connsiteY25" fmla="*/ 608662 h 3245035"/>
                <a:gd name="connsiteX26" fmla="*/ 752575 w 3685271"/>
                <a:gd name="connsiteY26" fmla="*/ 9 h 3245035"/>
                <a:gd name="connsiteX0" fmla="*/ 752575 w 3589012"/>
                <a:gd name="connsiteY0" fmla="*/ 9 h 3245035"/>
                <a:gd name="connsiteX1" fmla="*/ 1519639 w 3589012"/>
                <a:gd name="connsiteY1" fmla="*/ 765510 h 3245035"/>
                <a:gd name="connsiteX2" fmla="*/ 3106218 w 3589012"/>
                <a:gd name="connsiteY2" fmla="*/ 2138638 h 3245035"/>
                <a:gd name="connsiteX3" fmla="*/ 3233945 w 3589012"/>
                <a:gd name="connsiteY3" fmla="*/ 2193656 h 3245035"/>
                <a:gd name="connsiteX4" fmla="*/ 3302969 w 3589012"/>
                <a:gd name="connsiteY4" fmla="*/ 2177325 h 3245035"/>
                <a:gd name="connsiteX5" fmla="*/ 3589012 w 3589012"/>
                <a:gd name="connsiteY5" fmla="*/ 2613551 h 3245035"/>
                <a:gd name="connsiteX6" fmla="*/ 3554583 w 3589012"/>
                <a:gd name="connsiteY6" fmla="*/ 2683744 h 3245035"/>
                <a:gd name="connsiteX7" fmla="*/ 2912046 w 3589012"/>
                <a:gd name="connsiteY7" fmla="*/ 3011689 h 3245035"/>
                <a:gd name="connsiteX8" fmla="*/ 2872093 w 3589012"/>
                <a:gd name="connsiteY8" fmla="*/ 3016930 h 3245035"/>
                <a:gd name="connsiteX9" fmla="*/ 2872697 w 3589012"/>
                <a:gd name="connsiteY9" fmla="*/ 3022712 h 3245035"/>
                <a:gd name="connsiteX10" fmla="*/ 2721688 w 3589012"/>
                <a:gd name="connsiteY10" fmla="*/ 3239062 h 3245035"/>
                <a:gd name="connsiteX11" fmla="*/ 2482735 w 3589012"/>
                <a:gd name="connsiteY11" fmla="*/ 3127202 h 3245035"/>
                <a:gd name="connsiteX12" fmla="*/ 2443859 w 3589012"/>
                <a:gd name="connsiteY12" fmla="*/ 3040025 h 3245035"/>
                <a:gd name="connsiteX13" fmla="*/ 2320255 w 3589012"/>
                <a:gd name="connsiteY13" fmla="*/ 3034226 h 3245035"/>
                <a:gd name="connsiteX14" fmla="*/ 1313346 w 3589012"/>
                <a:gd name="connsiteY14" fmla="*/ 2659353 h 3245035"/>
                <a:gd name="connsiteX15" fmla="*/ 1296871 w 3589012"/>
                <a:gd name="connsiteY15" fmla="*/ 2640676 h 3245035"/>
                <a:gd name="connsiteX16" fmla="*/ 1247922 w 3589012"/>
                <a:gd name="connsiteY16" fmla="*/ 2602051 h 3245035"/>
                <a:gd name="connsiteX17" fmla="*/ 1096170 w 3589012"/>
                <a:gd name="connsiteY17" fmla="*/ 2428666 h 3245035"/>
                <a:gd name="connsiteX18" fmla="*/ 865669 w 3589012"/>
                <a:gd name="connsiteY18" fmla="*/ 1809488 h 3245035"/>
                <a:gd name="connsiteX19" fmla="*/ 866978 w 3589012"/>
                <a:gd name="connsiteY19" fmla="*/ 1730205 h 3245035"/>
                <a:gd name="connsiteX20" fmla="*/ 864775 w 3589012"/>
                <a:gd name="connsiteY20" fmla="*/ 1731805 h 3245035"/>
                <a:gd name="connsiteX21" fmla="*/ 494550 w 3589012"/>
                <a:gd name="connsiteY21" fmla="*/ 1090556 h 3245035"/>
                <a:gd name="connsiteX22" fmla="*/ 494550 w 3589012"/>
                <a:gd name="connsiteY22" fmla="*/ 1090555 h 3245035"/>
                <a:gd name="connsiteX23" fmla="*/ 495194 w 3589012"/>
                <a:gd name="connsiteY23" fmla="*/ 1090267 h 3245035"/>
                <a:gd name="connsiteX24" fmla="*/ 3428 w 3589012"/>
                <a:gd name="connsiteY24" fmla="*/ 608662 h 3245035"/>
                <a:gd name="connsiteX25" fmla="*/ 752575 w 3589012"/>
                <a:gd name="connsiteY25" fmla="*/ 9 h 3245035"/>
                <a:gd name="connsiteX0" fmla="*/ 752575 w 3589012"/>
                <a:gd name="connsiteY0" fmla="*/ 9 h 3245035"/>
                <a:gd name="connsiteX1" fmla="*/ 1519639 w 3589012"/>
                <a:gd name="connsiteY1" fmla="*/ 765510 h 3245035"/>
                <a:gd name="connsiteX2" fmla="*/ 3106218 w 3589012"/>
                <a:gd name="connsiteY2" fmla="*/ 2138638 h 3245035"/>
                <a:gd name="connsiteX3" fmla="*/ 3233945 w 3589012"/>
                <a:gd name="connsiteY3" fmla="*/ 2193656 h 3245035"/>
                <a:gd name="connsiteX4" fmla="*/ 3589012 w 3589012"/>
                <a:gd name="connsiteY4" fmla="*/ 2613551 h 3245035"/>
                <a:gd name="connsiteX5" fmla="*/ 3554583 w 3589012"/>
                <a:gd name="connsiteY5" fmla="*/ 2683744 h 3245035"/>
                <a:gd name="connsiteX6" fmla="*/ 2912046 w 3589012"/>
                <a:gd name="connsiteY6" fmla="*/ 3011689 h 3245035"/>
                <a:gd name="connsiteX7" fmla="*/ 2872093 w 3589012"/>
                <a:gd name="connsiteY7" fmla="*/ 3016930 h 3245035"/>
                <a:gd name="connsiteX8" fmla="*/ 2872697 w 3589012"/>
                <a:gd name="connsiteY8" fmla="*/ 3022712 h 3245035"/>
                <a:gd name="connsiteX9" fmla="*/ 2721688 w 3589012"/>
                <a:gd name="connsiteY9" fmla="*/ 3239062 h 3245035"/>
                <a:gd name="connsiteX10" fmla="*/ 2482735 w 3589012"/>
                <a:gd name="connsiteY10" fmla="*/ 3127202 h 3245035"/>
                <a:gd name="connsiteX11" fmla="*/ 2443859 w 3589012"/>
                <a:gd name="connsiteY11" fmla="*/ 3040025 h 3245035"/>
                <a:gd name="connsiteX12" fmla="*/ 2320255 w 3589012"/>
                <a:gd name="connsiteY12" fmla="*/ 3034226 h 3245035"/>
                <a:gd name="connsiteX13" fmla="*/ 1313346 w 3589012"/>
                <a:gd name="connsiteY13" fmla="*/ 2659353 h 3245035"/>
                <a:gd name="connsiteX14" fmla="*/ 1296871 w 3589012"/>
                <a:gd name="connsiteY14" fmla="*/ 2640676 h 3245035"/>
                <a:gd name="connsiteX15" fmla="*/ 1247922 w 3589012"/>
                <a:gd name="connsiteY15" fmla="*/ 2602051 h 3245035"/>
                <a:gd name="connsiteX16" fmla="*/ 1096170 w 3589012"/>
                <a:gd name="connsiteY16" fmla="*/ 2428666 h 3245035"/>
                <a:gd name="connsiteX17" fmla="*/ 865669 w 3589012"/>
                <a:gd name="connsiteY17" fmla="*/ 1809488 h 3245035"/>
                <a:gd name="connsiteX18" fmla="*/ 866978 w 3589012"/>
                <a:gd name="connsiteY18" fmla="*/ 1730205 h 3245035"/>
                <a:gd name="connsiteX19" fmla="*/ 864775 w 3589012"/>
                <a:gd name="connsiteY19" fmla="*/ 1731805 h 3245035"/>
                <a:gd name="connsiteX20" fmla="*/ 494550 w 3589012"/>
                <a:gd name="connsiteY20" fmla="*/ 1090556 h 3245035"/>
                <a:gd name="connsiteX21" fmla="*/ 494550 w 3589012"/>
                <a:gd name="connsiteY21" fmla="*/ 1090555 h 3245035"/>
                <a:gd name="connsiteX22" fmla="*/ 495194 w 3589012"/>
                <a:gd name="connsiteY22" fmla="*/ 1090267 h 3245035"/>
                <a:gd name="connsiteX23" fmla="*/ 3428 w 3589012"/>
                <a:gd name="connsiteY23" fmla="*/ 608662 h 3245035"/>
                <a:gd name="connsiteX24" fmla="*/ 752575 w 3589012"/>
                <a:gd name="connsiteY24" fmla="*/ 9 h 3245035"/>
                <a:gd name="connsiteX0" fmla="*/ 752575 w 3589012"/>
                <a:gd name="connsiteY0" fmla="*/ 9 h 3245035"/>
                <a:gd name="connsiteX1" fmla="*/ 1519639 w 3589012"/>
                <a:gd name="connsiteY1" fmla="*/ 765510 h 3245035"/>
                <a:gd name="connsiteX2" fmla="*/ 3106218 w 3589012"/>
                <a:gd name="connsiteY2" fmla="*/ 2138638 h 3245035"/>
                <a:gd name="connsiteX3" fmla="*/ 3233945 w 3589012"/>
                <a:gd name="connsiteY3" fmla="*/ 2193656 h 3245035"/>
                <a:gd name="connsiteX4" fmla="*/ 3589012 w 3589012"/>
                <a:gd name="connsiteY4" fmla="*/ 2613551 h 3245035"/>
                <a:gd name="connsiteX5" fmla="*/ 3554583 w 3589012"/>
                <a:gd name="connsiteY5" fmla="*/ 2683744 h 3245035"/>
                <a:gd name="connsiteX6" fmla="*/ 2912046 w 3589012"/>
                <a:gd name="connsiteY6" fmla="*/ 3011689 h 3245035"/>
                <a:gd name="connsiteX7" fmla="*/ 2872093 w 3589012"/>
                <a:gd name="connsiteY7" fmla="*/ 3016930 h 3245035"/>
                <a:gd name="connsiteX8" fmla="*/ 2872697 w 3589012"/>
                <a:gd name="connsiteY8" fmla="*/ 3022712 h 3245035"/>
                <a:gd name="connsiteX9" fmla="*/ 2721688 w 3589012"/>
                <a:gd name="connsiteY9" fmla="*/ 3239062 h 3245035"/>
                <a:gd name="connsiteX10" fmla="*/ 2482735 w 3589012"/>
                <a:gd name="connsiteY10" fmla="*/ 3127202 h 3245035"/>
                <a:gd name="connsiteX11" fmla="*/ 2443859 w 3589012"/>
                <a:gd name="connsiteY11" fmla="*/ 3040025 h 3245035"/>
                <a:gd name="connsiteX12" fmla="*/ 2320255 w 3589012"/>
                <a:gd name="connsiteY12" fmla="*/ 3034226 h 3245035"/>
                <a:gd name="connsiteX13" fmla="*/ 1313346 w 3589012"/>
                <a:gd name="connsiteY13" fmla="*/ 2659353 h 3245035"/>
                <a:gd name="connsiteX14" fmla="*/ 1296871 w 3589012"/>
                <a:gd name="connsiteY14" fmla="*/ 2640676 h 3245035"/>
                <a:gd name="connsiteX15" fmla="*/ 1247922 w 3589012"/>
                <a:gd name="connsiteY15" fmla="*/ 2602051 h 3245035"/>
                <a:gd name="connsiteX16" fmla="*/ 1096170 w 3589012"/>
                <a:gd name="connsiteY16" fmla="*/ 2428666 h 3245035"/>
                <a:gd name="connsiteX17" fmla="*/ 865669 w 3589012"/>
                <a:gd name="connsiteY17" fmla="*/ 1809488 h 3245035"/>
                <a:gd name="connsiteX18" fmla="*/ 866978 w 3589012"/>
                <a:gd name="connsiteY18" fmla="*/ 1730205 h 3245035"/>
                <a:gd name="connsiteX19" fmla="*/ 864775 w 3589012"/>
                <a:gd name="connsiteY19" fmla="*/ 1731805 h 3245035"/>
                <a:gd name="connsiteX20" fmla="*/ 494550 w 3589012"/>
                <a:gd name="connsiteY20" fmla="*/ 1090556 h 3245035"/>
                <a:gd name="connsiteX21" fmla="*/ 494550 w 3589012"/>
                <a:gd name="connsiteY21" fmla="*/ 1090555 h 3245035"/>
                <a:gd name="connsiteX22" fmla="*/ 495194 w 3589012"/>
                <a:gd name="connsiteY22" fmla="*/ 1090267 h 3245035"/>
                <a:gd name="connsiteX23" fmla="*/ 3428 w 3589012"/>
                <a:gd name="connsiteY23" fmla="*/ 608662 h 3245035"/>
                <a:gd name="connsiteX24" fmla="*/ 752575 w 3589012"/>
                <a:gd name="connsiteY24" fmla="*/ 9 h 324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589012" h="3245035">
                  <a:moveTo>
                    <a:pt x="752575" y="9"/>
                  </a:moveTo>
                  <a:cubicBezTo>
                    <a:pt x="1174588" y="2338"/>
                    <a:pt x="1421243" y="411145"/>
                    <a:pt x="1519639" y="765510"/>
                  </a:cubicBezTo>
                  <a:cubicBezTo>
                    <a:pt x="1611885" y="1097727"/>
                    <a:pt x="2412958" y="1816090"/>
                    <a:pt x="3106218" y="2138638"/>
                  </a:cubicBezTo>
                  <a:lnTo>
                    <a:pt x="3233945" y="2193656"/>
                  </a:lnTo>
                  <a:lnTo>
                    <a:pt x="3589012" y="2613551"/>
                  </a:lnTo>
                  <a:lnTo>
                    <a:pt x="3554583" y="2683744"/>
                  </a:lnTo>
                  <a:cubicBezTo>
                    <a:pt x="3444143" y="2840515"/>
                    <a:pt x="3209891" y="2957981"/>
                    <a:pt x="2912046" y="3011689"/>
                  </a:cubicBezTo>
                  <a:lnTo>
                    <a:pt x="2872093" y="3016930"/>
                  </a:lnTo>
                  <a:cubicBezTo>
                    <a:pt x="2872294" y="3018857"/>
                    <a:pt x="2872496" y="3020785"/>
                    <a:pt x="2872697" y="3022712"/>
                  </a:cubicBezTo>
                  <a:cubicBezTo>
                    <a:pt x="2866413" y="3127757"/>
                    <a:pt x="2809340" y="3215575"/>
                    <a:pt x="2721688" y="3239062"/>
                  </a:cubicBezTo>
                  <a:cubicBezTo>
                    <a:pt x="2634036" y="3262548"/>
                    <a:pt x="2540700" y="3215032"/>
                    <a:pt x="2482735" y="3127202"/>
                  </a:cubicBezTo>
                  <a:lnTo>
                    <a:pt x="2443859" y="3040025"/>
                  </a:lnTo>
                  <a:lnTo>
                    <a:pt x="2320255" y="3034226"/>
                  </a:lnTo>
                  <a:cubicBezTo>
                    <a:pt x="1890572" y="2995702"/>
                    <a:pt x="1521776" y="2849744"/>
                    <a:pt x="1313346" y="2659353"/>
                  </a:cubicBezTo>
                  <a:lnTo>
                    <a:pt x="1296871" y="2640676"/>
                  </a:lnTo>
                  <a:lnTo>
                    <a:pt x="1247922" y="2602051"/>
                  </a:lnTo>
                  <a:cubicBezTo>
                    <a:pt x="1193235" y="2550157"/>
                    <a:pt x="1142315" y="2492291"/>
                    <a:pt x="1096170" y="2428666"/>
                  </a:cubicBezTo>
                  <a:cubicBezTo>
                    <a:pt x="957733" y="2237786"/>
                    <a:pt x="881926" y="2022166"/>
                    <a:pt x="865669" y="1809488"/>
                  </a:cubicBezTo>
                  <a:cubicBezTo>
                    <a:pt x="866106" y="1783060"/>
                    <a:pt x="866541" y="1756633"/>
                    <a:pt x="866978" y="1730205"/>
                  </a:cubicBezTo>
                  <a:lnTo>
                    <a:pt x="864775" y="1731805"/>
                  </a:lnTo>
                  <a:cubicBezTo>
                    <a:pt x="838159" y="1475989"/>
                    <a:pt x="702784" y="1241515"/>
                    <a:pt x="494550" y="1090556"/>
                  </a:cubicBezTo>
                  <a:lnTo>
                    <a:pt x="494550" y="1090555"/>
                  </a:lnTo>
                  <a:lnTo>
                    <a:pt x="495194" y="1090267"/>
                  </a:lnTo>
                  <a:cubicBezTo>
                    <a:pt x="331272" y="929733"/>
                    <a:pt x="-39469" y="790372"/>
                    <a:pt x="3428" y="608662"/>
                  </a:cubicBezTo>
                  <a:cubicBezTo>
                    <a:pt x="46325" y="426953"/>
                    <a:pt x="330562" y="-2320"/>
                    <a:pt x="752575" y="9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chemeClr val="accent4">
                    <a:lumMod val="20000"/>
                    <a:lumOff val="80000"/>
                  </a:schemeClr>
                </a:gs>
                <a:gs pos="0">
                  <a:schemeClr val="accent2">
                    <a:lumMod val="50000"/>
                  </a:schemeClr>
                </a:gs>
                <a:gs pos="43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ABC94A59-F807-4C4E-9C72-2AD76E68449B}"/>
                </a:ext>
              </a:extLst>
            </p:cNvPr>
            <p:cNvSpPr/>
            <p:nvPr/>
          </p:nvSpPr>
          <p:spPr>
            <a:xfrm>
              <a:off x="796125" y="2854071"/>
              <a:ext cx="445291" cy="103203"/>
            </a:xfrm>
            <a:custGeom>
              <a:avLst/>
              <a:gdLst>
                <a:gd name="connsiteX0" fmla="*/ 0 w 547006"/>
                <a:gd name="connsiteY0" fmla="*/ 0 h 100273"/>
                <a:gd name="connsiteX1" fmla="*/ 524694 w 547006"/>
                <a:gd name="connsiteY1" fmla="*/ 12633 h 100273"/>
                <a:gd name="connsiteX2" fmla="*/ 547006 w 547006"/>
                <a:gd name="connsiteY2" fmla="*/ 12367 h 100273"/>
                <a:gd name="connsiteX3" fmla="*/ 529294 w 547006"/>
                <a:gd name="connsiteY3" fmla="*/ 45000 h 100273"/>
                <a:gd name="connsiteX4" fmla="*/ 483689 w 547006"/>
                <a:gd name="connsiteY4" fmla="*/ 100273 h 100273"/>
                <a:gd name="connsiteX5" fmla="*/ 418950 w 547006"/>
                <a:gd name="connsiteY5" fmla="*/ 99016 h 100273"/>
                <a:gd name="connsiteX6" fmla="*/ 0 w 547006"/>
                <a:gd name="connsiteY6" fmla="*/ 0 h 100273"/>
                <a:gd name="connsiteX0" fmla="*/ 0 w 659489"/>
                <a:gd name="connsiteY0" fmla="*/ 0 h 110647"/>
                <a:gd name="connsiteX1" fmla="*/ 524694 w 659489"/>
                <a:gd name="connsiteY1" fmla="*/ 12633 h 110647"/>
                <a:gd name="connsiteX2" fmla="*/ 547006 w 659489"/>
                <a:gd name="connsiteY2" fmla="*/ 12367 h 110647"/>
                <a:gd name="connsiteX3" fmla="*/ 529294 w 659489"/>
                <a:gd name="connsiteY3" fmla="*/ 45000 h 110647"/>
                <a:gd name="connsiteX4" fmla="*/ 659489 w 659489"/>
                <a:gd name="connsiteY4" fmla="*/ 110647 h 110647"/>
                <a:gd name="connsiteX5" fmla="*/ 418950 w 659489"/>
                <a:gd name="connsiteY5" fmla="*/ 99016 h 110647"/>
                <a:gd name="connsiteX6" fmla="*/ 0 w 659489"/>
                <a:gd name="connsiteY6" fmla="*/ 0 h 110647"/>
                <a:gd name="connsiteX0" fmla="*/ 0 w 677189"/>
                <a:gd name="connsiteY0" fmla="*/ 0 h 110647"/>
                <a:gd name="connsiteX1" fmla="*/ 524694 w 677189"/>
                <a:gd name="connsiteY1" fmla="*/ 12633 h 110647"/>
                <a:gd name="connsiteX2" fmla="*/ 547006 w 677189"/>
                <a:gd name="connsiteY2" fmla="*/ 12367 h 110647"/>
                <a:gd name="connsiteX3" fmla="*/ 677189 w 677189"/>
                <a:gd name="connsiteY3" fmla="*/ 39813 h 110647"/>
                <a:gd name="connsiteX4" fmla="*/ 659489 w 677189"/>
                <a:gd name="connsiteY4" fmla="*/ 110647 h 110647"/>
                <a:gd name="connsiteX5" fmla="*/ 418950 w 677189"/>
                <a:gd name="connsiteY5" fmla="*/ 99016 h 110647"/>
                <a:gd name="connsiteX6" fmla="*/ 0 w 677189"/>
                <a:gd name="connsiteY6" fmla="*/ 0 h 110647"/>
                <a:gd name="connsiteX0" fmla="*/ 0 w 682540"/>
                <a:gd name="connsiteY0" fmla="*/ 0 h 110647"/>
                <a:gd name="connsiteX1" fmla="*/ 524694 w 682540"/>
                <a:gd name="connsiteY1" fmla="*/ 12633 h 110647"/>
                <a:gd name="connsiteX2" fmla="*/ 547006 w 682540"/>
                <a:gd name="connsiteY2" fmla="*/ 12367 h 110647"/>
                <a:gd name="connsiteX3" fmla="*/ 677189 w 682540"/>
                <a:gd name="connsiteY3" fmla="*/ 39813 h 110647"/>
                <a:gd name="connsiteX4" fmla="*/ 659489 w 682540"/>
                <a:gd name="connsiteY4" fmla="*/ 110647 h 110647"/>
                <a:gd name="connsiteX5" fmla="*/ 418950 w 682540"/>
                <a:gd name="connsiteY5" fmla="*/ 99016 h 110647"/>
                <a:gd name="connsiteX6" fmla="*/ 0 w 682540"/>
                <a:gd name="connsiteY6" fmla="*/ 0 h 110647"/>
                <a:gd name="connsiteX0" fmla="*/ 0 w 682540"/>
                <a:gd name="connsiteY0" fmla="*/ 5093 h 115740"/>
                <a:gd name="connsiteX1" fmla="*/ 547006 w 682540"/>
                <a:gd name="connsiteY1" fmla="*/ 17460 h 115740"/>
                <a:gd name="connsiteX2" fmla="*/ 677189 w 682540"/>
                <a:gd name="connsiteY2" fmla="*/ 44906 h 115740"/>
                <a:gd name="connsiteX3" fmla="*/ 659489 w 682540"/>
                <a:gd name="connsiteY3" fmla="*/ 115740 h 115740"/>
                <a:gd name="connsiteX4" fmla="*/ 418950 w 682540"/>
                <a:gd name="connsiteY4" fmla="*/ 104109 h 115740"/>
                <a:gd name="connsiteX5" fmla="*/ 0 w 682540"/>
                <a:gd name="connsiteY5" fmla="*/ 5093 h 115740"/>
                <a:gd name="connsiteX0" fmla="*/ 0 w 661596"/>
                <a:gd name="connsiteY0" fmla="*/ 5093 h 115740"/>
                <a:gd name="connsiteX1" fmla="*/ 547006 w 661596"/>
                <a:gd name="connsiteY1" fmla="*/ 17460 h 115740"/>
                <a:gd name="connsiteX2" fmla="*/ 641611 w 661596"/>
                <a:gd name="connsiteY2" fmla="*/ 52687 h 115740"/>
                <a:gd name="connsiteX3" fmla="*/ 659489 w 661596"/>
                <a:gd name="connsiteY3" fmla="*/ 115740 h 115740"/>
                <a:gd name="connsiteX4" fmla="*/ 418950 w 661596"/>
                <a:gd name="connsiteY4" fmla="*/ 104109 h 115740"/>
                <a:gd name="connsiteX5" fmla="*/ 0 w 661596"/>
                <a:gd name="connsiteY5" fmla="*/ 5093 h 115740"/>
                <a:gd name="connsiteX0" fmla="*/ 0 w 661596"/>
                <a:gd name="connsiteY0" fmla="*/ 3964 h 114611"/>
                <a:gd name="connsiteX1" fmla="*/ 547006 w 661596"/>
                <a:gd name="connsiteY1" fmla="*/ 16331 h 114611"/>
                <a:gd name="connsiteX2" fmla="*/ 641611 w 661596"/>
                <a:gd name="connsiteY2" fmla="*/ 51558 h 114611"/>
                <a:gd name="connsiteX3" fmla="*/ 659489 w 661596"/>
                <a:gd name="connsiteY3" fmla="*/ 114611 h 114611"/>
                <a:gd name="connsiteX4" fmla="*/ 418950 w 661596"/>
                <a:gd name="connsiteY4" fmla="*/ 102980 h 114611"/>
                <a:gd name="connsiteX5" fmla="*/ 0 w 661596"/>
                <a:gd name="connsiteY5" fmla="*/ 3964 h 114611"/>
                <a:gd name="connsiteX0" fmla="*/ 0 w 649039"/>
                <a:gd name="connsiteY0" fmla="*/ 17638 h 99108"/>
                <a:gd name="connsiteX1" fmla="*/ 534449 w 649039"/>
                <a:gd name="connsiteY1" fmla="*/ 828 h 99108"/>
                <a:gd name="connsiteX2" fmla="*/ 629054 w 649039"/>
                <a:gd name="connsiteY2" fmla="*/ 36055 h 99108"/>
                <a:gd name="connsiteX3" fmla="*/ 646932 w 649039"/>
                <a:gd name="connsiteY3" fmla="*/ 99108 h 99108"/>
                <a:gd name="connsiteX4" fmla="*/ 406393 w 649039"/>
                <a:gd name="connsiteY4" fmla="*/ 87477 h 99108"/>
                <a:gd name="connsiteX5" fmla="*/ 0 w 649039"/>
                <a:gd name="connsiteY5" fmla="*/ 17638 h 99108"/>
                <a:gd name="connsiteX0" fmla="*/ 0 w 649039"/>
                <a:gd name="connsiteY0" fmla="*/ 17074 h 98544"/>
                <a:gd name="connsiteX1" fmla="*/ 534449 w 649039"/>
                <a:gd name="connsiteY1" fmla="*/ 264 h 98544"/>
                <a:gd name="connsiteX2" fmla="*/ 629054 w 649039"/>
                <a:gd name="connsiteY2" fmla="*/ 35491 h 98544"/>
                <a:gd name="connsiteX3" fmla="*/ 646932 w 649039"/>
                <a:gd name="connsiteY3" fmla="*/ 98544 h 98544"/>
                <a:gd name="connsiteX4" fmla="*/ 406393 w 649039"/>
                <a:gd name="connsiteY4" fmla="*/ 86913 h 98544"/>
                <a:gd name="connsiteX5" fmla="*/ 0 w 649039"/>
                <a:gd name="connsiteY5" fmla="*/ 17074 h 98544"/>
                <a:gd name="connsiteX0" fmla="*/ 0 w 653054"/>
                <a:gd name="connsiteY0" fmla="*/ 16927 h 98397"/>
                <a:gd name="connsiteX1" fmla="*/ 534449 w 653054"/>
                <a:gd name="connsiteY1" fmla="*/ 117 h 98397"/>
                <a:gd name="connsiteX2" fmla="*/ 629054 w 653054"/>
                <a:gd name="connsiteY2" fmla="*/ 35344 h 98397"/>
                <a:gd name="connsiteX3" fmla="*/ 646932 w 653054"/>
                <a:gd name="connsiteY3" fmla="*/ 98397 h 98397"/>
                <a:gd name="connsiteX4" fmla="*/ 406393 w 653054"/>
                <a:gd name="connsiteY4" fmla="*/ 86766 h 98397"/>
                <a:gd name="connsiteX5" fmla="*/ 0 w 653054"/>
                <a:gd name="connsiteY5" fmla="*/ 16927 h 98397"/>
                <a:gd name="connsiteX0" fmla="*/ 0 w 721311"/>
                <a:gd name="connsiteY0" fmla="*/ 18614 h 100084"/>
                <a:gd name="connsiteX1" fmla="*/ 717832 w 721311"/>
                <a:gd name="connsiteY1" fmla="*/ 23 h 100084"/>
                <a:gd name="connsiteX2" fmla="*/ 629054 w 721311"/>
                <a:gd name="connsiteY2" fmla="*/ 37031 h 100084"/>
                <a:gd name="connsiteX3" fmla="*/ 646932 w 721311"/>
                <a:gd name="connsiteY3" fmla="*/ 100084 h 100084"/>
                <a:gd name="connsiteX4" fmla="*/ 406393 w 721311"/>
                <a:gd name="connsiteY4" fmla="*/ 88453 h 100084"/>
                <a:gd name="connsiteX5" fmla="*/ 0 w 721311"/>
                <a:gd name="connsiteY5" fmla="*/ 18614 h 100084"/>
                <a:gd name="connsiteX0" fmla="*/ 0 w 822375"/>
                <a:gd name="connsiteY0" fmla="*/ 18609 h 100079"/>
                <a:gd name="connsiteX1" fmla="*/ 717832 w 822375"/>
                <a:gd name="connsiteY1" fmla="*/ 18 h 100079"/>
                <a:gd name="connsiteX2" fmla="*/ 629054 w 822375"/>
                <a:gd name="connsiteY2" fmla="*/ 37026 h 100079"/>
                <a:gd name="connsiteX3" fmla="*/ 822329 w 822375"/>
                <a:gd name="connsiteY3" fmla="*/ 53787 h 100079"/>
                <a:gd name="connsiteX4" fmla="*/ 646932 w 822375"/>
                <a:gd name="connsiteY4" fmla="*/ 100079 h 100079"/>
                <a:gd name="connsiteX5" fmla="*/ 406393 w 822375"/>
                <a:gd name="connsiteY5" fmla="*/ 88448 h 100079"/>
                <a:gd name="connsiteX6" fmla="*/ 0 w 822375"/>
                <a:gd name="connsiteY6" fmla="*/ 18609 h 100079"/>
                <a:gd name="connsiteX0" fmla="*/ 0 w 721311"/>
                <a:gd name="connsiteY0" fmla="*/ 18614 h 100084"/>
                <a:gd name="connsiteX1" fmla="*/ 717832 w 721311"/>
                <a:gd name="connsiteY1" fmla="*/ 23 h 100084"/>
                <a:gd name="connsiteX2" fmla="*/ 629054 w 721311"/>
                <a:gd name="connsiteY2" fmla="*/ 37031 h 100084"/>
                <a:gd name="connsiteX3" fmla="*/ 646932 w 721311"/>
                <a:gd name="connsiteY3" fmla="*/ 100084 h 100084"/>
                <a:gd name="connsiteX4" fmla="*/ 406393 w 721311"/>
                <a:gd name="connsiteY4" fmla="*/ 88453 h 100084"/>
                <a:gd name="connsiteX5" fmla="*/ 0 w 721311"/>
                <a:gd name="connsiteY5" fmla="*/ 18614 h 100084"/>
                <a:gd name="connsiteX0" fmla="*/ 0 w 809828"/>
                <a:gd name="connsiteY0" fmla="*/ 20476 h 101946"/>
                <a:gd name="connsiteX1" fmla="*/ 717832 w 809828"/>
                <a:gd name="connsiteY1" fmla="*/ 1885 h 101946"/>
                <a:gd name="connsiteX2" fmla="*/ 792686 w 809828"/>
                <a:gd name="connsiteY2" fmla="*/ 58478 h 101946"/>
                <a:gd name="connsiteX3" fmla="*/ 646932 w 809828"/>
                <a:gd name="connsiteY3" fmla="*/ 101946 h 101946"/>
                <a:gd name="connsiteX4" fmla="*/ 406393 w 809828"/>
                <a:gd name="connsiteY4" fmla="*/ 90315 h 101946"/>
                <a:gd name="connsiteX5" fmla="*/ 0 w 809828"/>
                <a:gd name="connsiteY5" fmla="*/ 20476 h 101946"/>
                <a:gd name="connsiteX0" fmla="*/ 0 w 801899"/>
                <a:gd name="connsiteY0" fmla="*/ 20476 h 101946"/>
                <a:gd name="connsiteX1" fmla="*/ 717832 w 801899"/>
                <a:gd name="connsiteY1" fmla="*/ 1885 h 101946"/>
                <a:gd name="connsiteX2" fmla="*/ 792686 w 801899"/>
                <a:gd name="connsiteY2" fmla="*/ 58478 h 101946"/>
                <a:gd name="connsiteX3" fmla="*/ 646932 w 801899"/>
                <a:gd name="connsiteY3" fmla="*/ 101946 h 101946"/>
                <a:gd name="connsiteX4" fmla="*/ 406393 w 801899"/>
                <a:gd name="connsiteY4" fmla="*/ 90315 h 101946"/>
                <a:gd name="connsiteX5" fmla="*/ 0 w 801899"/>
                <a:gd name="connsiteY5" fmla="*/ 20476 h 101946"/>
                <a:gd name="connsiteX0" fmla="*/ 0 w 793071"/>
                <a:gd name="connsiteY0" fmla="*/ 18942 h 100412"/>
                <a:gd name="connsiteX1" fmla="*/ 717832 w 793071"/>
                <a:gd name="connsiteY1" fmla="*/ 351 h 100412"/>
                <a:gd name="connsiteX2" fmla="*/ 792686 w 793071"/>
                <a:gd name="connsiteY2" fmla="*/ 56944 h 100412"/>
                <a:gd name="connsiteX3" fmla="*/ 646932 w 793071"/>
                <a:gd name="connsiteY3" fmla="*/ 100412 h 100412"/>
                <a:gd name="connsiteX4" fmla="*/ 406393 w 793071"/>
                <a:gd name="connsiteY4" fmla="*/ 88781 h 100412"/>
                <a:gd name="connsiteX5" fmla="*/ 0 w 793071"/>
                <a:gd name="connsiteY5" fmla="*/ 18942 h 100412"/>
                <a:gd name="connsiteX0" fmla="*/ 0 w 793071"/>
                <a:gd name="connsiteY0" fmla="*/ 18605 h 100075"/>
                <a:gd name="connsiteX1" fmla="*/ 717832 w 793071"/>
                <a:gd name="connsiteY1" fmla="*/ 14 h 100075"/>
                <a:gd name="connsiteX2" fmla="*/ 792686 w 793071"/>
                <a:gd name="connsiteY2" fmla="*/ 56607 h 100075"/>
                <a:gd name="connsiteX3" fmla="*/ 646932 w 793071"/>
                <a:gd name="connsiteY3" fmla="*/ 100075 h 100075"/>
                <a:gd name="connsiteX4" fmla="*/ 406393 w 793071"/>
                <a:gd name="connsiteY4" fmla="*/ 88444 h 100075"/>
                <a:gd name="connsiteX5" fmla="*/ 0 w 793071"/>
                <a:gd name="connsiteY5" fmla="*/ 18605 h 100075"/>
                <a:gd name="connsiteX0" fmla="*/ 0 w 797743"/>
                <a:gd name="connsiteY0" fmla="*/ 15043 h 96513"/>
                <a:gd name="connsiteX1" fmla="*/ 743224 w 797743"/>
                <a:gd name="connsiteY1" fmla="*/ 13 h 96513"/>
                <a:gd name="connsiteX2" fmla="*/ 792686 w 797743"/>
                <a:gd name="connsiteY2" fmla="*/ 53045 h 96513"/>
                <a:gd name="connsiteX3" fmla="*/ 646932 w 797743"/>
                <a:gd name="connsiteY3" fmla="*/ 96513 h 96513"/>
                <a:gd name="connsiteX4" fmla="*/ 406393 w 797743"/>
                <a:gd name="connsiteY4" fmla="*/ 84882 h 96513"/>
                <a:gd name="connsiteX5" fmla="*/ 0 w 797743"/>
                <a:gd name="connsiteY5" fmla="*/ 15043 h 96513"/>
                <a:gd name="connsiteX0" fmla="*/ 0 w 847748"/>
                <a:gd name="connsiteY0" fmla="*/ 17510 h 98980"/>
                <a:gd name="connsiteX1" fmla="*/ 743224 w 847748"/>
                <a:gd name="connsiteY1" fmla="*/ 2480 h 98980"/>
                <a:gd name="connsiteX2" fmla="*/ 832184 w 847748"/>
                <a:gd name="connsiteY2" fmla="*/ 57292 h 98980"/>
                <a:gd name="connsiteX3" fmla="*/ 646932 w 847748"/>
                <a:gd name="connsiteY3" fmla="*/ 98980 h 98980"/>
                <a:gd name="connsiteX4" fmla="*/ 406393 w 847748"/>
                <a:gd name="connsiteY4" fmla="*/ 87349 h 98980"/>
                <a:gd name="connsiteX5" fmla="*/ 0 w 847748"/>
                <a:gd name="connsiteY5" fmla="*/ 17510 h 98980"/>
                <a:gd name="connsiteX0" fmla="*/ 0 w 841685"/>
                <a:gd name="connsiteY0" fmla="*/ 17510 h 98980"/>
                <a:gd name="connsiteX1" fmla="*/ 743224 w 841685"/>
                <a:gd name="connsiteY1" fmla="*/ 2480 h 98980"/>
                <a:gd name="connsiteX2" fmla="*/ 832184 w 841685"/>
                <a:gd name="connsiteY2" fmla="*/ 57292 h 98980"/>
                <a:gd name="connsiteX3" fmla="*/ 646932 w 841685"/>
                <a:gd name="connsiteY3" fmla="*/ 98980 h 98980"/>
                <a:gd name="connsiteX4" fmla="*/ 406393 w 841685"/>
                <a:gd name="connsiteY4" fmla="*/ 87349 h 98980"/>
                <a:gd name="connsiteX5" fmla="*/ 0 w 841685"/>
                <a:gd name="connsiteY5" fmla="*/ 17510 h 98980"/>
                <a:gd name="connsiteX0" fmla="*/ 0 w 841686"/>
                <a:gd name="connsiteY0" fmla="*/ 17510 h 98980"/>
                <a:gd name="connsiteX1" fmla="*/ 743224 w 841686"/>
                <a:gd name="connsiteY1" fmla="*/ 2480 h 98980"/>
                <a:gd name="connsiteX2" fmla="*/ 832184 w 841686"/>
                <a:gd name="connsiteY2" fmla="*/ 57292 h 98980"/>
                <a:gd name="connsiteX3" fmla="*/ 646932 w 841686"/>
                <a:gd name="connsiteY3" fmla="*/ 98980 h 98980"/>
                <a:gd name="connsiteX4" fmla="*/ 389467 w 841686"/>
                <a:gd name="connsiteY4" fmla="*/ 74886 h 98980"/>
                <a:gd name="connsiteX5" fmla="*/ 0 w 841686"/>
                <a:gd name="connsiteY5" fmla="*/ 17510 h 98980"/>
                <a:gd name="connsiteX0" fmla="*/ 0 w 841686"/>
                <a:gd name="connsiteY0" fmla="*/ 17510 h 98980"/>
                <a:gd name="connsiteX1" fmla="*/ 743224 w 841686"/>
                <a:gd name="connsiteY1" fmla="*/ 2480 h 98980"/>
                <a:gd name="connsiteX2" fmla="*/ 832184 w 841686"/>
                <a:gd name="connsiteY2" fmla="*/ 57292 h 98980"/>
                <a:gd name="connsiteX3" fmla="*/ 646932 w 841686"/>
                <a:gd name="connsiteY3" fmla="*/ 98980 h 98980"/>
                <a:gd name="connsiteX4" fmla="*/ 389467 w 841686"/>
                <a:gd name="connsiteY4" fmla="*/ 74886 h 98980"/>
                <a:gd name="connsiteX5" fmla="*/ 0 w 841686"/>
                <a:gd name="connsiteY5" fmla="*/ 17510 h 98980"/>
                <a:gd name="connsiteX0" fmla="*/ 0 w 832218"/>
                <a:gd name="connsiteY0" fmla="*/ 17510 h 98980"/>
                <a:gd name="connsiteX1" fmla="*/ 743224 w 832218"/>
                <a:gd name="connsiteY1" fmla="*/ 2480 h 98980"/>
                <a:gd name="connsiteX2" fmla="*/ 832184 w 832218"/>
                <a:gd name="connsiteY2" fmla="*/ 57292 h 98980"/>
                <a:gd name="connsiteX3" fmla="*/ 646932 w 832218"/>
                <a:gd name="connsiteY3" fmla="*/ 98980 h 98980"/>
                <a:gd name="connsiteX4" fmla="*/ 389467 w 832218"/>
                <a:gd name="connsiteY4" fmla="*/ 74886 h 98980"/>
                <a:gd name="connsiteX5" fmla="*/ 0 w 832218"/>
                <a:gd name="connsiteY5" fmla="*/ 17510 h 98980"/>
                <a:gd name="connsiteX0" fmla="*/ 0 w 747364"/>
                <a:gd name="connsiteY0" fmla="*/ 17510 h 98980"/>
                <a:gd name="connsiteX1" fmla="*/ 743224 w 747364"/>
                <a:gd name="connsiteY1" fmla="*/ 2480 h 98980"/>
                <a:gd name="connsiteX2" fmla="*/ 736261 w 747364"/>
                <a:gd name="connsiteY2" fmla="*/ 51950 h 98980"/>
                <a:gd name="connsiteX3" fmla="*/ 646932 w 747364"/>
                <a:gd name="connsiteY3" fmla="*/ 98980 h 98980"/>
                <a:gd name="connsiteX4" fmla="*/ 389467 w 747364"/>
                <a:gd name="connsiteY4" fmla="*/ 74886 h 98980"/>
                <a:gd name="connsiteX5" fmla="*/ 0 w 747364"/>
                <a:gd name="connsiteY5" fmla="*/ 17510 h 98980"/>
                <a:gd name="connsiteX0" fmla="*/ 0 w 752323"/>
                <a:gd name="connsiteY0" fmla="*/ 17510 h 98980"/>
                <a:gd name="connsiteX1" fmla="*/ 743224 w 752323"/>
                <a:gd name="connsiteY1" fmla="*/ 2480 h 98980"/>
                <a:gd name="connsiteX2" fmla="*/ 736261 w 752323"/>
                <a:gd name="connsiteY2" fmla="*/ 51950 h 98980"/>
                <a:gd name="connsiteX3" fmla="*/ 646932 w 752323"/>
                <a:gd name="connsiteY3" fmla="*/ 98980 h 98980"/>
                <a:gd name="connsiteX4" fmla="*/ 389467 w 752323"/>
                <a:gd name="connsiteY4" fmla="*/ 74886 h 98980"/>
                <a:gd name="connsiteX5" fmla="*/ 0 w 752323"/>
                <a:gd name="connsiteY5" fmla="*/ 17510 h 98980"/>
                <a:gd name="connsiteX0" fmla="*/ 0 w 793191"/>
                <a:gd name="connsiteY0" fmla="*/ 10079 h 91549"/>
                <a:gd name="connsiteX1" fmla="*/ 791185 w 793191"/>
                <a:gd name="connsiteY1" fmla="*/ 5732 h 91549"/>
                <a:gd name="connsiteX2" fmla="*/ 736261 w 793191"/>
                <a:gd name="connsiteY2" fmla="*/ 44519 h 91549"/>
                <a:gd name="connsiteX3" fmla="*/ 646932 w 793191"/>
                <a:gd name="connsiteY3" fmla="*/ 91549 h 91549"/>
                <a:gd name="connsiteX4" fmla="*/ 389467 w 793191"/>
                <a:gd name="connsiteY4" fmla="*/ 67455 h 91549"/>
                <a:gd name="connsiteX5" fmla="*/ 0 w 793191"/>
                <a:gd name="connsiteY5" fmla="*/ 10079 h 91549"/>
                <a:gd name="connsiteX0" fmla="*/ 0 w 793730"/>
                <a:gd name="connsiteY0" fmla="*/ 10079 h 91549"/>
                <a:gd name="connsiteX1" fmla="*/ 791185 w 793730"/>
                <a:gd name="connsiteY1" fmla="*/ 5732 h 91549"/>
                <a:gd name="connsiteX2" fmla="*/ 747546 w 793730"/>
                <a:gd name="connsiteY2" fmla="*/ 58762 h 91549"/>
                <a:gd name="connsiteX3" fmla="*/ 646932 w 793730"/>
                <a:gd name="connsiteY3" fmla="*/ 91549 h 91549"/>
                <a:gd name="connsiteX4" fmla="*/ 389467 w 793730"/>
                <a:gd name="connsiteY4" fmla="*/ 67455 h 91549"/>
                <a:gd name="connsiteX5" fmla="*/ 0 w 793730"/>
                <a:gd name="connsiteY5" fmla="*/ 10079 h 91549"/>
                <a:gd name="connsiteX0" fmla="*/ 0 w 794306"/>
                <a:gd name="connsiteY0" fmla="*/ 10079 h 91549"/>
                <a:gd name="connsiteX1" fmla="*/ 791185 w 794306"/>
                <a:gd name="connsiteY1" fmla="*/ 5732 h 91549"/>
                <a:gd name="connsiteX2" fmla="*/ 747546 w 794306"/>
                <a:gd name="connsiteY2" fmla="*/ 58762 h 91549"/>
                <a:gd name="connsiteX3" fmla="*/ 646932 w 794306"/>
                <a:gd name="connsiteY3" fmla="*/ 91549 h 91549"/>
                <a:gd name="connsiteX4" fmla="*/ 389467 w 794306"/>
                <a:gd name="connsiteY4" fmla="*/ 67455 h 91549"/>
                <a:gd name="connsiteX5" fmla="*/ 0 w 794306"/>
                <a:gd name="connsiteY5" fmla="*/ 10079 h 91549"/>
                <a:gd name="connsiteX0" fmla="*/ 0 w 793282"/>
                <a:gd name="connsiteY0" fmla="*/ 10079 h 95615"/>
                <a:gd name="connsiteX1" fmla="*/ 791185 w 793282"/>
                <a:gd name="connsiteY1" fmla="*/ 5732 h 95615"/>
                <a:gd name="connsiteX2" fmla="*/ 747546 w 793282"/>
                <a:gd name="connsiteY2" fmla="*/ 58762 h 95615"/>
                <a:gd name="connsiteX3" fmla="*/ 703105 w 793282"/>
                <a:gd name="connsiteY3" fmla="*/ 95615 h 95615"/>
                <a:gd name="connsiteX4" fmla="*/ 389467 w 793282"/>
                <a:gd name="connsiteY4" fmla="*/ 67455 h 95615"/>
                <a:gd name="connsiteX5" fmla="*/ 0 w 793282"/>
                <a:gd name="connsiteY5" fmla="*/ 10079 h 95615"/>
                <a:gd name="connsiteX0" fmla="*/ 0 w 794220"/>
                <a:gd name="connsiteY0" fmla="*/ 10079 h 95615"/>
                <a:gd name="connsiteX1" fmla="*/ 791185 w 794220"/>
                <a:gd name="connsiteY1" fmla="*/ 5732 h 95615"/>
                <a:gd name="connsiteX2" fmla="*/ 763149 w 794220"/>
                <a:gd name="connsiteY2" fmla="*/ 58762 h 95615"/>
                <a:gd name="connsiteX3" fmla="*/ 703105 w 794220"/>
                <a:gd name="connsiteY3" fmla="*/ 95615 h 95615"/>
                <a:gd name="connsiteX4" fmla="*/ 389467 w 794220"/>
                <a:gd name="connsiteY4" fmla="*/ 67455 h 95615"/>
                <a:gd name="connsiteX5" fmla="*/ 0 w 794220"/>
                <a:gd name="connsiteY5" fmla="*/ 10079 h 95615"/>
                <a:gd name="connsiteX0" fmla="*/ 0 w 794220"/>
                <a:gd name="connsiteY0" fmla="*/ 10079 h 95615"/>
                <a:gd name="connsiteX1" fmla="*/ 791185 w 794220"/>
                <a:gd name="connsiteY1" fmla="*/ 5732 h 95615"/>
                <a:gd name="connsiteX2" fmla="*/ 763149 w 794220"/>
                <a:gd name="connsiteY2" fmla="*/ 58762 h 95615"/>
                <a:gd name="connsiteX3" fmla="*/ 703105 w 794220"/>
                <a:gd name="connsiteY3" fmla="*/ 95615 h 95615"/>
                <a:gd name="connsiteX4" fmla="*/ 389467 w 794220"/>
                <a:gd name="connsiteY4" fmla="*/ 67455 h 95615"/>
                <a:gd name="connsiteX5" fmla="*/ 0 w 794220"/>
                <a:gd name="connsiteY5" fmla="*/ 10079 h 95615"/>
                <a:gd name="connsiteX0" fmla="*/ 0 w 794220"/>
                <a:gd name="connsiteY0" fmla="*/ 25552 h 111088"/>
                <a:gd name="connsiteX1" fmla="*/ 791185 w 794220"/>
                <a:gd name="connsiteY1" fmla="*/ 21205 h 111088"/>
                <a:gd name="connsiteX2" fmla="*/ 763149 w 794220"/>
                <a:gd name="connsiteY2" fmla="*/ 74235 h 111088"/>
                <a:gd name="connsiteX3" fmla="*/ 703105 w 794220"/>
                <a:gd name="connsiteY3" fmla="*/ 111088 h 111088"/>
                <a:gd name="connsiteX4" fmla="*/ 389467 w 794220"/>
                <a:gd name="connsiteY4" fmla="*/ 82928 h 111088"/>
                <a:gd name="connsiteX5" fmla="*/ 0 w 794220"/>
                <a:gd name="connsiteY5" fmla="*/ 25552 h 111088"/>
                <a:gd name="connsiteX0" fmla="*/ 0 w 794220"/>
                <a:gd name="connsiteY0" fmla="*/ 31699 h 117235"/>
                <a:gd name="connsiteX1" fmla="*/ 791185 w 794220"/>
                <a:gd name="connsiteY1" fmla="*/ 27352 h 117235"/>
                <a:gd name="connsiteX2" fmla="*/ 763149 w 794220"/>
                <a:gd name="connsiteY2" fmla="*/ 80382 h 117235"/>
                <a:gd name="connsiteX3" fmla="*/ 703105 w 794220"/>
                <a:gd name="connsiteY3" fmla="*/ 117235 h 117235"/>
                <a:gd name="connsiteX4" fmla="*/ 389467 w 794220"/>
                <a:gd name="connsiteY4" fmla="*/ 89075 h 117235"/>
                <a:gd name="connsiteX5" fmla="*/ 0 w 794220"/>
                <a:gd name="connsiteY5" fmla="*/ 31699 h 117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4220" h="117235">
                  <a:moveTo>
                    <a:pt x="0" y="31699"/>
                  </a:moveTo>
                  <a:cubicBezTo>
                    <a:pt x="439520" y="-19337"/>
                    <a:pt x="452761" y="392"/>
                    <a:pt x="791185" y="27352"/>
                  </a:cubicBezTo>
                  <a:cubicBezTo>
                    <a:pt x="802926" y="46445"/>
                    <a:pt x="777829" y="65402"/>
                    <a:pt x="763149" y="80382"/>
                  </a:cubicBezTo>
                  <a:cubicBezTo>
                    <a:pt x="748469" y="95362"/>
                    <a:pt x="740215" y="108665"/>
                    <a:pt x="703105" y="117235"/>
                  </a:cubicBezTo>
                  <a:cubicBezTo>
                    <a:pt x="681525" y="116816"/>
                    <a:pt x="519134" y="97232"/>
                    <a:pt x="389467" y="89075"/>
                  </a:cubicBezTo>
                  <a:cubicBezTo>
                    <a:pt x="259800" y="80918"/>
                    <a:pt x="0" y="80541"/>
                    <a:pt x="0" y="31699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7E40D593-72B5-4ABB-92A9-636EEF91DB3A}"/>
                </a:ext>
              </a:extLst>
            </p:cNvPr>
            <p:cNvSpPr/>
            <p:nvPr/>
          </p:nvSpPr>
          <p:spPr>
            <a:xfrm>
              <a:off x="727076" y="2720393"/>
              <a:ext cx="526312" cy="183993"/>
            </a:xfrm>
            <a:custGeom>
              <a:avLst/>
              <a:gdLst>
                <a:gd name="connsiteX0" fmla="*/ 527971 w 682419"/>
                <a:gd name="connsiteY0" fmla="*/ 0 h 215868"/>
                <a:gd name="connsiteX1" fmla="*/ 531230 w 682419"/>
                <a:gd name="connsiteY1" fmla="*/ 45173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596997 w 682419"/>
                <a:gd name="connsiteY4" fmla="*/ 188566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596997 w 682419"/>
                <a:gd name="connsiteY4" fmla="*/ 188566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596997 w 682419"/>
                <a:gd name="connsiteY4" fmla="*/ 188566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596997 w 682419"/>
                <a:gd name="connsiteY4" fmla="*/ 188566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407937 w 682419"/>
                <a:gd name="connsiteY4" fmla="*/ 17718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407937 w 682419"/>
                <a:gd name="connsiteY4" fmla="*/ 17718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364308 w 682419"/>
                <a:gd name="connsiteY4" fmla="*/ 18401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364308 w 682419"/>
                <a:gd name="connsiteY4" fmla="*/ 18401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364308 w 682419"/>
                <a:gd name="connsiteY4" fmla="*/ 18401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364308 w 682419"/>
                <a:gd name="connsiteY4" fmla="*/ 18401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379933 w 682419"/>
                <a:gd name="connsiteY7" fmla="*/ 23095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364308 w 682419"/>
                <a:gd name="connsiteY4" fmla="*/ 18401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379933 w 682419"/>
                <a:gd name="connsiteY7" fmla="*/ 23095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364308 w 682419"/>
                <a:gd name="connsiteY4" fmla="*/ 18401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354133 w 682419"/>
                <a:gd name="connsiteY7" fmla="*/ 50355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364308 w 682419"/>
                <a:gd name="connsiteY4" fmla="*/ 18401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354133 w 682419"/>
                <a:gd name="connsiteY7" fmla="*/ 50355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364308 w 682419"/>
                <a:gd name="connsiteY4" fmla="*/ 18401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354133 w 682419"/>
                <a:gd name="connsiteY7" fmla="*/ 50355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364308 w 682419"/>
                <a:gd name="connsiteY4" fmla="*/ 18401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279959 w 682419"/>
                <a:gd name="connsiteY7" fmla="*/ 68530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364308 w 682419"/>
                <a:gd name="connsiteY4" fmla="*/ 18401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279959 w 682419"/>
                <a:gd name="connsiteY7" fmla="*/ 68530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364308 w 682419"/>
                <a:gd name="connsiteY4" fmla="*/ 18401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279959 w 682419"/>
                <a:gd name="connsiteY7" fmla="*/ 68530 h 215868"/>
                <a:gd name="connsiteX8" fmla="*/ 527971 w 682419"/>
                <a:gd name="connsiteY8" fmla="*/ 0 h 215868"/>
                <a:gd name="connsiteX0" fmla="*/ 518296 w 682419"/>
                <a:gd name="connsiteY0" fmla="*/ 0 h 234041"/>
                <a:gd name="connsiteX1" fmla="*/ 553099 w 682419"/>
                <a:gd name="connsiteY1" fmla="*/ 118374 h 234041"/>
                <a:gd name="connsiteX2" fmla="*/ 678392 w 682419"/>
                <a:gd name="connsiteY2" fmla="*/ 206810 h 234041"/>
                <a:gd name="connsiteX3" fmla="*/ 682419 w 682419"/>
                <a:gd name="connsiteY3" fmla="*/ 208681 h 234041"/>
                <a:gd name="connsiteX4" fmla="*/ 364308 w 682419"/>
                <a:gd name="connsiteY4" fmla="*/ 202186 h 234041"/>
                <a:gd name="connsiteX5" fmla="*/ 1 w 682419"/>
                <a:gd name="connsiteY5" fmla="*/ 234041 h 234041"/>
                <a:gd name="connsiteX6" fmla="*/ 0 w 682419"/>
                <a:gd name="connsiteY6" fmla="*/ 234041 h 234041"/>
                <a:gd name="connsiteX7" fmla="*/ 279959 w 682419"/>
                <a:gd name="connsiteY7" fmla="*/ 86703 h 234041"/>
                <a:gd name="connsiteX8" fmla="*/ 518296 w 682419"/>
                <a:gd name="connsiteY8" fmla="*/ 0 h 234041"/>
                <a:gd name="connsiteX0" fmla="*/ 518296 w 682419"/>
                <a:gd name="connsiteY0" fmla="*/ 0 h 234041"/>
                <a:gd name="connsiteX1" fmla="*/ 553099 w 682419"/>
                <a:gd name="connsiteY1" fmla="*/ 118374 h 234041"/>
                <a:gd name="connsiteX2" fmla="*/ 678392 w 682419"/>
                <a:gd name="connsiteY2" fmla="*/ 206810 h 234041"/>
                <a:gd name="connsiteX3" fmla="*/ 682419 w 682419"/>
                <a:gd name="connsiteY3" fmla="*/ 208681 h 234041"/>
                <a:gd name="connsiteX4" fmla="*/ 364308 w 682419"/>
                <a:gd name="connsiteY4" fmla="*/ 202186 h 234041"/>
                <a:gd name="connsiteX5" fmla="*/ 1 w 682419"/>
                <a:gd name="connsiteY5" fmla="*/ 234041 h 234041"/>
                <a:gd name="connsiteX6" fmla="*/ 0 w 682419"/>
                <a:gd name="connsiteY6" fmla="*/ 234041 h 234041"/>
                <a:gd name="connsiteX7" fmla="*/ 279959 w 682419"/>
                <a:gd name="connsiteY7" fmla="*/ 86703 h 234041"/>
                <a:gd name="connsiteX8" fmla="*/ 518296 w 682419"/>
                <a:gd name="connsiteY8" fmla="*/ 0 h 234041"/>
                <a:gd name="connsiteX0" fmla="*/ 518296 w 682419"/>
                <a:gd name="connsiteY0" fmla="*/ 0 h 234041"/>
                <a:gd name="connsiteX1" fmla="*/ 553099 w 682419"/>
                <a:gd name="connsiteY1" fmla="*/ 118374 h 234041"/>
                <a:gd name="connsiteX2" fmla="*/ 678392 w 682419"/>
                <a:gd name="connsiteY2" fmla="*/ 206810 h 234041"/>
                <a:gd name="connsiteX3" fmla="*/ 682419 w 682419"/>
                <a:gd name="connsiteY3" fmla="*/ 208681 h 234041"/>
                <a:gd name="connsiteX4" fmla="*/ 364308 w 682419"/>
                <a:gd name="connsiteY4" fmla="*/ 202186 h 234041"/>
                <a:gd name="connsiteX5" fmla="*/ 1 w 682419"/>
                <a:gd name="connsiteY5" fmla="*/ 234041 h 234041"/>
                <a:gd name="connsiteX6" fmla="*/ 0 w 682419"/>
                <a:gd name="connsiteY6" fmla="*/ 234041 h 234041"/>
                <a:gd name="connsiteX7" fmla="*/ 279959 w 682419"/>
                <a:gd name="connsiteY7" fmla="*/ 86703 h 234041"/>
                <a:gd name="connsiteX8" fmla="*/ 518296 w 682419"/>
                <a:gd name="connsiteY8" fmla="*/ 0 h 234041"/>
                <a:gd name="connsiteX0" fmla="*/ 518296 w 682419"/>
                <a:gd name="connsiteY0" fmla="*/ 0 h 234041"/>
                <a:gd name="connsiteX1" fmla="*/ 553099 w 682419"/>
                <a:gd name="connsiteY1" fmla="*/ 118374 h 234041"/>
                <a:gd name="connsiteX2" fmla="*/ 678392 w 682419"/>
                <a:gd name="connsiteY2" fmla="*/ 206810 h 234041"/>
                <a:gd name="connsiteX3" fmla="*/ 682419 w 682419"/>
                <a:gd name="connsiteY3" fmla="*/ 208681 h 234041"/>
                <a:gd name="connsiteX4" fmla="*/ 364308 w 682419"/>
                <a:gd name="connsiteY4" fmla="*/ 202186 h 234041"/>
                <a:gd name="connsiteX5" fmla="*/ 1 w 682419"/>
                <a:gd name="connsiteY5" fmla="*/ 234041 h 234041"/>
                <a:gd name="connsiteX6" fmla="*/ 0 w 682419"/>
                <a:gd name="connsiteY6" fmla="*/ 234041 h 234041"/>
                <a:gd name="connsiteX7" fmla="*/ 279959 w 682419"/>
                <a:gd name="connsiteY7" fmla="*/ 86703 h 234041"/>
                <a:gd name="connsiteX8" fmla="*/ 518296 w 682419"/>
                <a:gd name="connsiteY8" fmla="*/ 0 h 234041"/>
                <a:gd name="connsiteX0" fmla="*/ 518296 w 682419"/>
                <a:gd name="connsiteY0" fmla="*/ 0 h 234041"/>
                <a:gd name="connsiteX1" fmla="*/ 553099 w 682419"/>
                <a:gd name="connsiteY1" fmla="*/ 118374 h 234041"/>
                <a:gd name="connsiteX2" fmla="*/ 678392 w 682419"/>
                <a:gd name="connsiteY2" fmla="*/ 206810 h 234041"/>
                <a:gd name="connsiteX3" fmla="*/ 682419 w 682419"/>
                <a:gd name="connsiteY3" fmla="*/ 208681 h 234041"/>
                <a:gd name="connsiteX4" fmla="*/ 364308 w 682419"/>
                <a:gd name="connsiteY4" fmla="*/ 202186 h 234041"/>
                <a:gd name="connsiteX5" fmla="*/ 1 w 682419"/>
                <a:gd name="connsiteY5" fmla="*/ 234041 h 234041"/>
                <a:gd name="connsiteX6" fmla="*/ 0 w 682419"/>
                <a:gd name="connsiteY6" fmla="*/ 234041 h 234041"/>
                <a:gd name="connsiteX7" fmla="*/ 279959 w 682419"/>
                <a:gd name="connsiteY7" fmla="*/ 86703 h 234041"/>
                <a:gd name="connsiteX8" fmla="*/ 518296 w 682419"/>
                <a:gd name="connsiteY8" fmla="*/ 0 h 234041"/>
                <a:gd name="connsiteX0" fmla="*/ 518296 w 682419"/>
                <a:gd name="connsiteY0" fmla="*/ 0 h 234041"/>
                <a:gd name="connsiteX1" fmla="*/ 553099 w 682419"/>
                <a:gd name="connsiteY1" fmla="*/ 118374 h 234041"/>
                <a:gd name="connsiteX2" fmla="*/ 678392 w 682419"/>
                <a:gd name="connsiteY2" fmla="*/ 206810 h 234041"/>
                <a:gd name="connsiteX3" fmla="*/ 682419 w 682419"/>
                <a:gd name="connsiteY3" fmla="*/ 208681 h 234041"/>
                <a:gd name="connsiteX4" fmla="*/ 364308 w 682419"/>
                <a:gd name="connsiteY4" fmla="*/ 202186 h 234041"/>
                <a:gd name="connsiteX5" fmla="*/ 1 w 682419"/>
                <a:gd name="connsiteY5" fmla="*/ 234041 h 234041"/>
                <a:gd name="connsiteX6" fmla="*/ 0 w 682419"/>
                <a:gd name="connsiteY6" fmla="*/ 234041 h 234041"/>
                <a:gd name="connsiteX7" fmla="*/ 279959 w 682419"/>
                <a:gd name="connsiteY7" fmla="*/ 86703 h 234041"/>
                <a:gd name="connsiteX8" fmla="*/ 518296 w 682419"/>
                <a:gd name="connsiteY8" fmla="*/ 0 h 234041"/>
                <a:gd name="connsiteX0" fmla="*/ 518296 w 682419"/>
                <a:gd name="connsiteY0" fmla="*/ 0 h 234041"/>
                <a:gd name="connsiteX1" fmla="*/ 553099 w 682419"/>
                <a:gd name="connsiteY1" fmla="*/ 118374 h 234041"/>
                <a:gd name="connsiteX2" fmla="*/ 678392 w 682419"/>
                <a:gd name="connsiteY2" fmla="*/ 206810 h 234041"/>
                <a:gd name="connsiteX3" fmla="*/ 682419 w 682419"/>
                <a:gd name="connsiteY3" fmla="*/ 208681 h 234041"/>
                <a:gd name="connsiteX4" fmla="*/ 364308 w 682419"/>
                <a:gd name="connsiteY4" fmla="*/ 202186 h 234041"/>
                <a:gd name="connsiteX5" fmla="*/ 1 w 682419"/>
                <a:gd name="connsiteY5" fmla="*/ 234041 h 234041"/>
                <a:gd name="connsiteX6" fmla="*/ 0 w 682419"/>
                <a:gd name="connsiteY6" fmla="*/ 234041 h 234041"/>
                <a:gd name="connsiteX7" fmla="*/ 279959 w 682419"/>
                <a:gd name="connsiteY7" fmla="*/ 86703 h 234041"/>
                <a:gd name="connsiteX8" fmla="*/ 518296 w 682419"/>
                <a:gd name="connsiteY8" fmla="*/ 0 h 234041"/>
                <a:gd name="connsiteX0" fmla="*/ 518296 w 682419"/>
                <a:gd name="connsiteY0" fmla="*/ 0 h 234041"/>
                <a:gd name="connsiteX1" fmla="*/ 553099 w 682419"/>
                <a:gd name="connsiteY1" fmla="*/ 118374 h 234041"/>
                <a:gd name="connsiteX2" fmla="*/ 678392 w 682419"/>
                <a:gd name="connsiteY2" fmla="*/ 206810 h 234041"/>
                <a:gd name="connsiteX3" fmla="*/ 682419 w 682419"/>
                <a:gd name="connsiteY3" fmla="*/ 208681 h 234041"/>
                <a:gd name="connsiteX4" fmla="*/ 364308 w 682419"/>
                <a:gd name="connsiteY4" fmla="*/ 202186 h 234041"/>
                <a:gd name="connsiteX5" fmla="*/ 1 w 682419"/>
                <a:gd name="connsiteY5" fmla="*/ 234041 h 234041"/>
                <a:gd name="connsiteX6" fmla="*/ 0 w 682419"/>
                <a:gd name="connsiteY6" fmla="*/ 234041 h 234041"/>
                <a:gd name="connsiteX7" fmla="*/ 279959 w 682419"/>
                <a:gd name="connsiteY7" fmla="*/ 86703 h 234041"/>
                <a:gd name="connsiteX8" fmla="*/ 518296 w 682419"/>
                <a:gd name="connsiteY8" fmla="*/ 0 h 234041"/>
                <a:gd name="connsiteX0" fmla="*/ 518296 w 678393"/>
                <a:gd name="connsiteY0" fmla="*/ 0 h 234041"/>
                <a:gd name="connsiteX1" fmla="*/ 553099 w 678393"/>
                <a:gd name="connsiteY1" fmla="*/ 118374 h 234041"/>
                <a:gd name="connsiteX2" fmla="*/ 678392 w 678393"/>
                <a:gd name="connsiteY2" fmla="*/ 206810 h 234041"/>
                <a:gd name="connsiteX3" fmla="*/ 364308 w 678393"/>
                <a:gd name="connsiteY3" fmla="*/ 202186 h 234041"/>
                <a:gd name="connsiteX4" fmla="*/ 1 w 678393"/>
                <a:gd name="connsiteY4" fmla="*/ 234041 h 234041"/>
                <a:gd name="connsiteX5" fmla="*/ 0 w 678393"/>
                <a:gd name="connsiteY5" fmla="*/ 234041 h 234041"/>
                <a:gd name="connsiteX6" fmla="*/ 279959 w 678393"/>
                <a:gd name="connsiteY6" fmla="*/ 86703 h 234041"/>
                <a:gd name="connsiteX7" fmla="*/ 518296 w 678393"/>
                <a:gd name="connsiteY7" fmla="*/ 0 h 234041"/>
                <a:gd name="connsiteX0" fmla="*/ 518296 w 678392"/>
                <a:gd name="connsiteY0" fmla="*/ 0 h 234041"/>
                <a:gd name="connsiteX1" fmla="*/ 553099 w 678392"/>
                <a:gd name="connsiteY1" fmla="*/ 118374 h 234041"/>
                <a:gd name="connsiteX2" fmla="*/ 678392 w 678392"/>
                <a:gd name="connsiteY2" fmla="*/ 206810 h 234041"/>
                <a:gd name="connsiteX3" fmla="*/ 364308 w 678392"/>
                <a:gd name="connsiteY3" fmla="*/ 202186 h 234041"/>
                <a:gd name="connsiteX4" fmla="*/ 1 w 678392"/>
                <a:gd name="connsiteY4" fmla="*/ 234041 h 234041"/>
                <a:gd name="connsiteX5" fmla="*/ 0 w 678392"/>
                <a:gd name="connsiteY5" fmla="*/ 234041 h 234041"/>
                <a:gd name="connsiteX6" fmla="*/ 279959 w 678392"/>
                <a:gd name="connsiteY6" fmla="*/ 86703 h 234041"/>
                <a:gd name="connsiteX7" fmla="*/ 518296 w 678392"/>
                <a:gd name="connsiteY7" fmla="*/ 0 h 234041"/>
                <a:gd name="connsiteX0" fmla="*/ 518296 w 678392"/>
                <a:gd name="connsiteY0" fmla="*/ 0 h 234041"/>
                <a:gd name="connsiteX1" fmla="*/ 553099 w 678392"/>
                <a:gd name="connsiteY1" fmla="*/ 118374 h 234041"/>
                <a:gd name="connsiteX2" fmla="*/ 678392 w 678392"/>
                <a:gd name="connsiteY2" fmla="*/ 206810 h 234041"/>
                <a:gd name="connsiteX3" fmla="*/ 364308 w 678392"/>
                <a:gd name="connsiteY3" fmla="*/ 202186 h 234041"/>
                <a:gd name="connsiteX4" fmla="*/ 1 w 678392"/>
                <a:gd name="connsiteY4" fmla="*/ 234041 h 234041"/>
                <a:gd name="connsiteX5" fmla="*/ 0 w 678392"/>
                <a:gd name="connsiteY5" fmla="*/ 234041 h 234041"/>
                <a:gd name="connsiteX6" fmla="*/ 279959 w 678392"/>
                <a:gd name="connsiteY6" fmla="*/ 86703 h 234041"/>
                <a:gd name="connsiteX7" fmla="*/ 518296 w 678392"/>
                <a:gd name="connsiteY7" fmla="*/ 0 h 234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8392" h="234041">
                  <a:moveTo>
                    <a:pt x="518296" y="0"/>
                  </a:moveTo>
                  <a:cubicBezTo>
                    <a:pt x="522606" y="33231"/>
                    <a:pt x="526416" y="83906"/>
                    <a:pt x="553099" y="118374"/>
                  </a:cubicBezTo>
                  <a:cubicBezTo>
                    <a:pt x="579782" y="152842"/>
                    <a:pt x="630556" y="175363"/>
                    <a:pt x="678392" y="206810"/>
                  </a:cubicBezTo>
                  <a:cubicBezTo>
                    <a:pt x="605946" y="202241"/>
                    <a:pt x="469003" y="203727"/>
                    <a:pt x="364308" y="202186"/>
                  </a:cubicBezTo>
                  <a:cubicBezTo>
                    <a:pt x="214643" y="206850"/>
                    <a:pt x="195890" y="215840"/>
                    <a:pt x="1" y="234041"/>
                  </a:cubicBezTo>
                  <a:lnTo>
                    <a:pt x="0" y="234041"/>
                  </a:lnTo>
                  <a:cubicBezTo>
                    <a:pt x="139545" y="145551"/>
                    <a:pt x="193576" y="125710"/>
                    <a:pt x="279959" y="86703"/>
                  </a:cubicBezTo>
                  <a:cubicBezTo>
                    <a:pt x="366342" y="47696"/>
                    <a:pt x="465725" y="19814"/>
                    <a:pt x="518296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345FDB1F-349D-4FE5-8ACE-EDFA6E8DAF87}"/>
                </a:ext>
              </a:extLst>
            </p:cNvPr>
            <p:cNvGrpSpPr/>
            <p:nvPr/>
          </p:nvGrpSpPr>
          <p:grpSpPr>
            <a:xfrm>
              <a:off x="1358433" y="2580767"/>
              <a:ext cx="228709" cy="228709"/>
              <a:chOff x="1534025" y="1257303"/>
              <a:chExt cx="304300" cy="304300"/>
            </a:xfrm>
          </p:grpSpPr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FA981F13-3B92-4DC0-8E55-CDBCDCD1E76F}"/>
                  </a:ext>
                </a:extLst>
              </p:cNvPr>
              <p:cNvSpPr/>
              <p:nvPr/>
            </p:nvSpPr>
            <p:spPr>
              <a:xfrm>
                <a:off x="1534025" y="1257303"/>
                <a:ext cx="304300" cy="30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D60AD7BB-A6E9-4825-9F03-C86BB3321602}"/>
                  </a:ext>
                </a:extLst>
              </p:cNvPr>
              <p:cNvSpPr/>
              <p:nvPr/>
            </p:nvSpPr>
            <p:spPr>
              <a:xfrm>
                <a:off x="1577530" y="1298999"/>
                <a:ext cx="220775" cy="22077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71687557-294E-458F-ADC0-5503CBF01E2F}"/>
                  </a:ext>
                </a:extLst>
              </p:cNvPr>
              <p:cNvSpPr/>
              <p:nvPr/>
            </p:nvSpPr>
            <p:spPr>
              <a:xfrm>
                <a:off x="1679614" y="1339549"/>
                <a:ext cx="69835" cy="69835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5" name="二等辺三角形 125">
              <a:extLst>
                <a:ext uri="{FF2B5EF4-FFF2-40B4-BE49-F238E27FC236}">
                  <a16:creationId xmlns:a16="http://schemas.microsoft.com/office/drawing/2014/main" id="{90ED724E-E0EA-4A05-8C00-E31A9F566894}"/>
                </a:ext>
              </a:extLst>
            </p:cNvPr>
            <p:cNvSpPr/>
            <p:nvPr/>
          </p:nvSpPr>
          <p:spPr>
            <a:xfrm rot="6420766">
              <a:off x="4166531" y="3345310"/>
              <a:ext cx="344698" cy="1838827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/>
                </a:gs>
                <a:gs pos="54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06" name="二等辺三角形 125">
              <a:extLst>
                <a:ext uri="{FF2B5EF4-FFF2-40B4-BE49-F238E27FC236}">
                  <a16:creationId xmlns:a16="http://schemas.microsoft.com/office/drawing/2014/main" id="{9A89A21D-CED6-4462-A584-09779D985E61}"/>
                </a:ext>
              </a:extLst>
            </p:cNvPr>
            <p:cNvSpPr/>
            <p:nvPr/>
          </p:nvSpPr>
          <p:spPr>
            <a:xfrm rot="6420766">
              <a:off x="4007779" y="3421509"/>
              <a:ext cx="344698" cy="1838827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/>
                </a:gs>
                <a:gs pos="54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07" name="二等辺三角形 125">
              <a:extLst>
                <a:ext uri="{FF2B5EF4-FFF2-40B4-BE49-F238E27FC236}">
                  <a16:creationId xmlns:a16="http://schemas.microsoft.com/office/drawing/2014/main" id="{35B63AC0-85BC-445D-9183-83CF5D328493}"/>
                </a:ext>
              </a:extLst>
            </p:cNvPr>
            <p:cNvSpPr/>
            <p:nvPr/>
          </p:nvSpPr>
          <p:spPr>
            <a:xfrm rot="6420766">
              <a:off x="3035379" y="3525715"/>
              <a:ext cx="312033" cy="1103930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08" name="二等辺三角形 125">
              <a:extLst>
                <a:ext uri="{FF2B5EF4-FFF2-40B4-BE49-F238E27FC236}">
                  <a16:creationId xmlns:a16="http://schemas.microsoft.com/office/drawing/2014/main" id="{94D49150-48AD-4C6F-B2C2-0959E67FDB3A}"/>
                </a:ext>
              </a:extLst>
            </p:cNvPr>
            <p:cNvSpPr/>
            <p:nvPr/>
          </p:nvSpPr>
          <p:spPr>
            <a:xfrm rot="6420766">
              <a:off x="3189117" y="3472325"/>
              <a:ext cx="312033" cy="1103930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6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09" name="二等辺三角形 125">
              <a:extLst>
                <a:ext uri="{FF2B5EF4-FFF2-40B4-BE49-F238E27FC236}">
                  <a16:creationId xmlns:a16="http://schemas.microsoft.com/office/drawing/2014/main" id="{1F0AD262-E47C-4D55-AC02-D49537F3296E}"/>
                </a:ext>
              </a:extLst>
            </p:cNvPr>
            <p:cNvSpPr/>
            <p:nvPr/>
          </p:nvSpPr>
          <p:spPr>
            <a:xfrm rot="6420766">
              <a:off x="3365450" y="3418934"/>
              <a:ext cx="312033" cy="1103930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6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10" name="楕円 23">
              <a:extLst>
                <a:ext uri="{FF2B5EF4-FFF2-40B4-BE49-F238E27FC236}">
                  <a16:creationId xmlns:a16="http://schemas.microsoft.com/office/drawing/2014/main" id="{9D184016-05A2-45E2-B44A-FBCDB4D19AB8}"/>
                </a:ext>
              </a:extLst>
            </p:cNvPr>
            <p:cNvSpPr/>
            <p:nvPr/>
          </p:nvSpPr>
          <p:spPr>
            <a:xfrm rot="1137984">
              <a:off x="1960475" y="3332245"/>
              <a:ext cx="2135061" cy="927131"/>
            </a:xfrm>
            <a:custGeom>
              <a:avLst/>
              <a:gdLst>
                <a:gd name="connsiteX0" fmla="*/ 0 w 1276350"/>
                <a:gd name="connsiteY0" fmla="*/ 528639 h 1057277"/>
                <a:gd name="connsiteX1" fmla="*/ 638175 w 1276350"/>
                <a:gd name="connsiteY1" fmla="*/ 0 h 1057277"/>
                <a:gd name="connsiteX2" fmla="*/ 1276350 w 1276350"/>
                <a:gd name="connsiteY2" fmla="*/ 528639 h 1057277"/>
                <a:gd name="connsiteX3" fmla="*/ 638175 w 1276350"/>
                <a:gd name="connsiteY3" fmla="*/ 1057278 h 1057277"/>
                <a:gd name="connsiteX4" fmla="*/ 0 w 1276350"/>
                <a:gd name="connsiteY4" fmla="*/ 528639 h 1057277"/>
                <a:gd name="connsiteX0" fmla="*/ 0 w 2552459"/>
                <a:gd name="connsiteY0" fmla="*/ 535015 h 1098203"/>
                <a:gd name="connsiteX1" fmla="*/ 638175 w 2552459"/>
                <a:gd name="connsiteY1" fmla="*/ 6376 h 1098203"/>
                <a:gd name="connsiteX2" fmla="*/ 2552459 w 2552459"/>
                <a:gd name="connsiteY2" fmla="*/ 854820 h 1098203"/>
                <a:gd name="connsiteX3" fmla="*/ 638175 w 2552459"/>
                <a:gd name="connsiteY3" fmla="*/ 1063654 h 1098203"/>
                <a:gd name="connsiteX4" fmla="*/ 0 w 2552459"/>
                <a:gd name="connsiteY4" fmla="*/ 535015 h 1098203"/>
                <a:gd name="connsiteX0" fmla="*/ 0 w 2528488"/>
                <a:gd name="connsiteY0" fmla="*/ 529481 h 1059477"/>
                <a:gd name="connsiteX1" fmla="*/ 638175 w 2528488"/>
                <a:gd name="connsiteY1" fmla="*/ 842 h 1059477"/>
                <a:gd name="connsiteX2" fmla="*/ 2528488 w 2528488"/>
                <a:gd name="connsiteY2" fmla="*/ 633725 h 1059477"/>
                <a:gd name="connsiteX3" fmla="*/ 638175 w 2528488"/>
                <a:gd name="connsiteY3" fmla="*/ 1058120 h 1059477"/>
                <a:gd name="connsiteX4" fmla="*/ 0 w 2528488"/>
                <a:gd name="connsiteY4" fmla="*/ 529481 h 1059477"/>
                <a:gd name="connsiteX0" fmla="*/ 0 w 2528638"/>
                <a:gd name="connsiteY0" fmla="*/ 529481 h 1058794"/>
                <a:gd name="connsiteX1" fmla="*/ 638175 w 2528638"/>
                <a:gd name="connsiteY1" fmla="*/ 842 h 1058794"/>
                <a:gd name="connsiteX2" fmla="*/ 2528488 w 2528638"/>
                <a:gd name="connsiteY2" fmla="*/ 633725 h 1058794"/>
                <a:gd name="connsiteX3" fmla="*/ 638175 w 2528638"/>
                <a:gd name="connsiteY3" fmla="*/ 1058120 h 1058794"/>
                <a:gd name="connsiteX4" fmla="*/ 0 w 2528638"/>
                <a:gd name="connsiteY4" fmla="*/ 529481 h 1058794"/>
                <a:gd name="connsiteX0" fmla="*/ 0 w 2659229"/>
                <a:gd name="connsiteY0" fmla="*/ 532002 h 1064695"/>
                <a:gd name="connsiteX1" fmla="*/ 638175 w 2659229"/>
                <a:gd name="connsiteY1" fmla="*/ 3363 h 1064695"/>
                <a:gd name="connsiteX2" fmla="*/ 2659089 w 2659229"/>
                <a:gd name="connsiteY2" fmla="*/ 753775 h 1064695"/>
                <a:gd name="connsiteX3" fmla="*/ 638175 w 2659229"/>
                <a:gd name="connsiteY3" fmla="*/ 1060641 h 1064695"/>
                <a:gd name="connsiteX4" fmla="*/ 0 w 2659229"/>
                <a:gd name="connsiteY4" fmla="*/ 532002 h 1064695"/>
                <a:gd name="connsiteX0" fmla="*/ 0 w 2783317"/>
                <a:gd name="connsiteY0" fmla="*/ 531142 h 1062448"/>
                <a:gd name="connsiteX1" fmla="*/ 638175 w 2783317"/>
                <a:gd name="connsiteY1" fmla="*/ 2503 h 1062448"/>
                <a:gd name="connsiteX2" fmla="*/ 2783186 w 2783317"/>
                <a:gd name="connsiteY2" fmla="*/ 719229 h 1062448"/>
                <a:gd name="connsiteX3" fmla="*/ 638175 w 2783317"/>
                <a:gd name="connsiteY3" fmla="*/ 1059781 h 1062448"/>
                <a:gd name="connsiteX4" fmla="*/ 0 w 2783317"/>
                <a:gd name="connsiteY4" fmla="*/ 531142 h 1062448"/>
                <a:gd name="connsiteX0" fmla="*/ 0 w 2813390"/>
                <a:gd name="connsiteY0" fmla="*/ 529490 h 1062547"/>
                <a:gd name="connsiteX1" fmla="*/ 668247 w 2813390"/>
                <a:gd name="connsiteY1" fmla="*/ 2558 h 1062547"/>
                <a:gd name="connsiteX2" fmla="*/ 2813258 w 2813390"/>
                <a:gd name="connsiteY2" fmla="*/ 719284 h 1062547"/>
                <a:gd name="connsiteX3" fmla="*/ 668247 w 2813390"/>
                <a:gd name="connsiteY3" fmla="*/ 1059836 h 1062547"/>
                <a:gd name="connsiteX4" fmla="*/ 0 w 2813390"/>
                <a:gd name="connsiteY4" fmla="*/ 529490 h 1062547"/>
                <a:gd name="connsiteX0" fmla="*/ 24723 w 2838110"/>
                <a:gd name="connsiteY0" fmla="*/ 560081 h 1093138"/>
                <a:gd name="connsiteX1" fmla="*/ 195987 w 2838110"/>
                <a:gd name="connsiteY1" fmla="*/ 163994 h 1093138"/>
                <a:gd name="connsiteX2" fmla="*/ 692970 w 2838110"/>
                <a:gd name="connsiteY2" fmla="*/ 33149 h 1093138"/>
                <a:gd name="connsiteX3" fmla="*/ 2837981 w 2838110"/>
                <a:gd name="connsiteY3" fmla="*/ 749875 h 1093138"/>
                <a:gd name="connsiteX4" fmla="*/ 692970 w 2838110"/>
                <a:gd name="connsiteY4" fmla="*/ 1090427 h 1093138"/>
                <a:gd name="connsiteX5" fmla="*/ 24723 w 2838110"/>
                <a:gd name="connsiteY5" fmla="*/ 560081 h 1093138"/>
                <a:gd name="connsiteX0" fmla="*/ 24723 w 2838110"/>
                <a:gd name="connsiteY0" fmla="*/ 560081 h 1100096"/>
                <a:gd name="connsiteX1" fmla="*/ 195987 w 2838110"/>
                <a:gd name="connsiteY1" fmla="*/ 163994 h 1100096"/>
                <a:gd name="connsiteX2" fmla="*/ 692970 w 2838110"/>
                <a:gd name="connsiteY2" fmla="*/ 33149 h 1100096"/>
                <a:gd name="connsiteX3" fmla="*/ 2837981 w 2838110"/>
                <a:gd name="connsiteY3" fmla="*/ 749875 h 1100096"/>
                <a:gd name="connsiteX4" fmla="*/ 692970 w 2838110"/>
                <a:gd name="connsiteY4" fmla="*/ 1090427 h 1100096"/>
                <a:gd name="connsiteX5" fmla="*/ 236384 w 2838110"/>
                <a:gd name="connsiteY5" fmla="*/ 967276 h 1100096"/>
                <a:gd name="connsiteX6" fmla="*/ 24723 w 2838110"/>
                <a:gd name="connsiteY6" fmla="*/ 560081 h 1100096"/>
                <a:gd name="connsiteX0" fmla="*/ 15270 w 2961882"/>
                <a:gd name="connsiteY0" fmla="*/ 541962 h 1100096"/>
                <a:gd name="connsiteX1" fmla="*/ 319759 w 2961882"/>
                <a:gd name="connsiteY1" fmla="*/ 163994 h 1100096"/>
                <a:gd name="connsiteX2" fmla="*/ 816742 w 2961882"/>
                <a:gd name="connsiteY2" fmla="*/ 33149 h 1100096"/>
                <a:gd name="connsiteX3" fmla="*/ 2961753 w 2961882"/>
                <a:gd name="connsiteY3" fmla="*/ 749875 h 1100096"/>
                <a:gd name="connsiteX4" fmla="*/ 816742 w 2961882"/>
                <a:gd name="connsiteY4" fmla="*/ 1090427 h 1100096"/>
                <a:gd name="connsiteX5" fmla="*/ 360156 w 2961882"/>
                <a:gd name="connsiteY5" fmla="*/ 967276 h 1100096"/>
                <a:gd name="connsiteX6" fmla="*/ 15270 w 2961882"/>
                <a:gd name="connsiteY6" fmla="*/ 541962 h 1100096"/>
                <a:gd name="connsiteX0" fmla="*/ 15270 w 2961882"/>
                <a:gd name="connsiteY0" fmla="*/ 541962 h 1100096"/>
                <a:gd name="connsiteX1" fmla="*/ 319759 w 2961882"/>
                <a:gd name="connsiteY1" fmla="*/ 163994 h 1100096"/>
                <a:gd name="connsiteX2" fmla="*/ 816742 w 2961882"/>
                <a:gd name="connsiteY2" fmla="*/ 33149 h 1100096"/>
                <a:gd name="connsiteX3" fmla="*/ 2961753 w 2961882"/>
                <a:gd name="connsiteY3" fmla="*/ 749875 h 1100096"/>
                <a:gd name="connsiteX4" fmla="*/ 816742 w 2961882"/>
                <a:gd name="connsiteY4" fmla="*/ 1090427 h 1100096"/>
                <a:gd name="connsiteX5" fmla="*/ 360156 w 2961882"/>
                <a:gd name="connsiteY5" fmla="*/ 967276 h 1100096"/>
                <a:gd name="connsiteX6" fmla="*/ 106710 w 2961882"/>
                <a:gd name="connsiteY6" fmla="*/ 633402 h 1100096"/>
                <a:gd name="connsiteX0" fmla="*/ 231585 w 2873708"/>
                <a:gd name="connsiteY0" fmla="*/ 163994 h 1100096"/>
                <a:gd name="connsiteX1" fmla="*/ 728568 w 2873708"/>
                <a:gd name="connsiteY1" fmla="*/ 33149 h 1100096"/>
                <a:gd name="connsiteX2" fmla="*/ 2873579 w 2873708"/>
                <a:gd name="connsiteY2" fmla="*/ 749875 h 1100096"/>
                <a:gd name="connsiteX3" fmla="*/ 728568 w 2873708"/>
                <a:gd name="connsiteY3" fmla="*/ 1090427 h 1100096"/>
                <a:gd name="connsiteX4" fmla="*/ 271982 w 2873708"/>
                <a:gd name="connsiteY4" fmla="*/ 967276 h 1100096"/>
                <a:gd name="connsiteX5" fmla="*/ 18536 w 2873708"/>
                <a:gd name="connsiteY5" fmla="*/ 633402 h 1100096"/>
                <a:gd name="connsiteX0" fmla="*/ 0 w 2642123"/>
                <a:gd name="connsiteY0" fmla="*/ 163994 h 1100096"/>
                <a:gd name="connsiteX1" fmla="*/ 496983 w 2642123"/>
                <a:gd name="connsiteY1" fmla="*/ 33149 h 1100096"/>
                <a:gd name="connsiteX2" fmla="*/ 2641994 w 2642123"/>
                <a:gd name="connsiteY2" fmla="*/ 749875 h 1100096"/>
                <a:gd name="connsiteX3" fmla="*/ 496983 w 2642123"/>
                <a:gd name="connsiteY3" fmla="*/ 1090427 h 1100096"/>
                <a:gd name="connsiteX4" fmla="*/ 40397 w 2642123"/>
                <a:gd name="connsiteY4" fmla="*/ 967276 h 1100096"/>
                <a:gd name="connsiteX0" fmla="*/ 0 w 2642123"/>
                <a:gd name="connsiteY0" fmla="*/ 163994 h 1091770"/>
                <a:gd name="connsiteX1" fmla="*/ 496983 w 2642123"/>
                <a:gd name="connsiteY1" fmla="*/ 33149 h 1091770"/>
                <a:gd name="connsiteX2" fmla="*/ 2641994 w 2642123"/>
                <a:gd name="connsiteY2" fmla="*/ 749875 h 1091770"/>
                <a:gd name="connsiteX3" fmla="*/ 496983 w 2642123"/>
                <a:gd name="connsiteY3" fmla="*/ 1090427 h 1091770"/>
                <a:gd name="connsiteX4" fmla="*/ 40397 w 2642123"/>
                <a:gd name="connsiteY4" fmla="*/ 967276 h 1091770"/>
                <a:gd name="connsiteX0" fmla="*/ 0 w 2641995"/>
                <a:gd name="connsiteY0" fmla="*/ 163994 h 1183139"/>
                <a:gd name="connsiteX1" fmla="*/ 496983 w 2641995"/>
                <a:gd name="connsiteY1" fmla="*/ 33149 h 1183139"/>
                <a:gd name="connsiteX2" fmla="*/ 2641994 w 2641995"/>
                <a:gd name="connsiteY2" fmla="*/ 749875 h 1183139"/>
                <a:gd name="connsiteX3" fmla="*/ 487268 w 2641995"/>
                <a:gd name="connsiteY3" fmla="*/ 1181891 h 1183139"/>
                <a:gd name="connsiteX4" fmla="*/ 40397 w 2641995"/>
                <a:gd name="connsiteY4" fmla="*/ 967276 h 1183139"/>
                <a:gd name="connsiteX0" fmla="*/ 0 w 2641995"/>
                <a:gd name="connsiteY0" fmla="*/ 163994 h 1185684"/>
                <a:gd name="connsiteX1" fmla="*/ 496983 w 2641995"/>
                <a:gd name="connsiteY1" fmla="*/ 33149 h 1185684"/>
                <a:gd name="connsiteX2" fmla="*/ 2641994 w 2641995"/>
                <a:gd name="connsiteY2" fmla="*/ 749875 h 1185684"/>
                <a:gd name="connsiteX3" fmla="*/ 487268 w 2641995"/>
                <a:gd name="connsiteY3" fmla="*/ 1181891 h 1185684"/>
                <a:gd name="connsiteX4" fmla="*/ 40397 w 2641995"/>
                <a:gd name="connsiteY4" fmla="*/ 967276 h 1185684"/>
                <a:gd name="connsiteX0" fmla="*/ 0 w 2681848"/>
                <a:gd name="connsiteY0" fmla="*/ 287847 h 1165479"/>
                <a:gd name="connsiteX1" fmla="*/ 536836 w 2681848"/>
                <a:gd name="connsiteY1" fmla="*/ 12944 h 1165479"/>
                <a:gd name="connsiteX2" fmla="*/ 2681847 w 2681848"/>
                <a:gd name="connsiteY2" fmla="*/ 729670 h 1165479"/>
                <a:gd name="connsiteX3" fmla="*/ 527121 w 2681848"/>
                <a:gd name="connsiteY3" fmla="*/ 1161686 h 1165479"/>
                <a:gd name="connsiteX4" fmla="*/ 80250 w 2681848"/>
                <a:gd name="connsiteY4" fmla="*/ 947071 h 1165479"/>
                <a:gd name="connsiteX0" fmla="*/ 0 w 2681848"/>
                <a:gd name="connsiteY0" fmla="*/ 292619 h 1170251"/>
                <a:gd name="connsiteX1" fmla="*/ 536836 w 2681848"/>
                <a:gd name="connsiteY1" fmla="*/ 17716 h 1170251"/>
                <a:gd name="connsiteX2" fmla="*/ 2681847 w 2681848"/>
                <a:gd name="connsiteY2" fmla="*/ 734442 h 1170251"/>
                <a:gd name="connsiteX3" fmla="*/ 527121 w 2681848"/>
                <a:gd name="connsiteY3" fmla="*/ 1166458 h 1170251"/>
                <a:gd name="connsiteX4" fmla="*/ 80250 w 2681848"/>
                <a:gd name="connsiteY4" fmla="*/ 951843 h 1170251"/>
                <a:gd name="connsiteX0" fmla="*/ 0 w 2683158"/>
                <a:gd name="connsiteY0" fmla="*/ 257899 h 1135458"/>
                <a:gd name="connsiteX1" fmla="*/ 833357 w 2683158"/>
                <a:gd name="connsiteY1" fmla="*/ 20941 h 1135458"/>
                <a:gd name="connsiteX2" fmla="*/ 2681847 w 2683158"/>
                <a:gd name="connsiteY2" fmla="*/ 699722 h 1135458"/>
                <a:gd name="connsiteX3" fmla="*/ 527121 w 2683158"/>
                <a:gd name="connsiteY3" fmla="*/ 1131738 h 1135458"/>
                <a:gd name="connsiteX4" fmla="*/ 80250 w 2683158"/>
                <a:gd name="connsiteY4" fmla="*/ 917123 h 1135458"/>
                <a:gd name="connsiteX0" fmla="*/ 0 w 2682721"/>
                <a:gd name="connsiteY0" fmla="*/ 257899 h 1183562"/>
                <a:gd name="connsiteX1" fmla="*/ 833357 w 2682721"/>
                <a:gd name="connsiteY1" fmla="*/ 20941 h 1183562"/>
                <a:gd name="connsiteX2" fmla="*/ 2681847 w 2682721"/>
                <a:gd name="connsiteY2" fmla="*/ 699722 h 1183562"/>
                <a:gd name="connsiteX3" fmla="*/ 584707 w 2682721"/>
                <a:gd name="connsiteY3" fmla="*/ 1180259 h 1183562"/>
                <a:gd name="connsiteX4" fmla="*/ 80250 w 2682721"/>
                <a:gd name="connsiteY4" fmla="*/ 917123 h 1183562"/>
                <a:gd name="connsiteX0" fmla="*/ 0 w 2682721"/>
                <a:gd name="connsiteY0" fmla="*/ 257899 h 1186048"/>
                <a:gd name="connsiteX1" fmla="*/ 833357 w 2682721"/>
                <a:gd name="connsiteY1" fmla="*/ 20941 h 1186048"/>
                <a:gd name="connsiteX2" fmla="*/ 2681847 w 2682721"/>
                <a:gd name="connsiteY2" fmla="*/ 699722 h 1186048"/>
                <a:gd name="connsiteX3" fmla="*/ 584707 w 2682721"/>
                <a:gd name="connsiteY3" fmla="*/ 1180259 h 1186048"/>
                <a:gd name="connsiteX4" fmla="*/ 80250 w 2682721"/>
                <a:gd name="connsiteY4" fmla="*/ 917123 h 1186048"/>
                <a:gd name="connsiteX0" fmla="*/ 0 w 2685408"/>
                <a:gd name="connsiteY0" fmla="*/ 216286 h 1144322"/>
                <a:gd name="connsiteX1" fmla="*/ 1058440 w 2685408"/>
                <a:gd name="connsiteY1" fmla="*/ 26795 h 1144322"/>
                <a:gd name="connsiteX2" fmla="*/ 2681847 w 2685408"/>
                <a:gd name="connsiteY2" fmla="*/ 658109 h 1144322"/>
                <a:gd name="connsiteX3" fmla="*/ 584707 w 2685408"/>
                <a:gd name="connsiteY3" fmla="*/ 1138646 h 1144322"/>
                <a:gd name="connsiteX4" fmla="*/ 80250 w 2685408"/>
                <a:gd name="connsiteY4" fmla="*/ 875510 h 1144322"/>
                <a:gd name="connsiteX0" fmla="*/ 0 w 2683094"/>
                <a:gd name="connsiteY0" fmla="*/ 255595 h 1183738"/>
                <a:gd name="connsiteX1" fmla="*/ 878465 w 2683094"/>
                <a:gd name="connsiteY1" fmla="*/ 21196 h 1183738"/>
                <a:gd name="connsiteX2" fmla="*/ 2681847 w 2683094"/>
                <a:gd name="connsiteY2" fmla="*/ 697418 h 1183738"/>
                <a:gd name="connsiteX3" fmla="*/ 584707 w 2683094"/>
                <a:gd name="connsiteY3" fmla="*/ 1177955 h 1183738"/>
                <a:gd name="connsiteX4" fmla="*/ 80250 w 2683094"/>
                <a:gd name="connsiteY4" fmla="*/ 914819 h 1183738"/>
                <a:gd name="connsiteX0" fmla="*/ 0 w 2577554"/>
                <a:gd name="connsiteY0" fmla="*/ 242737 h 1178151"/>
                <a:gd name="connsiteX1" fmla="*/ 878465 w 2577554"/>
                <a:gd name="connsiteY1" fmla="*/ 8338 h 1178151"/>
                <a:gd name="connsiteX2" fmla="*/ 2576225 w 2577554"/>
                <a:gd name="connsiteY2" fmla="*/ 468645 h 1178151"/>
                <a:gd name="connsiteX3" fmla="*/ 584707 w 2577554"/>
                <a:gd name="connsiteY3" fmla="*/ 1165097 h 1178151"/>
                <a:gd name="connsiteX4" fmla="*/ 80250 w 2577554"/>
                <a:gd name="connsiteY4" fmla="*/ 901961 h 1178151"/>
                <a:gd name="connsiteX0" fmla="*/ 0 w 2576235"/>
                <a:gd name="connsiteY0" fmla="*/ 242737 h 1178150"/>
                <a:gd name="connsiteX1" fmla="*/ 878465 w 2576235"/>
                <a:gd name="connsiteY1" fmla="*/ 8338 h 1178150"/>
                <a:gd name="connsiteX2" fmla="*/ 2576225 w 2576235"/>
                <a:gd name="connsiteY2" fmla="*/ 468645 h 1178150"/>
                <a:gd name="connsiteX3" fmla="*/ 584707 w 2576235"/>
                <a:gd name="connsiteY3" fmla="*/ 1165097 h 1178150"/>
                <a:gd name="connsiteX4" fmla="*/ 80250 w 2576235"/>
                <a:gd name="connsiteY4" fmla="*/ 901961 h 1178150"/>
                <a:gd name="connsiteX0" fmla="*/ 0 w 2576235"/>
                <a:gd name="connsiteY0" fmla="*/ 242737 h 1180862"/>
                <a:gd name="connsiteX1" fmla="*/ 878465 w 2576235"/>
                <a:gd name="connsiteY1" fmla="*/ 8338 h 1180862"/>
                <a:gd name="connsiteX2" fmla="*/ 2576225 w 2576235"/>
                <a:gd name="connsiteY2" fmla="*/ 468645 h 1180862"/>
                <a:gd name="connsiteX3" fmla="*/ 584707 w 2576235"/>
                <a:gd name="connsiteY3" fmla="*/ 1165097 h 1180862"/>
                <a:gd name="connsiteX4" fmla="*/ 80250 w 2576235"/>
                <a:gd name="connsiteY4" fmla="*/ 901961 h 1180862"/>
                <a:gd name="connsiteX0" fmla="*/ 38604 w 2614839"/>
                <a:gd name="connsiteY0" fmla="*/ 242737 h 1174104"/>
                <a:gd name="connsiteX1" fmla="*/ 917069 w 2614839"/>
                <a:gd name="connsiteY1" fmla="*/ 8338 h 1174104"/>
                <a:gd name="connsiteX2" fmla="*/ 2614829 w 2614839"/>
                <a:gd name="connsiteY2" fmla="*/ 468645 h 1174104"/>
                <a:gd name="connsiteX3" fmla="*/ 623311 w 2614839"/>
                <a:gd name="connsiteY3" fmla="*/ 1165097 h 1174104"/>
                <a:gd name="connsiteX4" fmla="*/ 0 w 2614839"/>
                <a:gd name="connsiteY4" fmla="*/ 827908 h 1174104"/>
                <a:gd name="connsiteX0" fmla="*/ 38604 w 2614839"/>
                <a:gd name="connsiteY0" fmla="*/ 242737 h 1166154"/>
                <a:gd name="connsiteX1" fmla="*/ 917069 w 2614839"/>
                <a:gd name="connsiteY1" fmla="*/ 8338 h 1166154"/>
                <a:gd name="connsiteX2" fmla="*/ 2614829 w 2614839"/>
                <a:gd name="connsiteY2" fmla="*/ 468645 h 1166154"/>
                <a:gd name="connsiteX3" fmla="*/ 623311 w 2614839"/>
                <a:gd name="connsiteY3" fmla="*/ 1165097 h 1166154"/>
                <a:gd name="connsiteX4" fmla="*/ 0 w 2614839"/>
                <a:gd name="connsiteY4" fmla="*/ 827908 h 1166154"/>
                <a:gd name="connsiteX0" fmla="*/ 38604 w 2751152"/>
                <a:gd name="connsiteY0" fmla="*/ 238555 h 1173567"/>
                <a:gd name="connsiteX1" fmla="*/ 917069 w 2751152"/>
                <a:gd name="connsiteY1" fmla="*/ 4156 h 1173567"/>
                <a:gd name="connsiteX2" fmla="*/ 2751142 w 2751152"/>
                <a:gd name="connsiteY2" fmla="*/ 381023 h 1173567"/>
                <a:gd name="connsiteX3" fmla="*/ 623311 w 2751152"/>
                <a:gd name="connsiteY3" fmla="*/ 1160915 h 1173567"/>
                <a:gd name="connsiteX4" fmla="*/ 0 w 2751152"/>
                <a:gd name="connsiteY4" fmla="*/ 823726 h 1173567"/>
                <a:gd name="connsiteX0" fmla="*/ 38604 w 2751151"/>
                <a:gd name="connsiteY0" fmla="*/ 238555 h 1160934"/>
                <a:gd name="connsiteX1" fmla="*/ 917069 w 2751151"/>
                <a:gd name="connsiteY1" fmla="*/ 4156 h 1160934"/>
                <a:gd name="connsiteX2" fmla="*/ 2751142 w 2751151"/>
                <a:gd name="connsiteY2" fmla="*/ 381023 h 1160934"/>
                <a:gd name="connsiteX3" fmla="*/ 623311 w 2751151"/>
                <a:gd name="connsiteY3" fmla="*/ 1160915 h 1160934"/>
                <a:gd name="connsiteX4" fmla="*/ 0 w 2751151"/>
                <a:gd name="connsiteY4" fmla="*/ 823726 h 11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1151" h="1160934">
                  <a:moveTo>
                    <a:pt x="38604" y="238555"/>
                  </a:moveTo>
                  <a:cubicBezTo>
                    <a:pt x="144659" y="58415"/>
                    <a:pt x="464979" y="-19589"/>
                    <a:pt x="917069" y="4156"/>
                  </a:cubicBezTo>
                  <a:cubicBezTo>
                    <a:pt x="1369159" y="27901"/>
                    <a:pt x="2746395" y="215645"/>
                    <a:pt x="2751142" y="381023"/>
                  </a:cubicBezTo>
                  <a:cubicBezTo>
                    <a:pt x="2755889" y="546401"/>
                    <a:pt x="1009587" y="1158654"/>
                    <a:pt x="623311" y="1160915"/>
                  </a:cubicBezTo>
                  <a:cubicBezTo>
                    <a:pt x="237035" y="1163176"/>
                    <a:pt x="57937" y="967878"/>
                    <a:pt x="0" y="823726"/>
                  </a:cubicBezTo>
                </a:path>
              </a:pathLst>
            </a:custGeom>
            <a:gradFill flip="none" rotWithShape="1">
              <a:gsLst>
                <a:gs pos="8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二等辺三角形 125">
              <a:extLst>
                <a:ext uri="{FF2B5EF4-FFF2-40B4-BE49-F238E27FC236}">
                  <a16:creationId xmlns:a16="http://schemas.microsoft.com/office/drawing/2014/main" id="{49C19C28-9E03-4E52-B6E7-37150612DA53}"/>
                </a:ext>
              </a:extLst>
            </p:cNvPr>
            <p:cNvSpPr/>
            <p:nvPr/>
          </p:nvSpPr>
          <p:spPr>
            <a:xfrm rot="6300000">
              <a:off x="3079599" y="3368348"/>
              <a:ext cx="189338" cy="564300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9 w 457223"/>
                <a:gd name="connsiteY0" fmla="*/ 1258570 h 1533194"/>
                <a:gd name="connsiteX1" fmla="*/ 228609 w 457223"/>
                <a:gd name="connsiteY1" fmla="*/ 0 h 1533194"/>
                <a:gd name="connsiteX2" fmla="*/ 457209 w 457223"/>
                <a:gd name="connsiteY2" fmla="*/ 1258570 h 1533194"/>
                <a:gd name="connsiteX3" fmla="*/ 220510 w 457223"/>
                <a:gd name="connsiteY3" fmla="*/ 1533194 h 1533194"/>
                <a:gd name="connsiteX4" fmla="*/ 9 w 457223"/>
                <a:gd name="connsiteY4" fmla="*/ 1258570 h 1533194"/>
                <a:gd name="connsiteX0" fmla="*/ 220510 w 457223"/>
                <a:gd name="connsiteY0" fmla="*/ 1533194 h 1640391"/>
                <a:gd name="connsiteX1" fmla="*/ 9 w 457223"/>
                <a:gd name="connsiteY1" fmla="*/ 1258570 h 1640391"/>
                <a:gd name="connsiteX2" fmla="*/ 228609 w 457223"/>
                <a:gd name="connsiteY2" fmla="*/ 0 h 1640391"/>
                <a:gd name="connsiteX3" fmla="*/ 457209 w 457223"/>
                <a:gd name="connsiteY3" fmla="*/ 1258570 h 1640391"/>
                <a:gd name="connsiteX4" fmla="*/ 357278 w 457223"/>
                <a:gd name="connsiteY4" fmla="*/ 1640391 h 1640391"/>
                <a:gd name="connsiteX0" fmla="*/ 220510 w 457223"/>
                <a:gd name="connsiteY0" fmla="*/ 1533194 h 1533194"/>
                <a:gd name="connsiteX1" fmla="*/ 9 w 457223"/>
                <a:gd name="connsiteY1" fmla="*/ 1258570 h 1533194"/>
                <a:gd name="connsiteX2" fmla="*/ 228609 w 457223"/>
                <a:gd name="connsiteY2" fmla="*/ 0 h 1533194"/>
                <a:gd name="connsiteX3" fmla="*/ 457209 w 457223"/>
                <a:gd name="connsiteY3" fmla="*/ 1258570 h 1533194"/>
                <a:gd name="connsiteX0" fmla="*/ 0 w 457214"/>
                <a:gd name="connsiteY0" fmla="*/ 1258570 h 1258570"/>
                <a:gd name="connsiteX1" fmla="*/ 228600 w 457214"/>
                <a:gd name="connsiteY1" fmla="*/ 0 h 1258570"/>
                <a:gd name="connsiteX2" fmla="*/ 457200 w 457214"/>
                <a:gd name="connsiteY2" fmla="*/ 125857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14" h="1258570">
                  <a:moveTo>
                    <a:pt x="0" y="1258570"/>
                  </a:moveTo>
                  <a:cubicBezTo>
                    <a:pt x="1350" y="1003038"/>
                    <a:pt x="88900" y="-423"/>
                    <a:pt x="228600" y="0"/>
                  </a:cubicBezTo>
                  <a:cubicBezTo>
                    <a:pt x="368300" y="423"/>
                    <a:pt x="458550" y="1003038"/>
                    <a:pt x="457200" y="1258570"/>
                  </a:cubicBezTo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6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12" name="二等辺三角形 125">
              <a:extLst>
                <a:ext uri="{FF2B5EF4-FFF2-40B4-BE49-F238E27FC236}">
                  <a16:creationId xmlns:a16="http://schemas.microsoft.com/office/drawing/2014/main" id="{8D7B4F9E-4AE9-4E79-AAF4-C209C215543E}"/>
                </a:ext>
              </a:extLst>
            </p:cNvPr>
            <p:cNvSpPr/>
            <p:nvPr/>
          </p:nvSpPr>
          <p:spPr>
            <a:xfrm rot="6300000">
              <a:off x="3112997" y="3428773"/>
              <a:ext cx="189338" cy="693567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9 w 457223"/>
                <a:gd name="connsiteY0" fmla="*/ 1258570 h 1533194"/>
                <a:gd name="connsiteX1" fmla="*/ 228609 w 457223"/>
                <a:gd name="connsiteY1" fmla="*/ 0 h 1533194"/>
                <a:gd name="connsiteX2" fmla="*/ 457209 w 457223"/>
                <a:gd name="connsiteY2" fmla="*/ 1258570 h 1533194"/>
                <a:gd name="connsiteX3" fmla="*/ 220510 w 457223"/>
                <a:gd name="connsiteY3" fmla="*/ 1533194 h 1533194"/>
                <a:gd name="connsiteX4" fmla="*/ 9 w 457223"/>
                <a:gd name="connsiteY4" fmla="*/ 1258570 h 1533194"/>
                <a:gd name="connsiteX0" fmla="*/ 220510 w 457223"/>
                <a:gd name="connsiteY0" fmla="*/ 1533194 h 1640391"/>
                <a:gd name="connsiteX1" fmla="*/ 9 w 457223"/>
                <a:gd name="connsiteY1" fmla="*/ 1258570 h 1640391"/>
                <a:gd name="connsiteX2" fmla="*/ 228609 w 457223"/>
                <a:gd name="connsiteY2" fmla="*/ 0 h 1640391"/>
                <a:gd name="connsiteX3" fmla="*/ 457209 w 457223"/>
                <a:gd name="connsiteY3" fmla="*/ 1258570 h 1640391"/>
                <a:gd name="connsiteX4" fmla="*/ 357278 w 457223"/>
                <a:gd name="connsiteY4" fmla="*/ 1640391 h 1640391"/>
                <a:gd name="connsiteX0" fmla="*/ 220510 w 457223"/>
                <a:gd name="connsiteY0" fmla="*/ 1533194 h 1533194"/>
                <a:gd name="connsiteX1" fmla="*/ 9 w 457223"/>
                <a:gd name="connsiteY1" fmla="*/ 1258570 h 1533194"/>
                <a:gd name="connsiteX2" fmla="*/ 228609 w 457223"/>
                <a:gd name="connsiteY2" fmla="*/ 0 h 1533194"/>
                <a:gd name="connsiteX3" fmla="*/ 457209 w 457223"/>
                <a:gd name="connsiteY3" fmla="*/ 1258570 h 1533194"/>
                <a:gd name="connsiteX0" fmla="*/ 0 w 457214"/>
                <a:gd name="connsiteY0" fmla="*/ 1258570 h 1258570"/>
                <a:gd name="connsiteX1" fmla="*/ 228600 w 457214"/>
                <a:gd name="connsiteY1" fmla="*/ 0 h 1258570"/>
                <a:gd name="connsiteX2" fmla="*/ 457200 w 457214"/>
                <a:gd name="connsiteY2" fmla="*/ 125857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14" h="1258570">
                  <a:moveTo>
                    <a:pt x="0" y="1258570"/>
                  </a:moveTo>
                  <a:cubicBezTo>
                    <a:pt x="1350" y="1003038"/>
                    <a:pt x="88900" y="-423"/>
                    <a:pt x="228600" y="0"/>
                  </a:cubicBezTo>
                  <a:cubicBezTo>
                    <a:pt x="368300" y="423"/>
                    <a:pt x="458550" y="1003038"/>
                    <a:pt x="457200" y="1258570"/>
                  </a:cubicBezTo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6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13" name="二等辺三角形 125">
              <a:extLst>
                <a:ext uri="{FF2B5EF4-FFF2-40B4-BE49-F238E27FC236}">
                  <a16:creationId xmlns:a16="http://schemas.microsoft.com/office/drawing/2014/main" id="{5355C7F3-CB9D-4BEE-AED9-36297EFE34A9}"/>
                </a:ext>
              </a:extLst>
            </p:cNvPr>
            <p:cNvSpPr/>
            <p:nvPr/>
          </p:nvSpPr>
          <p:spPr>
            <a:xfrm rot="6300000">
              <a:off x="3118714" y="3510443"/>
              <a:ext cx="189338" cy="765502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9 w 457223"/>
                <a:gd name="connsiteY0" fmla="*/ 1258570 h 1533194"/>
                <a:gd name="connsiteX1" fmla="*/ 228609 w 457223"/>
                <a:gd name="connsiteY1" fmla="*/ 0 h 1533194"/>
                <a:gd name="connsiteX2" fmla="*/ 457209 w 457223"/>
                <a:gd name="connsiteY2" fmla="*/ 1258570 h 1533194"/>
                <a:gd name="connsiteX3" fmla="*/ 220510 w 457223"/>
                <a:gd name="connsiteY3" fmla="*/ 1533194 h 1533194"/>
                <a:gd name="connsiteX4" fmla="*/ 9 w 457223"/>
                <a:gd name="connsiteY4" fmla="*/ 1258570 h 1533194"/>
                <a:gd name="connsiteX0" fmla="*/ 220510 w 457223"/>
                <a:gd name="connsiteY0" fmla="*/ 1533194 h 1640391"/>
                <a:gd name="connsiteX1" fmla="*/ 9 w 457223"/>
                <a:gd name="connsiteY1" fmla="*/ 1258570 h 1640391"/>
                <a:gd name="connsiteX2" fmla="*/ 228609 w 457223"/>
                <a:gd name="connsiteY2" fmla="*/ 0 h 1640391"/>
                <a:gd name="connsiteX3" fmla="*/ 457209 w 457223"/>
                <a:gd name="connsiteY3" fmla="*/ 1258570 h 1640391"/>
                <a:gd name="connsiteX4" fmla="*/ 357278 w 457223"/>
                <a:gd name="connsiteY4" fmla="*/ 1640391 h 1640391"/>
                <a:gd name="connsiteX0" fmla="*/ 220510 w 457223"/>
                <a:gd name="connsiteY0" fmla="*/ 1533194 h 1533194"/>
                <a:gd name="connsiteX1" fmla="*/ 9 w 457223"/>
                <a:gd name="connsiteY1" fmla="*/ 1258570 h 1533194"/>
                <a:gd name="connsiteX2" fmla="*/ 228609 w 457223"/>
                <a:gd name="connsiteY2" fmla="*/ 0 h 1533194"/>
                <a:gd name="connsiteX3" fmla="*/ 457209 w 457223"/>
                <a:gd name="connsiteY3" fmla="*/ 1258570 h 1533194"/>
                <a:gd name="connsiteX0" fmla="*/ 0 w 457214"/>
                <a:gd name="connsiteY0" fmla="*/ 1258570 h 1258570"/>
                <a:gd name="connsiteX1" fmla="*/ 228600 w 457214"/>
                <a:gd name="connsiteY1" fmla="*/ 0 h 1258570"/>
                <a:gd name="connsiteX2" fmla="*/ 457200 w 457214"/>
                <a:gd name="connsiteY2" fmla="*/ 125857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14" h="1258570">
                  <a:moveTo>
                    <a:pt x="0" y="1258570"/>
                  </a:moveTo>
                  <a:cubicBezTo>
                    <a:pt x="1350" y="1003038"/>
                    <a:pt x="88900" y="-423"/>
                    <a:pt x="228600" y="0"/>
                  </a:cubicBezTo>
                  <a:cubicBezTo>
                    <a:pt x="368300" y="423"/>
                    <a:pt x="458550" y="1003038"/>
                    <a:pt x="457200" y="1258570"/>
                  </a:cubicBezTo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6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14" name="二等辺三角形 125">
              <a:extLst>
                <a:ext uri="{FF2B5EF4-FFF2-40B4-BE49-F238E27FC236}">
                  <a16:creationId xmlns:a16="http://schemas.microsoft.com/office/drawing/2014/main" id="{58252425-6796-4F48-B7F8-4AAF8B7DC262}"/>
                </a:ext>
              </a:extLst>
            </p:cNvPr>
            <p:cNvSpPr/>
            <p:nvPr/>
          </p:nvSpPr>
          <p:spPr>
            <a:xfrm rot="6300000">
              <a:off x="3054947" y="3645431"/>
              <a:ext cx="189338" cy="693566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9 w 457223"/>
                <a:gd name="connsiteY0" fmla="*/ 1258570 h 1533194"/>
                <a:gd name="connsiteX1" fmla="*/ 228609 w 457223"/>
                <a:gd name="connsiteY1" fmla="*/ 0 h 1533194"/>
                <a:gd name="connsiteX2" fmla="*/ 457209 w 457223"/>
                <a:gd name="connsiteY2" fmla="*/ 1258570 h 1533194"/>
                <a:gd name="connsiteX3" fmla="*/ 220510 w 457223"/>
                <a:gd name="connsiteY3" fmla="*/ 1533194 h 1533194"/>
                <a:gd name="connsiteX4" fmla="*/ 9 w 457223"/>
                <a:gd name="connsiteY4" fmla="*/ 1258570 h 1533194"/>
                <a:gd name="connsiteX0" fmla="*/ 220510 w 457223"/>
                <a:gd name="connsiteY0" fmla="*/ 1533194 h 1640391"/>
                <a:gd name="connsiteX1" fmla="*/ 9 w 457223"/>
                <a:gd name="connsiteY1" fmla="*/ 1258570 h 1640391"/>
                <a:gd name="connsiteX2" fmla="*/ 228609 w 457223"/>
                <a:gd name="connsiteY2" fmla="*/ 0 h 1640391"/>
                <a:gd name="connsiteX3" fmla="*/ 457209 w 457223"/>
                <a:gd name="connsiteY3" fmla="*/ 1258570 h 1640391"/>
                <a:gd name="connsiteX4" fmla="*/ 357278 w 457223"/>
                <a:gd name="connsiteY4" fmla="*/ 1640391 h 1640391"/>
                <a:gd name="connsiteX0" fmla="*/ 220510 w 457223"/>
                <a:gd name="connsiteY0" fmla="*/ 1533194 h 1533194"/>
                <a:gd name="connsiteX1" fmla="*/ 9 w 457223"/>
                <a:gd name="connsiteY1" fmla="*/ 1258570 h 1533194"/>
                <a:gd name="connsiteX2" fmla="*/ 228609 w 457223"/>
                <a:gd name="connsiteY2" fmla="*/ 0 h 1533194"/>
                <a:gd name="connsiteX3" fmla="*/ 457209 w 457223"/>
                <a:gd name="connsiteY3" fmla="*/ 1258570 h 1533194"/>
                <a:gd name="connsiteX0" fmla="*/ 0 w 457214"/>
                <a:gd name="connsiteY0" fmla="*/ 1258570 h 1258570"/>
                <a:gd name="connsiteX1" fmla="*/ 228600 w 457214"/>
                <a:gd name="connsiteY1" fmla="*/ 0 h 1258570"/>
                <a:gd name="connsiteX2" fmla="*/ 457200 w 457214"/>
                <a:gd name="connsiteY2" fmla="*/ 125857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14" h="1258570">
                  <a:moveTo>
                    <a:pt x="0" y="1258570"/>
                  </a:moveTo>
                  <a:cubicBezTo>
                    <a:pt x="1350" y="1003038"/>
                    <a:pt x="88900" y="-423"/>
                    <a:pt x="228600" y="0"/>
                  </a:cubicBezTo>
                  <a:cubicBezTo>
                    <a:pt x="368300" y="423"/>
                    <a:pt x="458550" y="1003038"/>
                    <a:pt x="457200" y="1258570"/>
                  </a:cubicBezTo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6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15" name="二等辺三角形 125">
              <a:extLst>
                <a:ext uri="{FF2B5EF4-FFF2-40B4-BE49-F238E27FC236}">
                  <a16:creationId xmlns:a16="http://schemas.microsoft.com/office/drawing/2014/main" id="{D7FC6F1D-3863-409E-9F98-337E34BCC56B}"/>
                </a:ext>
              </a:extLst>
            </p:cNvPr>
            <p:cNvSpPr/>
            <p:nvPr/>
          </p:nvSpPr>
          <p:spPr>
            <a:xfrm rot="6300000">
              <a:off x="2963492" y="3801666"/>
              <a:ext cx="189338" cy="564300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9 w 457223"/>
                <a:gd name="connsiteY0" fmla="*/ 1258570 h 1533194"/>
                <a:gd name="connsiteX1" fmla="*/ 228609 w 457223"/>
                <a:gd name="connsiteY1" fmla="*/ 0 h 1533194"/>
                <a:gd name="connsiteX2" fmla="*/ 457209 w 457223"/>
                <a:gd name="connsiteY2" fmla="*/ 1258570 h 1533194"/>
                <a:gd name="connsiteX3" fmla="*/ 220510 w 457223"/>
                <a:gd name="connsiteY3" fmla="*/ 1533194 h 1533194"/>
                <a:gd name="connsiteX4" fmla="*/ 9 w 457223"/>
                <a:gd name="connsiteY4" fmla="*/ 1258570 h 1533194"/>
                <a:gd name="connsiteX0" fmla="*/ 220510 w 457223"/>
                <a:gd name="connsiteY0" fmla="*/ 1533194 h 1640391"/>
                <a:gd name="connsiteX1" fmla="*/ 9 w 457223"/>
                <a:gd name="connsiteY1" fmla="*/ 1258570 h 1640391"/>
                <a:gd name="connsiteX2" fmla="*/ 228609 w 457223"/>
                <a:gd name="connsiteY2" fmla="*/ 0 h 1640391"/>
                <a:gd name="connsiteX3" fmla="*/ 457209 w 457223"/>
                <a:gd name="connsiteY3" fmla="*/ 1258570 h 1640391"/>
                <a:gd name="connsiteX4" fmla="*/ 357278 w 457223"/>
                <a:gd name="connsiteY4" fmla="*/ 1640391 h 1640391"/>
                <a:gd name="connsiteX0" fmla="*/ 220510 w 457223"/>
                <a:gd name="connsiteY0" fmla="*/ 1533194 h 1533194"/>
                <a:gd name="connsiteX1" fmla="*/ 9 w 457223"/>
                <a:gd name="connsiteY1" fmla="*/ 1258570 h 1533194"/>
                <a:gd name="connsiteX2" fmla="*/ 228609 w 457223"/>
                <a:gd name="connsiteY2" fmla="*/ 0 h 1533194"/>
                <a:gd name="connsiteX3" fmla="*/ 457209 w 457223"/>
                <a:gd name="connsiteY3" fmla="*/ 1258570 h 1533194"/>
                <a:gd name="connsiteX0" fmla="*/ 0 w 457214"/>
                <a:gd name="connsiteY0" fmla="*/ 1258570 h 1258570"/>
                <a:gd name="connsiteX1" fmla="*/ 228600 w 457214"/>
                <a:gd name="connsiteY1" fmla="*/ 0 h 1258570"/>
                <a:gd name="connsiteX2" fmla="*/ 457200 w 457214"/>
                <a:gd name="connsiteY2" fmla="*/ 125857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14" h="1258570">
                  <a:moveTo>
                    <a:pt x="0" y="1258570"/>
                  </a:moveTo>
                  <a:cubicBezTo>
                    <a:pt x="1350" y="1003038"/>
                    <a:pt x="88900" y="-423"/>
                    <a:pt x="228600" y="0"/>
                  </a:cubicBezTo>
                  <a:cubicBezTo>
                    <a:pt x="368300" y="423"/>
                    <a:pt x="458550" y="1003038"/>
                    <a:pt x="457200" y="1258570"/>
                  </a:cubicBezTo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6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16" name="二等辺三角形 125">
              <a:extLst>
                <a:ext uri="{FF2B5EF4-FFF2-40B4-BE49-F238E27FC236}">
                  <a16:creationId xmlns:a16="http://schemas.microsoft.com/office/drawing/2014/main" id="{1081CA56-C288-4185-9047-22B282B53B10}"/>
                </a:ext>
              </a:extLst>
            </p:cNvPr>
            <p:cNvSpPr/>
            <p:nvPr/>
          </p:nvSpPr>
          <p:spPr>
            <a:xfrm rot="6300000">
              <a:off x="2933281" y="3408683"/>
              <a:ext cx="189338" cy="405219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9 w 457223"/>
                <a:gd name="connsiteY0" fmla="*/ 1258570 h 1533194"/>
                <a:gd name="connsiteX1" fmla="*/ 228609 w 457223"/>
                <a:gd name="connsiteY1" fmla="*/ 0 h 1533194"/>
                <a:gd name="connsiteX2" fmla="*/ 457209 w 457223"/>
                <a:gd name="connsiteY2" fmla="*/ 1258570 h 1533194"/>
                <a:gd name="connsiteX3" fmla="*/ 220510 w 457223"/>
                <a:gd name="connsiteY3" fmla="*/ 1533194 h 1533194"/>
                <a:gd name="connsiteX4" fmla="*/ 9 w 457223"/>
                <a:gd name="connsiteY4" fmla="*/ 1258570 h 1533194"/>
                <a:gd name="connsiteX0" fmla="*/ 220510 w 457223"/>
                <a:gd name="connsiteY0" fmla="*/ 1533194 h 1640391"/>
                <a:gd name="connsiteX1" fmla="*/ 9 w 457223"/>
                <a:gd name="connsiteY1" fmla="*/ 1258570 h 1640391"/>
                <a:gd name="connsiteX2" fmla="*/ 228609 w 457223"/>
                <a:gd name="connsiteY2" fmla="*/ 0 h 1640391"/>
                <a:gd name="connsiteX3" fmla="*/ 457209 w 457223"/>
                <a:gd name="connsiteY3" fmla="*/ 1258570 h 1640391"/>
                <a:gd name="connsiteX4" fmla="*/ 357278 w 457223"/>
                <a:gd name="connsiteY4" fmla="*/ 1640391 h 1640391"/>
                <a:gd name="connsiteX0" fmla="*/ 220510 w 457223"/>
                <a:gd name="connsiteY0" fmla="*/ 1533194 h 1533194"/>
                <a:gd name="connsiteX1" fmla="*/ 9 w 457223"/>
                <a:gd name="connsiteY1" fmla="*/ 1258570 h 1533194"/>
                <a:gd name="connsiteX2" fmla="*/ 228609 w 457223"/>
                <a:gd name="connsiteY2" fmla="*/ 0 h 1533194"/>
                <a:gd name="connsiteX3" fmla="*/ 457209 w 457223"/>
                <a:gd name="connsiteY3" fmla="*/ 1258570 h 1533194"/>
                <a:gd name="connsiteX0" fmla="*/ 0 w 457214"/>
                <a:gd name="connsiteY0" fmla="*/ 1258570 h 1258570"/>
                <a:gd name="connsiteX1" fmla="*/ 228600 w 457214"/>
                <a:gd name="connsiteY1" fmla="*/ 0 h 1258570"/>
                <a:gd name="connsiteX2" fmla="*/ 457200 w 457214"/>
                <a:gd name="connsiteY2" fmla="*/ 125857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14" h="1258570">
                  <a:moveTo>
                    <a:pt x="0" y="1258570"/>
                  </a:moveTo>
                  <a:cubicBezTo>
                    <a:pt x="1350" y="1003038"/>
                    <a:pt x="88900" y="-423"/>
                    <a:pt x="228600" y="0"/>
                  </a:cubicBezTo>
                  <a:cubicBezTo>
                    <a:pt x="368300" y="423"/>
                    <a:pt x="458550" y="1003038"/>
                    <a:pt x="457200" y="1258570"/>
                  </a:cubicBezTo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6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17" name="二等辺三角形 125">
              <a:extLst>
                <a:ext uri="{FF2B5EF4-FFF2-40B4-BE49-F238E27FC236}">
                  <a16:creationId xmlns:a16="http://schemas.microsoft.com/office/drawing/2014/main" id="{18D82938-E7C6-4A66-AF3E-4CF34E773374}"/>
                </a:ext>
              </a:extLst>
            </p:cNvPr>
            <p:cNvSpPr/>
            <p:nvPr/>
          </p:nvSpPr>
          <p:spPr>
            <a:xfrm rot="6300000">
              <a:off x="2949081" y="3482614"/>
              <a:ext cx="189338" cy="498045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9 w 457223"/>
                <a:gd name="connsiteY0" fmla="*/ 1258570 h 1533194"/>
                <a:gd name="connsiteX1" fmla="*/ 228609 w 457223"/>
                <a:gd name="connsiteY1" fmla="*/ 0 h 1533194"/>
                <a:gd name="connsiteX2" fmla="*/ 457209 w 457223"/>
                <a:gd name="connsiteY2" fmla="*/ 1258570 h 1533194"/>
                <a:gd name="connsiteX3" fmla="*/ 220510 w 457223"/>
                <a:gd name="connsiteY3" fmla="*/ 1533194 h 1533194"/>
                <a:gd name="connsiteX4" fmla="*/ 9 w 457223"/>
                <a:gd name="connsiteY4" fmla="*/ 1258570 h 1533194"/>
                <a:gd name="connsiteX0" fmla="*/ 220510 w 457223"/>
                <a:gd name="connsiteY0" fmla="*/ 1533194 h 1640391"/>
                <a:gd name="connsiteX1" fmla="*/ 9 w 457223"/>
                <a:gd name="connsiteY1" fmla="*/ 1258570 h 1640391"/>
                <a:gd name="connsiteX2" fmla="*/ 228609 w 457223"/>
                <a:gd name="connsiteY2" fmla="*/ 0 h 1640391"/>
                <a:gd name="connsiteX3" fmla="*/ 457209 w 457223"/>
                <a:gd name="connsiteY3" fmla="*/ 1258570 h 1640391"/>
                <a:gd name="connsiteX4" fmla="*/ 357278 w 457223"/>
                <a:gd name="connsiteY4" fmla="*/ 1640391 h 1640391"/>
                <a:gd name="connsiteX0" fmla="*/ 220510 w 457223"/>
                <a:gd name="connsiteY0" fmla="*/ 1533194 h 1533194"/>
                <a:gd name="connsiteX1" fmla="*/ 9 w 457223"/>
                <a:gd name="connsiteY1" fmla="*/ 1258570 h 1533194"/>
                <a:gd name="connsiteX2" fmla="*/ 228609 w 457223"/>
                <a:gd name="connsiteY2" fmla="*/ 0 h 1533194"/>
                <a:gd name="connsiteX3" fmla="*/ 457209 w 457223"/>
                <a:gd name="connsiteY3" fmla="*/ 1258570 h 1533194"/>
                <a:gd name="connsiteX0" fmla="*/ 0 w 457214"/>
                <a:gd name="connsiteY0" fmla="*/ 1258570 h 1258570"/>
                <a:gd name="connsiteX1" fmla="*/ 228600 w 457214"/>
                <a:gd name="connsiteY1" fmla="*/ 0 h 1258570"/>
                <a:gd name="connsiteX2" fmla="*/ 457200 w 457214"/>
                <a:gd name="connsiteY2" fmla="*/ 125857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14" h="1258570">
                  <a:moveTo>
                    <a:pt x="0" y="1258570"/>
                  </a:moveTo>
                  <a:cubicBezTo>
                    <a:pt x="1350" y="1003038"/>
                    <a:pt x="88900" y="-423"/>
                    <a:pt x="228600" y="0"/>
                  </a:cubicBezTo>
                  <a:cubicBezTo>
                    <a:pt x="368300" y="423"/>
                    <a:pt x="458550" y="1003038"/>
                    <a:pt x="457200" y="1258570"/>
                  </a:cubicBezTo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6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18" name="二等辺三角形 125">
              <a:extLst>
                <a:ext uri="{FF2B5EF4-FFF2-40B4-BE49-F238E27FC236}">
                  <a16:creationId xmlns:a16="http://schemas.microsoft.com/office/drawing/2014/main" id="{71C7E3C5-1D6B-4FF7-871E-BB576E724D36}"/>
                </a:ext>
              </a:extLst>
            </p:cNvPr>
            <p:cNvSpPr/>
            <p:nvPr/>
          </p:nvSpPr>
          <p:spPr>
            <a:xfrm rot="6300000">
              <a:off x="2945003" y="3571799"/>
              <a:ext cx="189338" cy="549701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9 w 457223"/>
                <a:gd name="connsiteY0" fmla="*/ 1258570 h 1533194"/>
                <a:gd name="connsiteX1" fmla="*/ 228609 w 457223"/>
                <a:gd name="connsiteY1" fmla="*/ 0 h 1533194"/>
                <a:gd name="connsiteX2" fmla="*/ 457209 w 457223"/>
                <a:gd name="connsiteY2" fmla="*/ 1258570 h 1533194"/>
                <a:gd name="connsiteX3" fmla="*/ 220510 w 457223"/>
                <a:gd name="connsiteY3" fmla="*/ 1533194 h 1533194"/>
                <a:gd name="connsiteX4" fmla="*/ 9 w 457223"/>
                <a:gd name="connsiteY4" fmla="*/ 1258570 h 1533194"/>
                <a:gd name="connsiteX0" fmla="*/ 220510 w 457223"/>
                <a:gd name="connsiteY0" fmla="*/ 1533194 h 1640391"/>
                <a:gd name="connsiteX1" fmla="*/ 9 w 457223"/>
                <a:gd name="connsiteY1" fmla="*/ 1258570 h 1640391"/>
                <a:gd name="connsiteX2" fmla="*/ 228609 w 457223"/>
                <a:gd name="connsiteY2" fmla="*/ 0 h 1640391"/>
                <a:gd name="connsiteX3" fmla="*/ 457209 w 457223"/>
                <a:gd name="connsiteY3" fmla="*/ 1258570 h 1640391"/>
                <a:gd name="connsiteX4" fmla="*/ 357278 w 457223"/>
                <a:gd name="connsiteY4" fmla="*/ 1640391 h 1640391"/>
                <a:gd name="connsiteX0" fmla="*/ 220510 w 457223"/>
                <a:gd name="connsiteY0" fmla="*/ 1533194 h 1533194"/>
                <a:gd name="connsiteX1" fmla="*/ 9 w 457223"/>
                <a:gd name="connsiteY1" fmla="*/ 1258570 h 1533194"/>
                <a:gd name="connsiteX2" fmla="*/ 228609 w 457223"/>
                <a:gd name="connsiteY2" fmla="*/ 0 h 1533194"/>
                <a:gd name="connsiteX3" fmla="*/ 457209 w 457223"/>
                <a:gd name="connsiteY3" fmla="*/ 1258570 h 1533194"/>
                <a:gd name="connsiteX0" fmla="*/ 0 w 457214"/>
                <a:gd name="connsiteY0" fmla="*/ 1258570 h 1258570"/>
                <a:gd name="connsiteX1" fmla="*/ 228600 w 457214"/>
                <a:gd name="connsiteY1" fmla="*/ 0 h 1258570"/>
                <a:gd name="connsiteX2" fmla="*/ 457200 w 457214"/>
                <a:gd name="connsiteY2" fmla="*/ 125857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14" h="1258570">
                  <a:moveTo>
                    <a:pt x="0" y="1258570"/>
                  </a:moveTo>
                  <a:cubicBezTo>
                    <a:pt x="1350" y="1003038"/>
                    <a:pt x="88900" y="-423"/>
                    <a:pt x="228600" y="0"/>
                  </a:cubicBezTo>
                  <a:cubicBezTo>
                    <a:pt x="368300" y="423"/>
                    <a:pt x="458550" y="1003038"/>
                    <a:pt x="457200" y="1258570"/>
                  </a:cubicBezTo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6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19" name="二等辺三角形 125">
              <a:extLst>
                <a:ext uri="{FF2B5EF4-FFF2-40B4-BE49-F238E27FC236}">
                  <a16:creationId xmlns:a16="http://schemas.microsoft.com/office/drawing/2014/main" id="{28C88980-2F78-4BC0-A389-4E714907DBFF}"/>
                </a:ext>
              </a:extLst>
            </p:cNvPr>
            <p:cNvSpPr/>
            <p:nvPr/>
          </p:nvSpPr>
          <p:spPr>
            <a:xfrm rot="6300000">
              <a:off x="2891030" y="3699271"/>
              <a:ext cx="189338" cy="498044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9 w 457223"/>
                <a:gd name="connsiteY0" fmla="*/ 1258570 h 1533194"/>
                <a:gd name="connsiteX1" fmla="*/ 228609 w 457223"/>
                <a:gd name="connsiteY1" fmla="*/ 0 h 1533194"/>
                <a:gd name="connsiteX2" fmla="*/ 457209 w 457223"/>
                <a:gd name="connsiteY2" fmla="*/ 1258570 h 1533194"/>
                <a:gd name="connsiteX3" fmla="*/ 220510 w 457223"/>
                <a:gd name="connsiteY3" fmla="*/ 1533194 h 1533194"/>
                <a:gd name="connsiteX4" fmla="*/ 9 w 457223"/>
                <a:gd name="connsiteY4" fmla="*/ 1258570 h 1533194"/>
                <a:gd name="connsiteX0" fmla="*/ 220510 w 457223"/>
                <a:gd name="connsiteY0" fmla="*/ 1533194 h 1640391"/>
                <a:gd name="connsiteX1" fmla="*/ 9 w 457223"/>
                <a:gd name="connsiteY1" fmla="*/ 1258570 h 1640391"/>
                <a:gd name="connsiteX2" fmla="*/ 228609 w 457223"/>
                <a:gd name="connsiteY2" fmla="*/ 0 h 1640391"/>
                <a:gd name="connsiteX3" fmla="*/ 457209 w 457223"/>
                <a:gd name="connsiteY3" fmla="*/ 1258570 h 1640391"/>
                <a:gd name="connsiteX4" fmla="*/ 357278 w 457223"/>
                <a:gd name="connsiteY4" fmla="*/ 1640391 h 1640391"/>
                <a:gd name="connsiteX0" fmla="*/ 220510 w 457223"/>
                <a:gd name="connsiteY0" fmla="*/ 1533194 h 1533194"/>
                <a:gd name="connsiteX1" fmla="*/ 9 w 457223"/>
                <a:gd name="connsiteY1" fmla="*/ 1258570 h 1533194"/>
                <a:gd name="connsiteX2" fmla="*/ 228609 w 457223"/>
                <a:gd name="connsiteY2" fmla="*/ 0 h 1533194"/>
                <a:gd name="connsiteX3" fmla="*/ 457209 w 457223"/>
                <a:gd name="connsiteY3" fmla="*/ 1258570 h 1533194"/>
                <a:gd name="connsiteX0" fmla="*/ 0 w 457214"/>
                <a:gd name="connsiteY0" fmla="*/ 1258570 h 1258570"/>
                <a:gd name="connsiteX1" fmla="*/ 228600 w 457214"/>
                <a:gd name="connsiteY1" fmla="*/ 0 h 1258570"/>
                <a:gd name="connsiteX2" fmla="*/ 457200 w 457214"/>
                <a:gd name="connsiteY2" fmla="*/ 125857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14" h="1258570">
                  <a:moveTo>
                    <a:pt x="0" y="1258570"/>
                  </a:moveTo>
                  <a:cubicBezTo>
                    <a:pt x="1350" y="1003038"/>
                    <a:pt x="88900" y="-423"/>
                    <a:pt x="228600" y="0"/>
                  </a:cubicBezTo>
                  <a:cubicBezTo>
                    <a:pt x="368300" y="423"/>
                    <a:pt x="458550" y="1003038"/>
                    <a:pt x="457200" y="1258570"/>
                  </a:cubicBezTo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6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320" name="二等辺三角形 125">
              <a:extLst>
                <a:ext uri="{FF2B5EF4-FFF2-40B4-BE49-F238E27FC236}">
                  <a16:creationId xmlns:a16="http://schemas.microsoft.com/office/drawing/2014/main" id="{2FAA3C0E-03D9-454A-9A12-7E01A9014462}"/>
                </a:ext>
              </a:extLst>
            </p:cNvPr>
            <p:cNvSpPr/>
            <p:nvPr/>
          </p:nvSpPr>
          <p:spPr>
            <a:xfrm rot="6300000">
              <a:off x="2817173" y="3842001"/>
              <a:ext cx="189338" cy="405219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9 w 457223"/>
                <a:gd name="connsiteY0" fmla="*/ 1258570 h 1533194"/>
                <a:gd name="connsiteX1" fmla="*/ 228609 w 457223"/>
                <a:gd name="connsiteY1" fmla="*/ 0 h 1533194"/>
                <a:gd name="connsiteX2" fmla="*/ 457209 w 457223"/>
                <a:gd name="connsiteY2" fmla="*/ 1258570 h 1533194"/>
                <a:gd name="connsiteX3" fmla="*/ 220510 w 457223"/>
                <a:gd name="connsiteY3" fmla="*/ 1533194 h 1533194"/>
                <a:gd name="connsiteX4" fmla="*/ 9 w 457223"/>
                <a:gd name="connsiteY4" fmla="*/ 1258570 h 1533194"/>
                <a:gd name="connsiteX0" fmla="*/ 220510 w 457223"/>
                <a:gd name="connsiteY0" fmla="*/ 1533194 h 1640391"/>
                <a:gd name="connsiteX1" fmla="*/ 9 w 457223"/>
                <a:gd name="connsiteY1" fmla="*/ 1258570 h 1640391"/>
                <a:gd name="connsiteX2" fmla="*/ 228609 w 457223"/>
                <a:gd name="connsiteY2" fmla="*/ 0 h 1640391"/>
                <a:gd name="connsiteX3" fmla="*/ 457209 w 457223"/>
                <a:gd name="connsiteY3" fmla="*/ 1258570 h 1640391"/>
                <a:gd name="connsiteX4" fmla="*/ 357278 w 457223"/>
                <a:gd name="connsiteY4" fmla="*/ 1640391 h 1640391"/>
                <a:gd name="connsiteX0" fmla="*/ 220510 w 457223"/>
                <a:gd name="connsiteY0" fmla="*/ 1533194 h 1533194"/>
                <a:gd name="connsiteX1" fmla="*/ 9 w 457223"/>
                <a:gd name="connsiteY1" fmla="*/ 1258570 h 1533194"/>
                <a:gd name="connsiteX2" fmla="*/ 228609 w 457223"/>
                <a:gd name="connsiteY2" fmla="*/ 0 h 1533194"/>
                <a:gd name="connsiteX3" fmla="*/ 457209 w 457223"/>
                <a:gd name="connsiteY3" fmla="*/ 1258570 h 1533194"/>
                <a:gd name="connsiteX0" fmla="*/ 0 w 457214"/>
                <a:gd name="connsiteY0" fmla="*/ 1258570 h 1258570"/>
                <a:gd name="connsiteX1" fmla="*/ 228600 w 457214"/>
                <a:gd name="connsiteY1" fmla="*/ 0 h 1258570"/>
                <a:gd name="connsiteX2" fmla="*/ 457200 w 457214"/>
                <a:gd name="connsiteY2" fmla="*/ 125857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14" h="1258570">
                  <a:moveTo>
                    <a:pt x="0" y="1258570"/>
                  </a:moveTo>
                  <a:cubicBezTo>
                    <a:pt x="1350" y="1003038"/>
                    <a:pt x="88900" y="-423"/>
                    <a:pt x="228600" y="0"/>
                  </a:cubicBezTo>
                  <a:cubicBezTo>
                    <a:pt x="368300" y="423"/>
                    <a:pt x="458550" y="1003038"/>
                    <a:pt x="457200" y="1258570"/>
                  </a:cubicBezTo>
                </a:path>
              </a:pathLst>
            </a:custGeom>
            <a:gradFill flip="none" rotWithShape="1">
              <a:gsLst>
                <a:gs pos="80000">
                  <a:schemeClr val="tx1"/>
                </a:gs>
                <a:gs pos="6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293B3CAC-177A-4E6A-B681-DED0A422F7B5}"/>
                </a:ext>
              </a:extLst>
            </p:cNvPr>
            <p:cNvGrpSpPr/>
            <p:nvPr/>
          </p:nvGrpSpPr>
          <p:grpSpPr>
            <a:xfrm>
              <a:off x="2267729" y="3183170"/>
              <a:ext cx="549993" cy="459578"/>
              <a:chOff x="2267729" y="3183170"/>
              <a:chExt cx="549993" cy="459578"/>
            </a:xfrm>
          </p:grpSpPr>
          <p:sp>
            <p:nvSpPr>
              <p:cNvPr id="349" name="二等辺三角形 125">
                <a:extLst>
                  <a:ext uri="{FF2B5EF4-FFF2-40B4-BE49-F238E27FC236}">
                    <a16:creationId xmlns:a16="http://schemas.microsoft.com/office/drawing/2014/main" id="{8A007587-D840-43E5-B883-720D62353763}"/>
                  </a:ext>
                </a:extLst>
              </p:cNvPr>
              <p:cNvSpPr/>
              <p:nvPr/>
            </p:nvSpPr>
            <p:spPr>
              <a:xfrm rot="6114555">
                <a:off x="2333858" y="3354681"/>
                <a:ext cx="64987" cy="11446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50" name="二等辺三角形 125">
                <a:extLst>
                  <a:ext uri="{FF2B5EF4-FFF2-40B4-BE49-F238E27FC236}">
                    <a16:creationId xmlns:a16="http://schemas.microsoft.com/office/drawing/2014/main" id="{6BE05262-61E9-4B46-BE91-643A86513375}"/>
                  </a:ext>
                </a:extLst>
              </p:cNvPr>
              <p:cNvSpPr/>
              <p:nvPr/>
            </p:nvSpPr>
            <p:spPr>
              <a:xfrm rot="6114555">
                <a:off x="2313165" y="3452807"/>
                <a:ext cx="64987" cy="11446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51" name="二等辺三角形 125">
                <a:extLst>
                  <a:ext uri="{FF2B5EF4-FFF2-40B4-BE49-F238E27FC236}">
                    <a16:creationId xmlns:a16="http://schemas.microsoft.com/office/drawing/2014/main" id="{F6ACD06A-CA9F-438C-939A-079BD193FCC6}"/>
                  </a:ext>
                </a:extLst>
              </p:cNvPr>
              <p:cNvSpPr/>
              <p:nvPr/>
            </p:nvSpPr>
            <p:spPr>
              <a:xfrm rot="6114555">
                <a:off x="2375253" y="3158430"/>
                <a:ext cx="64987" cy="11446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52" name="二等辺三角形 125">
                <a:extLst>
                  <a:ext uri="{FF2B5EF4-FFF2-40B4-BE49-F238E27FC236}">
                    <a16:creationId xmlns:a16="http://schemas.microsoft.com/office/drawing/2014/main" id="{58C11736-196C-4681-9AC5-FB2C31E4301D}"/>
                  </a:ext>
                </a:extLst>
              </p:cNvPr>
              <p:cNvSpPr/>
              <p:nvPr/>
            </p:nvSpPr>
            <p:spPr>
              <a:xfrm rot="6114555">
                <a:off x="2354558" y="3256556"/>
                <a:ext cx="64987" cy="11446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53" name="二等辺三角形 125">
                <a:extLst>
                  <a:ext uri="{FF2B5EF4-FFF2-40B4-BE49-F238E27FC236}">
                    <a16:creationId xmlns:a16="http://schemas.microsoft.com/office/drawing/2014/main" id="{3C180C4F-B59A-484C-B9EA-2F95C527F54F}"/>
                  </a:ext>
                </a:extLst>
              </p:cNvPr>
              <p:cNvSpPr/>
              <p:nvPr/>
            </p:nvSpPr>
            <p:spPr>
              <a:xfrm rot="6114555">
                <a:off x="2292469" y="3550934"/>
                <a:ext cx="64987" cy="11446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54" name="二等辺三角形 125">
                <a:extLst>
                  <a:ext uri="{FF2B5EF4-FFF2-40B4-BE49-F238E27FC236}">
                    <a16:creationId xmlns:a16="http://schemas.microsoft.com/office/drawing/2014/main" id="{7DAED335-F1C1-4E48-AB1E-B0DD48F87E28}"/>
                  </a:ext>
                </a:extLst>
              </p:cNvPr>
              <p:cNvSpPr/>
              <p:nvPr/>
            </p:nvSpPr>
            <p:spPr>
              <a:xfrm rot="6114555">
                <a:off x="2510568" y="3454896"/>
                <a:ext cx="64987" cy="11446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55" name="二等辺三角形 125">
                <a:extLst>
                  <a:ext uri="{FF2B5EF4-FFF2-40B4-BE49-F238E27FC236}">
                    <a16:creationId xmlns:a16="http://schemas.microsoft.com/office/drawing/2014/main" id="{117DB2CF-0B3C-4E17-9ABF-9B84AB420291}"/>
                  </a:ext>
                </a:extLst>
              </p:cNvPr>
              <p:cNvSpPr/>
              <p:nvPr/>
            </p:nvSpPr>
            <p:spPr>
              <a:xfrm rot="6114555">
                <a:off x="2489873" y="3553021"/>
                <a:ext cx="64987" cy="11446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56" name="二等辺三角形 125">
                <a:extLst>
                  <a:ext uri="{FF2B5EF4-FFF2-40B4-BE49-F238E27FC236}">
                    <a16:creationId xmlns:a16="http://schemas.microsoft.com/office/drawing/2014/main" id="{272A3F07-990A-4DA6-8AE3-AFECB51C2116}"/>
                  </a:ext>
                </a:extLst>
              </p:cNvPr>
              <p:cNvSpPr/>
              <p:nvPr/>
            </p:nvSpPr>
            <p:spPr>
              <a:xfrm rot="6114555">
                <a:off x="2551958" y="3258644"/>
                <a:ext cx="64987" cy="11446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57" name="二等辺三角形 125">
                <a:extLst>
                  <a:ext uri="{FF2B5EF4-FFF2-40B4-BE49-F238E27FC236}">
                    <a16:creationId xmlns:a16="http://schemas.microsoft.com/office/drawing/2014/main" id="{1D720D88-6E4F-491F-BFA0-942171B1FED7}"/>
                  </a:ext>
                </a:extLst>
              </p:cNvPr>
              <p:cNvSpPr/>
              <p:nvPr/>
            </p:nvSpPr>
            <p:spPr>
              <a:xfrm rot="6114555">
                <a:off x="2531263" y="3356770"/>
                <a:ext cx="64987" cy="11446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58" name="二等辺三角形 125">
                <a:extLst>
                  <a:ext uri="{FF2B5EF4-FFF2-40B4-BE49-F238E27FC236}">
                    <a16:creationId xmlns:a16="http://schemas.microsoft.com/office/drawing/2014/main" id="{8D0A95E1-535B-4C9C-BBFA-560ACE824A1C}"/>
                  </a:ext>
                </a:extLst>
              </p:cNvPr>
              <p:cNvSpPr/>
              <p:nvPr/>
            </p:nvSpPr>
            <p:spPr>
              <a:xfrm rot="6114555">
                <a:off x="2686604" y="3521417"/>
                <a:ext cx="64987" cy="11446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59" name="二等辺三角形 125">
                <a:extLst>
                  <a:ext uri="{FF2B5EF4-FFF2-40B4-BE49-F238E27FC236}">
                    <a16:creationId xmlns:a16="http://schemas.microsoft.com/office/drawing/2014/main" id="{DCB728D9-EACC-4853-BCAE-37C98664E287}"/>
                  </a:ext>
                </a:extLst>
              </p:cNvPr>
              <p:cNvSpPr/>
              <p:nvPr/>
            </p:nvSpPr>
            <p:spPr>
              <a:xfrm rot="6114555">
                <a:off x="2727995" y="3325165"/>
                <a:ext cx="64987" cy="11446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60" name="二等辺三角形 125">
                <a:extLst>
                  <a:ext uri="{FF2B5EF4-FFF2-40B4-BE49-F238E27FC236}">
                    <a16:creationId xmlns:a16="http://schemas.microsoft.com/office/drawing/2014/main" id="{C3501846-1EA0-4CE7-BC3E-427FC5A5B6C9}"/>
                  </a:ext>
                </a:extLst>
              </p:cNvPr>
              <p:cNvSpPr/>
              <p:nvPr/>
            </p:nvSpPr>
            <p:spPr>
              <a:xfrm rot="6114555">
                <a:off x="2707299" y="3423291"/>
                <a:ext cx="64987" cy="11446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</p:grpSp>
        <p:sp>
          <p:nvSpPr>
            <p:cNvPr id="322" name="月 321">
              <a:extLst>
                <a:ext uri="{FF2B5EF4-FFF2-40B4-BE49-F238E27FC236}">
                  <a16:creationId xmlns:a16="http://schemas.microsoft.com/office/drawing/2014/main" id="{13899DF3-599E-4309-9A25-4BCBFAC0315C}"/>
                </a:ext>
              </a:extLst>
            </p:cNvPr>
            <p:cNvSpPr/>
            <p:nvPr/>
          </p:nvSpPr>
          <p:spPr>
            <a:xfrm rot="5400000">
              <a:off x="1621431" y="2186188"/>
              <a:ext cx="111520" cy="482594"/>
            </a:xfrm>
            <a:prstGeom prst="moon">
              <a:avLst>
                <a:gd name="adj" fmla="val 2854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月 322">
              <a:extLst>
                <a:ext uri="{FF2B5EF4-FFF2-40B4-BE49-F238E27FC236}">
                  <a16:creationId xmlns:a16="http://schemas.microsoft.com/office/drawing/2014/main" id="{84AA895D-7FDB-4295-BA6C-1422D38A2EED}"/>
                </a:ext>
              </a:extLst>
            </p:cNvPr>
            <p:cNvSpPr/>
            <p:nvPr/>
          </p:nvSpPr>
          <p:spPr>
            <a:xfrm rot="5400000">
              <a:off x="1650130" y="2311474"/>
              <a:ext cx="54121" cy="317506"/>
            </a:xfrm>
            <a:prstGeom prst="moon">
              <a:avLst>
                <a:gd name="adj" fmla="val 50234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6CE7C364-DA94-4A1B-BE5E-0AA3EE2DFA2E}"/>
                </a:ext>
              </a:extLst>
            </p:cNvPr>
            <p:cNvGrpSpPr/>
            <p:nvPr/>
          </p:nvGrpSpPr>
          <p:grpSpPr>
            <a:xfrm>
              <a:off x="1669520" y="2764762"/>
              <a:ext cx="556402" cy="715427"/>
              <a:chOff x="1669520" y="2764762"/>
              <a:chExt cx="556402" cy="715427"/>
            </a:xfrm>
          </p:grpSpPr>
          <p:sp>
            <p:nvSpPr>
              <p:cNvPr id="325" name="二等辺三角形 125">
                <a:extLst>
                  <a:ext uri="{FF2B5EF4-FFF2-40B4-BE49-F238E27FC236}">
                    <a16:creationId xmlns:a16="http://schemas.microsoft.com/office/drawing/2014/main" id="{BAED9626-7B14-480D-84DE-9DCA2377052A}"/>
                  </a:ext>
                </a:extLst>
              </p:cNvPr>
              <p:cNvSpPr/>
              <p:nvPr/>
            </p:nvSpPr>
            <p:spPr>
              <a:xfrm rot="9058201">
                <a:off x="1990302" y="2840521"/>
                <a:ext cx="50586" cy="6837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26" name="二等辺三角形 125">
                <a:extLst>
                  <a:ext uri="{FF2B5EF4-FFF2-40B4-BE49-F238E27FC236}">
                    <a16:creationId xmlns:a16="http://schemas.microsoft.com/office/drawing/2014/main" id="{7D4DC067-C262-4982-94D3-CDA0C0D591D2}"/>
                  </a:ext>
                </a:extLst>
              </p:cNvPr>
              <p:cNvSpPr/>
              <p:nvPr/>
            </p:nvSpPr>
            <p:spPr>
              <a:xfrm rot="9058201">
                <a:off x="1922048" y="2878403"/>
                <a:ext cx="50586" cy="6837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27" name="二等辺三角形 125">
                <a:extLst>
                  <a:ext uri="{FF2B5EF4-FFF2-40B4-BE49-F238E27FC236}">
                    <a16:creationId xmlns:a16="http://schemas.microsoft.com/office/drawing/2014/main" id="{5AFEFE96-34A0-4EB0-9985-A723BAD8A658}"/>
                  </a:ext>
                </a:extLst>
              </p:cNvPr>
              <p:cNvSpPr/>
              <p:nvPr/>
            </p:nvSpPr>
            <p:spPr>
              <a:xfrm rot="9058201">
                <a:off x="2126812" y="2764762"/>
                <a:ext cx="50586" cy="6837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28" name="二等辺三角形 125">
                <a:extLst>
                  <a:ext uri="{FF2B5EF4-FFF2-40B4-BE49-F238E27FC236}">
                    <a16:creationId xmlns:a16="http://schemas.microsoft.com/office/drawing/2014/main" id="{8F81458A-C34B-4F34-8BFB-ABD7D6309649}"/>
                  </a:ext>
                </a:extLst>
              </p:cNvPr>
              <p:cNvSpPr/>
              <p:nvPr/>
            </p:nvSpPr>
            <p:spPr>
              <a:xfrm rot="9058201">
                <a:off x="2058558" y="2802643"/>
                <a:ext cx="50586" cy="6837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29" name="二等辺三角形 125">
                <a:extLst>
                  <a:ext uri="{FF2B5EF4-FFF2-40B4-BE49-F238E27FC236}">
                    <a16:creationId xmlns:a16="http://schemas.microsoft.com/office/drawing/2014/main" id="{D02C4851-F003-4896-9DA9-3F00A0AB924D}"/>
                  </a:ext>
                </a:extLst>
              </p:cNvPr>
              <p:cNvSpPr/>
              <p:nvPr/>
            </p:nvSpPr>
            <p:spPr>
              <a:xfrm rot="9058201">
                <a:off x="1853792" y="2916284"/>
                <a:ext cx="50586" cy="6837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30" name="二等辺三角形 125">
                <a:extLst>
                  <a:ext uri="{FF2B5EF4-FFF2-40B4-BE49-F238E27FC236}">
                    <a16:creationId xmlns:a16="http://schemas.microsoft.com/office/drawing/2014/main" id="{66D8D8D0-D800-49EF-BFFE-E863503C4EDE}"/>
                  </a:ext>
                </a:extLst>
              </p:cNvPr>
              <p:cNvSpPr/>
              <p:nvPr/>
            </p:nvSpPr>
            <p:spPr>
              <a:xfrm rot="9058201">
                <a:off x="2004496" y="2964893"/>
                <a:ext cx="50586" cy="6837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31" name="二等辺三角形 125">
                <a:extLst>
                  <a:ext uri="{FF2B5EF4-FFF2-40B4-BE49-F238E27FC236}">
                    <a16:creationId xmlns:a16="http://schemas.microsoft.com/office/drawing/2014/main" id="{6EB33DE3-38B8-4FE7-8F5D-11D9622B9964}"/>
                  </a:ext>
                </a:extLst>
              </p:cNvPr>
              <p:cNvSpPr/>
              <p:nvPr/>
            </p:nvSpPr>
            <p:spPr>
              <a:xfrm rot="9058201">
                <a:off x="1936241" y="3002774"/>
                <a:ext cx="50586" cy="6837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32" name="二等辺三角形 125">
                <a:extLst>
                  <a:ext uri="{FF2B5EF4-FFF2-40B4-BE49-F238E27FC236}">
                    <a16:creationId xmlns:a16="http://schemas.microsoft.com/office/drawing/2014/main" id="{4CFC14B1-079F-4E97-A936-DFDC7223D19F}"/>
                  </a:ext>
                </a:extLst>
              </p:cNvPr>
              <p:cNvSpPr/>
              <p:nvPr/>
            </p:nvSpPr>
            <p:spPr>
              <a:xfrm rot="9058201">
                <a:off x="2141005" y="2889132"/>
                <a:ext cx="50586" cy="6837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33" name="二等辺三角形 125">
                <a:extLst>
                  <a:ext uri="{FF2B5EF4-FFF2-40B4-BE49-F238E27FC236}">
                    <a16:creationId xmlns:a16="http://schemas.microsoft.com/office/drawing/2014/main" id="{7B5BDA68-34CA-4644-A0C3-8D693930088B}"/>
                  </a:ext>
                </a:extLst>
              </p:cNvPr>
              <p:cNvSpPr/>
              <p:nvPr/>
            </p:nvSpPr>
            <p:spPr>
              <a:xfrm rot="9058201">
                <a:off x="2072750" y="2927013"/>
                <a:ext cx="50586" cy="6837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34" name="二等辺三角形 125">
                <a:extLst>
                  <a:ext uri="{FF2B5EF4-FFF2-40B4-BE49-F238E27FC236}">
                    <a16:creationId xmlns:a16="http://schemas.microsoft.com/office/drawing/2014/main" id="{F9D68FE1-6336-4ED0-917A-1CCAD8903B26}"/>
                  </a:ext>
                </a:extLst>
              </p:cNvPr>
              <p:cNvSpPr/>
              <p:nvPr/>
            </p:nvSpPr>
            <p:spPr>
              <a:xfrm rot="9058201">
                <a:off x="2038827" y="3072889"/>
                <a:ext cx="50586" cy="6837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35" name="二等辺三角形 125">
                <a:extLst>
                  <a:ext uri="{FF2B5EF4-FFF2-40B4-BE49-F238E27FC236}">
                    <a16:creationId xmlns:a16="http://schemas.microsoft.com/office/drawing/2014/main" id="{A147EC1F-CDC7-4622-9864-94B0E23BE5D4}"/>
                  </a:ext>
                </a:extLst>
              </p:cNvPr>
              <p:cNvSpPr/>
              <p:nvPr/>
            </p:nvSpPr>
            <p:spPr>
              <a:xfrm rot="9058201">
                <a:off x="2175336" y="2997128"/>
                <a:ext cx="50586" cy="6837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36" name="二等辺三角形 125">
                <a:extLst>
                  <a:ext uri="{FF2B5EF4-FFF2-40B4-BE49-F238E27FC236}">
                    <a16:creationId xmlns:a16="http://schemas.microsoft.com/office/drawing/2014/main" id="{9508F1AF-0FA6-4ED3-A5E5-63986B420299}"/>
                  </a:ext>
                </a:extLst>
              </p:cNvPr>
              <p:cNvSpPr/>
              <p:nvPr/>
            </p:nvSpPr>
            <p:spPr>
              <a:xfrm rot="9058201">
                <a:off x="2107081" y="3035008"/>
                <a:ext cx="50586" cy="6837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37" name="二等辺三角形 125">
                <a:extLst>
                  <a:ext uri="{FF2B5EF4-FFF2-40B4-BE49-F238E27FC236}">
                    <a16:creationId xmlns:a16="http://schemas.microsoft.com/office/drawing/2014/main" id="{E574847C-1401-46C2-A003-E13DD6C1A3EE}"/>
                  </a:ext>
                </a:extLst>
              </p:cNvPr>
              <p:cNvSpPr/>
              <p:nvPr/>
            </p:nvSpPr>
            <p:spPr>
              <a:xfrm rot="9058201">
                <a:off x="1798950" y="3209387"/>
                <a:ext cx="47962" cy="6115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38" name="二等辺三角形 125">
                <a:extLst>
                  <a:ext uri="{FF2B5EF4-FFF2-40B4-BE49-F238E27FC236}">
                    <a16:creationId xmlns:a16="http://schemas.microsoft.com/office/drawing/2014/main" id="{D8B38A3F-5EDD-41B7-93BF-5F35924CFB3C}"/>
                  </a:ext>
                </a:extLst>
              </p:cNvPr>
              <p:cNvSpPr/>
              <p:nvPr/>
            </p:nvSpPr>
            <p:spPr>
              <a:xfrm rot="9058201">
                <a:off x="1734236" y="3245304"/>
                <a:ext cx="47962" cy="6115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39" name="二等辺三角形 125">
                <a:extLst>
                  <a:ext uri="{FF2B5EF4-FFF2-40B4-BE49-F238E27FC236}">
                    <a16:creationId xmlns:a16="http://schemas.microsoft.com/office/drawing/2014/main" id="{39D7D7FE-041F-4752-8E25-7C300D555330}"/>
                  </a:ext>
                </a:extLst>
              </p:cNvPr>
              <p:cNvSpPr/>
              <p:nvPr/>
            </p:nvSpPr>
            <p:spPr>
              <a:xfrm rot="9058201">
                <a:off x="1928380" y="3137557"/>
                <a:ext cx="47962" cy="6115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40" name="二等辺三角形 125">
                <a:extLst>
                  <a:ext uri="{FF2B5EF4-FFF2-40B4-BE49-F238E27FC236}">
                    <a16:creationId xmlns:a16="http://schemas.microsoft.com/office/drawing/2014/main" id="{185FDABD-C617-4E49-865C-7DE2C1B300AA}"/>
                  </a:ext>
                </a:extLst>
              </p:cNvPr>
              <p:cNvSpPr/>
              <p:nvPr/>
            </p:nvSpPr>
            <p:spPr>
              <a:xfrm rot="9058201">
                <a:off x="1863666" y="3173473"/>
                <a:ext cx="47962" cy="6115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41" name="二等辺三角形 125">
                <a:extLst>
                  <a:ext uri="{FF2B5EF4-FFF2-40B4-BE49-F238E27FC236}">
                    <a16:creationId xmlns:a16="http://schemas.microsoft.com/office/drawing/2014/main" id="{206CC042-F59F-4C2C-9426-4CD596AAEB40}"/>
                  </a:ext>
                </a:extLst>
              </p:cNvPr>
              <p:cNvSpPr/>
              <p:nvPr/>
            </p:nvSpPr>
            <p:spPr>
              <a:xfrm rot="9058201">
                <a:off x="1669520" y="3281220"/>
                <a:ext cx="47962" cy="6115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42" name="二等辺三角形 125">
                <a:extLst>
                  <a:ext uri="{FF2B5EF4-FFF2-40B4-BE49-F238E27FC236}">
                    <a16:creationId xmlns:a16="http://schemas.microsoft.com/office/drawing/2014/main" id="{A9C145AF-F593-4159-9846-6187B5BE5E6D}"/>
                  </a:ext>
                </a:extLst>
              </p:cNvPr>
              <p:cNvSpPr/>
              <p:nvPr/>
            </p:nvSpPr>
            <p:spPr>
              <a:xfrm rot="9058201">
                <a:off x="1809389" y="3321870"/>
                <a:ext cx="47962" cy="6115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43" name="二等辺三角形 125">
                <a:extLst>
                  <a:ext uri="{FF2B5EF4-FFF2-40B4-BE49-F238E27FC236}">
                    <a16:creationId xmlns:a16="http://schemas.microsoft.com/office/drawing/2014/main" id="{DC52AE45-686D-4A62-AC70-6D1EA327A375}"/>
                  </a:ext>
                </a:extLst>
              </p:cNvPr>
              <p:cNvSpPr/>
              <p:nvPr/>
            </p:nvSpPr>
            <p:spPr>
              <a:xfrm rot="9058201">
                <a:off x="1744675" y="3357786"/>
                <a:ext cx="47962" cy="6115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44" name="二等辺三角形 125">
                <a:extLst>
                  <a:ext uri="{FF2B5EF4-FFF2-40B4-BE49-F238E27FC236}">
                    <a16:creationId xmlns:a16="http://schemas.microsoft.com/office/drawing/2014/main" id="{980DC6AC-FFDB-4760-BCCB-C5A1894E5EC3}"/>
                  </a:ext>
                </a:extLst>
              </p:cNvPr>
              <p:cNvSpPr/>
              <p:nvPr/>
            </p:nvSpPr>
            <p:spPr>
              <a:xfrm rot="9058201">
                <a:off x="1938818" y="3250038"/>
                <a:ext cx="47962" cy="6115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45" name="二等辺三角形 125">
                <a:extLst>
                  <a:ext uri="{FF2B5EF4-FFF2-40B4-BE49-F238E27FC236}">
                    <a16:creationId xmlns:a16="http://schemas.microsoft.com/office/drawing/2014/main" id="{69997634-B207-4445-BB8C-2F4375227F1F}"/>
                  </a:ext>
                </a:extLst>
              </p:cNvPr>
              <p:cNvSpPr/>
              <p:nvPr/>
            </p:nvSpPr>
            <p:spPr>
              <a:xfrm rot="9058201">
                <a:off x="1874103" y="3285954"/>
                <a:ext cx="47962" cy="6115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46" name="二等辺三角形 125">
                <a:extLst>
                  <a:ext uri="{FF2B5EF4-FFF2-40B4-BE49-F238E27FC236}">
                    <a16:creationId xmlns:a16="http://schemas.microsoft.com/office/drawing/2014/main" id="{8D8D4D6E-EB8E-4B03-A93F-488BBD38ADC0}"/>
                  </a:ext>
                </a:extLst>
              </p:cNvPr>
              <p:cNvSpPr/>
              <p:nvPr/>
            </p:nvSpPr>
            <p:spPr>
              <a:xfrm rot="9058201">
                <a:off x="1839040" y="3419039"/>
                <a:ext cx="47962" cy="6115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47" name="二等辺三角形 125">
                <a:extLst>
                  <a:ext uri="{FF2B5EF4-FFF2-40B4-BE49-F238E27FC236}">
                    <a16:creationId xmlns:a16="http://schemas.microsoft.com/office/drawing/2014/main" id="{9F4CDD35-1DE4-49F5-A323-11299EA732DC}"/>
                  </a:ext>
                </a:extLst>
              </p:cNvPr>
              <p:cNvSpPr/>
              <p:nvPr/>
            </p:nvSpPr>
            <p:spPr>
              <a:xfrm rot="9058201">
                <a:off x="1968469" y="3347207"/>
                <a:ext cx="47962" cy="6115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48" name="二等辺三角形 125">
                <a:extLst>
                  <a:ext uri="{FF2B5EF4-FFF2-40B4-BE49-F238E27FC236}">
                    <a16:creationId xmlns:a16="http://schemas.microsoft.com/office/drawing/2014/main" id="{08271123-AEB8-405C-9435-5ECDF7F1A794}"/>
                  </a:ext>
                </a:extLst>
              </p:cNvPr>
              <p:cNvSpPr/>
              <p:nvPr/>
            </p:nvSpPr>
            <p:spPr>
              <a:xfrm rot="9058201">
                <a:off x="1903754" y="3383123"/>
                <a:ext cx="47962" cy="6115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1462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熊本県の花、鳥、木、魚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0ADBB7A-0B76-4A3E-B409-85A5FFE0A4E2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ヒバリ（県の鳥）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4BEC336-DC07-4906-B96F-4A5C273DC5B7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クスノキ（県の木）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E2EB04F-2835-4D10-BF46-7967713B59DF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リンドウ（県の花）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07CBA21-2032-4908-A793-019C58860EFC}"/>
              </a:ext>
            </a:extLst>
          </p:cNvPr>
          <p:cNvGrpSpPr/>
          <p:nvPr/>
        </p:nvGrpSpPr>
        <p:grpSpPr>
          <a:xfrm>
            <a:off x="814933" y="3874800"/>
            <a:ext cx="2434398" cy="2434398"/>
            <a:chOff x="814933" y="3874800"/>
            <a:chExt cx="2434398" cy="2434398"/>
          </a:xfrm>
        </p:grpSpPr>
        <p:sp>
          <p:nvSpPr>
            <p:cNvPr id="364" name="楕円 363">
              <a:extLst>
                <a:ext uri="{FF2B5EF4-FFF2-40B4-BE49-F238E27FC236}">
                  <a16:creationId xmlns:a16="http://schemas.microsoft.com/office/drawing/2014/main" id="{140FCEE6-0FC9-4791-ABAB-2453D3608C75}"/>
                </a:ext>
              </a:extLst>
            </p:cNvPr>
            <p:cNvSpPr/>
            <p:nvPr/>
          </p:nvSpPr>
          <p:spPr>
            <a:xfrm>
              <a:off x="814933" y="3874800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01D9368-B20A-4C6D-BC5F-7366D35A12F7}"/>
                </a:ext>
              </a:extLst>
            </p:cNvPr>
            <p:cNvGrpSpPr/>
            <p:nvPr/>
          </p:nvGrpSpPr>
          <p:grpSpPr>
            <a:xfrm>
              <a:off x="841080" y="4414023"/>
              <a:ext cx="2223054" cy="1481712"/>
              <a:chOff x="737563" y="4362264"/>
              <a:chExt cx="2520296" cy="1679830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CC534EA9-E8FE-400B-B09C-8E0C054F54DD}"/>
                  </a:ext>
                </a:extLst>
              </p:cNvPr>
              <p:cNvSpPr/>
              <p:nvPr/>
            </p:nvSpPr>
            <p:spPr>
              <a:xfrm rot="19800000">
                <a:off x="737563" y="4366386"/>
                <a:ext cx="1276372" cy="480996"/>
              </a:xfrm>
              <a:custGeom>
                <a:avLst/>
                <a:gdLst>
                  <a:gd name="connsiteX0" fmla="*/ 1553260 w 1553260"/>
                  <a:gd name="connsiteY0" fmla="*/ 0 h 789379"/>
                  <a:gd name="connsiteX1" fmla="*/ 69539 w 1553260"/>
                  <a:gd name="connsiteY1" fmla="*/ 564497 h 789379"/>
                  <a:gd name="connsiteX2" fmla="*/ 135322 w 1553260"/>
                  <a:gd name="connsiteY2" fmla="*/ 727563 h 789379"/>
                  <a:gd name="connsiteX3" fmla="*/ 161203 w 1553260"/>
                  <a:gd name="connsiteY3" fmla="*/ 754132 h 789379"/>
                  <a:gd name="connsiteX4" fmla="*/ 157571 w 1553260"/>
                  <a:gd name="connsiteY4" fmla="*/ 757387 h 789379"/>
                  <a:gd name="connsiteX5" fmla="*/ 128895 w 1553260"/>
                  <a:gd name="connsiteY5" fmla="*/ 789379 h 789379"/>
                  <a:gd name="connsiteX6" fmla="*/ 122063 w 1553260"/>
                  <a:gd name="connsiteY6" fmla="*/ 784225 h 789379"/>
                  <a:gd name="connsiteX7" fmla="*/ 0 w 1553260"/>
                  <a:gd name="connsiteY7" fmla="*/ 564497 h 789379"/>
                  <a:gd name="connsiteX8" fmla="*/ 1553260 w 1553260"/>
                  <a:gd name="connsiteY8" fmla="*/ 0 h 78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53260" h="789379">
                    <a:moveTo>
                      <a:pt x="1553260" y="0"/>
                    </a:moveTo>
                    <a:cubicBezTo>
                      <a:pt x="723062" y="13824"/>
                      <a:pt x="69539" y="262464"/>
                      <a:pt x="69539" y="564497"/>
                    </a:cubicBezTo>
                    <a:cubicBezTo>
                      <a:pt x="69539" y="621128"/>
                      <a:pt x="92515" y="675882"/>
                      <a:pt x="135322" y="727563"/>
                    </a:cubicBezTo>
                    <a:lnTo>
                      <a:pt x="161203" y="754132"/>
                    </a:lnTo>
                    <a:lnTo>
                      <a:pt x="157571" y="757387"/>
                    </a:lnTo>
                    <a:lnTo>
                      <a:pt x="128895" y="789379"/>
                    </a:lnTo>
                    <a:lnTo>
                      <a:pt x="122063" y="784225"/>
                    </a:lnTo>
                    <a:cubicBezTo>
                      <a:pt x="43464" y="716689"/>
                      <a:pt x="0" y="642438"/>
                      <a:pt x="0" y="564497"/>
                    </a:cubicBezTo>
                    <a:cubicBezTo>
                      <a:pt x="0" y="252734"/>
                      <a:pt x="695418" y="0"/>
                      <a:pt x="15532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9117B20-07D0-4A28-90D3-0D6C1C2B30FF}"/>
                  </a:ext>
                </a:extLst>
              </p:cNvPr>
              <p:cNvSpPr/>
              <p:nvPr/>
            </p:nvSpPr>
            <p:spPr>
              <a:xfrm rot="20486457">
                <a:off x="862127" y="4374201"/>
                <a:ext cx="1409449" cy="496127"/>
              </a:xfrm>
              <a:custGeom>
                <a:avLst/>
                <a:gdLst>
                  <a:gd name="connsiteX0" fmla="*/ 1553260 w 1553260"/>
                  <a:gd name="connsiteY0" fmla="*/ 0 h 789379"/>
                  <a:gd name="connsiteX1" fmla="*/ 69539 w 1553260"/>
                  <a:gd name="connsiteY1" fmla="*/ 564497 h 789379"/>
                  <a:gd name="connsiteX2" fmla="*/ 135322 w 1553260"/>
                  <a:gd name="connsiteY2" fmla="*/ 727563 h 789379"/>
                  <a:gd name="connsiteX3" fmla="*/ 161203 w 1553260"/>
                  <a:gd name="connsiteY3" fmla="*/ 754132 h 789379"/>
                  <a:gd name="connsiteX4" fmla="*/ 157571 w 1553260"/>
                  <a:gd name="connsiteY4" fmla="*/ 757387 h 789379"/>
                  <a:gd name="connsiteX5" fmla="*/ 128895 w 1553260"/>
                  <a:gd name="connsiteY5" fmla="*/ 789379 h 789379"/>
                  <a:gd name="connsiteX6" fmla="*/ 122063 w 1553260"/>
                  <a:gd name="connsiteY6" fmla="*/ 784225 h 789379"/>
                  <a:gd name="connsiteX7" fmla="*/ 0 w 1553260"/>
                  <a:gd name="connsiteY7" fmla="*/ 564497 h 789379"/>
                  <a:gd name="connsiteX8" fmla="*/ 1553260 w 1553260"/>
                  <a:gd name="connsiteY8" fmla="*/ 0 h 78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53260" h="789379">
                    <a:moveTo>
                      <a:pt x="1553260" y="0"/>
                    </a:moveTo>
                    <a:cubicBezTo>
                      <a:pt x="723062" y="13824"/>
                      <a:pt x="69539" y="262464"/>
                      <a:pt x="69539" y="564497"/>
                    </a:cubicBezTo>
                    <a:cubicBezTo>
                      <a:pt x="69539" y="621128"/>
                      <a:pt x="92515" y="675882"/>
                      <a:pt x="135322" y="727563"/>
                    </a:cubicBezTo>
                    <a:lnTo>
                      <a:pt x="161203" y="754132"/>
                    </a:lnTo>
                    <a:lnTo>
                      <a:pt x="157571" y="757387"/>
                    </a:lnTo>
                    <a:lnTo>
                      <a:pt x="128895" y="789379"/>
                    </a:lnTo>
                    <a:lnTo>
                      <a:pt x="122063" y="784225"/>
                    </a:lnTo>
                    <a:cubicBezTo>
                      <a:pt x="43464" y="716689"/>
                      <a:pt x="0" y="642438"/>
                      <a:pt x="0" y="564497"/>
                    </a:cubicBezTo>
                    <a:cubicBezTo>
                      <a:pt x="0" y="252734"/>
                      <a:pt x="695418" y="0"/>
                      <a:pt x="15532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C2B160E2-3295-403A-9906-7FBB238A046B}"/>
                  </a:ext>
                </a:extLst>
              </p:cNvPr>
              <p:cNvGrpSpPr/>
              <p:nvPr/>
            </p:nvGrpSpPr>
            <p:grpSpPr>
              <a:xfrm rot="900000">
                <a:off x="1509518" y="4874527"/>
                <a:ext cx="1153961" cy="569950"/>
                <a:chOff x="3436374" y="4571992"/>
                <a:chExt cx="1732458" cy="984587"/>
              </a:xfrm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13500000" scaled="1"/>
              </a:gradFill>
            </p:grpSpPr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A1CB2608-CCE8-4671-A369-C7142C1C2B14}"/>
                    </a:ext>
                  </a:extLst>
                </p:cNvPr>
                <p:cNvSpPr/>
                <p:nvPr/>
              </p:nvSpPr>
              <p:spPr>
                <a:xfrm rot="17714383">
                  <a:off x="4458183" y="4797640"/>
                  <a:ext cx="413148" cy="122328"/>
                </a:xfrm>
                <a:custGeom>
                  <a:avLst/>
                  <a:gdLst>
                    <a:gd name="connsiteX0" fmla="*/ 323878 w 647757"/>
                    <a:gd name="connsiteY0" fmla="*/ 0 h 91684"/>
                    <a:gd name="connsiteX1" fmla="*/ 637932 w 647757"/>
                    <a:gd name="connsiteY1" fmla="*/ 74311 h 91684"/>
                    <a:gd name="connsiteX2" fmla="*/ 647757 w 647757"/>
                    <a:gd name="connsiteY2" fmla="*/ 91684 h 91684"/>
                    <a:gd name="connsiteX3" fmla="*/ 505620 w 647757"/>
                    <a:gd name="connsiteY3" fmla="*/ 66712 h 91684"/>
                    <a:gd name="connsiteX4" fmla="*/ 323878 w 647757"/>
                    <a:gd name="connsiteY4" fmla="*/ 57150 h 91684"/>
                    <a:gd name="connsiteX5" fmla="*/ 142136 w 647757"/>
                    <a:gd name="connsiteY5" fmla="*/ 66712 h 91684"/>
                    <a:gd name="connsiteX6" fmla="*/ 0 w 647757"/>
                    <a:gd name="connsiteY6" fmla="*/ 91684 h 91684"/>
                    <a:gd name="connsiteX7" fmla="*/ 9825 w 647757"/>
                    <a:gd name="connsiteY7" fmla="*/ 74311 h 91684"/>
                    <a:gd name="connsiteX8" fmla="*/ 323878 w 647757"/>
                    <a:gd name="connsiteY8" fmla="*/ 0 h 91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7757" h="91684">
                      <a:moveTo>
                        <a:pt x="323878" y="0"/>
                      </a:moveTo>
                      <a:cubicBezTo>
                        <a:pt x="465058" y="0"/>
                        <a:pt x="586190" y="30642"/>
                        <a:pt x="637932" y="74311"/>
                      </a:cubicBezTo>
                      <a:lnTo>
                        <a:pt x="647757" y="91684"/>
                      </a:lnTo>
                      <a:lnTo>
                        <a:pt x="505620" y="66712"/>
                      </a:lnTo>
                      <a:cubicBezTo>
                        <a:pt x="449760" y="60555"/>
                        <a:pt x="388345" y="57150"/>
                        <a:pt x="323878" y="57150"/>
                      </a:cubicBezTo>
                      <a:cubicBezTo>
                        <a:pt x="259412" y="57150"/>
                        <a:pt x="197996" y="60555"/>
                        <a:pt x="142136" y="66712"/>
                      </a:cubicBezTo>
                      <a:lnTo>
                        <a:pt x="0" y="91684"/>
                      </a:lnTo>
                      <a:lnTo>
                        <a:pt x="9825" y="74311"/>
                      </a:lnTo>
                      <a:cubicBezTo>
                        <a:pt x="61567" y="30642"/>
                        <a:pt x="182698" y="0"/>
                        <a:pt x="32387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698A07CB-681F-4A8A-974B-CEE8BFDCE2A0}"/>
                    </a:ext>
                  </a:extLst>
                </p:cNvPr>
                <p:cNvSpPr/>
                <p:nvPr/>
              </p:nvSpPr>
              <p:spPr>
                <a:xfrm rot="8773380">
                  <a:off x="3838715" y="4773089"/>
                  <a:ext cx="563111" cy="451701"/>
                </a:xfrm>
                <a:custGeom>
                  <a:avLst/>
                  <a:gdLst>
                    <a:gd name="connsiteX0" fmla="*/ 583651 w 638037"/>
                    <a:gd name="connsiteY0" fmla="*/ 426334 h 511803"/>
                    <a:gd name="connsiteX1" fmla="*/ 376843 w 638037"/>
                    <a:gd name="connsiteY1" fmla="*/ 261194 h 511803"/>
                    <a:gd name="connsiteX2" fmla="*/ 189740 w 638037"/>
                    <a:gd name="connsiteY2" fmla="*/ 4158 h 511803"/>
                    <a:gd name="connsiteX3" fmla="*/ 190052 w 638037"/>
                    <a:gd name="connsiteY3" fmla="*/ 312 h 511803"/>
                    <a:gd name="connsiteX4" fmla="*/ 193898 w 638037"/>
                    <a:gd name="connsiteY4" fmla="*/ 0 h 511803"/>
                    <a:gd name="connsiteX5" fmla="*/ 450934 w 638037"/>
                    <a:gd name="connsiteY5" fmla="*/ 187104 h 511803"/>
                    <a:gd name="connsiteX6" fmla="*/ 638037 w 638037"/>
                    <a:gd name="connsiteY6" fmla="*/ 444139 h 511803"/>
                    <a:gd name="connsiteX7" fmla="*/ 637724 w 638037"/>
                    <a:gd name="connsiteY7" fmla="*/ 447985 h 511803"/>
                    <a:gd name="connsiteX8" fmla="*/ 633879 w 638037"/>
                    <a:gd name="connsiteY8" fmla="*/ 448297 h 511803"/>
                    <a:gd name="connsiteX9" fmla="*/ 583651 w 638037"/>
                    <a:gd name="connsiteY9" fmla="*/ 426334 h 511803"/>
                    <a:gd name="connsiteX10" fmla="*/ 2499 w 638037"/>
                    <a:gd name="connsiteY10" fmla="*/ 462353 h 511803"/>
                    <a:gd name="connsiteX11" fmla="*/ 0 w 638037"/>
                    <a:gd name="connsiteY11" fmla="*/ 459413 h 511803"/>
                    <a:gd name="connsiteX12" fmla="*/ 2499 w 638037"/>
                    <a:gd name="connsiteY12" fmla="*/ 456473 h 511803"/>
                    <a:gd name="connsiteX13" fmla="*/ 316552 w 638037"/>
                    <a:gd name="connsiteY13" fmla="*/ 407023 h 511803"/>
                    <a:gd name="connsiteX14" fmla="*/ 630606 w 638037"/>
                    <a:gd name="connsiteY14" fmla="*/ 456473 h 511803"/>
                    <a:gd name="connsiteX15" fmla="*/ 633105 w 638037"/>
                    <a:gd name="connsiteY15" fmla="*/ 459413 h 511803"/>
                    <a:gd name="connsiteX16" fmla="*/ 630606 w 638037"/>
                    <a:gd name="connsiteY16" fmla="*/ 462353 h 511803"/>
                    <a:gd name="connsiteX17" fmla="*/ 316552 w 638037"/>
                    <a:gd name="connsiteY17" fmla="*/ 511803 h 511803"/>
                    <a:gd name="connsiteX18" fmla="*/ 2499 w 638037"/>
                    <a:gd name="connsiteY18" fmla="*/ 462353 h 511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8037" h="511803">
                      <a:moveTo>
                        <a:pt x="583651" y="426334"/>
                      </a:moveTo>
                      <a:cubicBezTo>
                        <a:pt x="526723" y="394854"/>
                        <a:pt x="451715" y="336066"/>
                        <a:pt x="376843" y="261194"/>
                      </a:cubicBezTo>
                      <a:cubicBezTo>
                        <a:pt x="277014" y="161365"/>
                        <a:pt x="205779" y="61294"/>
                        <a:pt x="189740" y="4158"/>
                      </a:cubicBezTo>
                      <a:lnTo>
                        <a:pt x="190052" y="312"/>
                      </a:lnTo>
                      <a:lnTo>
                        <a:pt x="193898" y="0"/>
                      </a:lnTo>
                      <a:cubicBezTo>
                        <a:pt x="251034" y="16039"/>
                        <a:pt x="351105" y="87274"/>
                        <a:pt x="450934" y="187104"/>
                      </a:cubicBezTo>
                      <a:cubicBezTo>
                        <a:pt x="550763" y="286933"/>
                        <a:pt x="621998" y="387003"/>
                        <a:pt x="638037" y="444139"/>
                      </a:cubicBezTo>
                      <a:lnTo>
                        <a:pt x="637724" y="447985"/>
                      </a:lnTo>
                      <a:lnTo>
                        <a:pt x="633879" y="448297"/>
                      </a:lnTo>
                      <a:cubicBezTo>
                        <a:pt x="619595" y="444287"/>
                        <a:pt x="602627" y="436828"/>
                        <a:pt x="583651" y="426334"/>
                      </a:cubicBezTo>
                      <a:close/>
                      <a:moveTo>
                        <a:pt x="2499" y="462353"/>
                      </a:moveTo>
                      <a:lnTo>
                        <a:pt x="0" y="459413"/>
                      </a:lnTo>
                      <a:lnTo>
                        <a:pt x="2499" y="456473"/>
                      </a:lnTo>
                      <a:cubicBezTo>
                        <a:pt x="54241" y="427413"/>
                        <a:pt x="175372" y="407023"/>
                        <a:pt x="316552" y="407023"/>
                      </a:cubicBezTo>
                      <a:cubicBezTo>
                        <a:pt x="457732" y="407023"/>
                        <a:pt x="578864" y="427413"/>
                        <a:pt x="630606" y="456473"/>
                      </a:cubicBezTo>
                      <a:lnTo>
                        <a:pt x="633105" y="459413"/>
                      </a:lnTo>
                      <a:lnTo>
                        <a:pt x="630606" y="462353"/>
                      </a:lnTo>
                      <a:cubicBezTo>
                        <a:pt x="578864" y="491413"/>
                        <a:pt x="457732" y="511803"/>
                        <a:pt x="316552" y="511803"/>
                      </a:cubicBezTo>
                      <a:cubicBezTo>
                        <a:pt x="175372" y="511803"/>
                        <a:pt x="54241" y="491413"/>
                        <a:pt x="2499" y="46235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5F6C086F-6928-4125-951F-8EE41B163518}"/>
                    </a:ext>
                  </a:extLst>
                </p:cNvPr>
                <p:cNvSpPr/>
                <p:nvPr/>
              </p:nvSpPr>
              <p:spPr>
                <a:xfrm rot="7200000">
                  <a:off x="3102173" y="4906193"/>
                  <a:ext cx="979825" cy="311424"/>
                </a:xfrm>
                <a:custGeom>
                  <a:avLst/>
                  <a:gdLst>
                    <a:gd name="connsiteX0" fmla="*/ 694 w 1146060"/>
                    <a:gd name="connsiteY0" fmla="*/ 5092 h 364260"/>
                    <a:gd name="connsiteX1" fmla="*/ 0 w 1146060"/>
                    <a:gd name="connsiteY1" fmla="*/ 1296 h 364260"/>
                    <a:gd name="connsiteX2" fmla="*/ 3634 w 1146060"/>
                    <a:gd name="connsiteY2" fmla="*/ 0 h 364260"/>
                    <a:gd name="connsiteX3" fmla="*/ 300337 w 1146060"/>
                    <a:gd name="connsiteY3" fmla="*/ 114201 h 364260"/>
                    <a:gd name="connsiteX4" fmla="*/ 513376 w 1146060"/>
                    <a:gd name="connsiteY4" fmla="*/ 271222 h 364260"/>
                    <a:gd name="connsiteX5" fmla="*/ 536816 w 1146060"/>
                    <a:gd name="connsiteY5" fmla="*/ 300566 h 364260"/>
                    <a:gd name="connsiteX6" fmla="*/ 566500 w 1146060"/>
                    <a:gd name="connsiteY6" fmla="*/ 288944 h 364260"/>
                    <a:gd name="connsiteX7" fmla="*/ 829507 w 1146060"/>
                    <a:gd name="connsiteY7" fmla="*/ 259480 h 364260"/>
                    <a:gd name="connsiteX8" fmla="*/ 1143561 w 1146060"/>
                    <a:gd name="connsiteY8" fmla="*/ 308930 h 364260"/>
                    <a:gd name="connsiteX9" fmla="*/ 1146060 w 1146060"/>
                    <a:gd name="connsiteY9" fmla="*/ 311870 h 364260"/>
                    <a:gd name="connsiteX10" fmla="*/ 1143561 w 1146060"/>
                    <a:gd name="connsiteY10" fmla="*/ 314810 h 364260"/>
                    <a:gd name="connsiteX11" fmla="*/ 829507 w 1146060"/>
                    <a:gd name="connsiteY11" fmla="*/ 364260 h 364260"/>
                    <a:gd name="connsiteX12" fmla="*/ 515454 w 1146060"/>
                    <a:gd name="connsiteY12" fmla="*/ 314810 h 364260"/>
                    <a:gd name="connsiteX13" fmla="*/ 515367 w 1146060"/>
                    <a:gd name="connsiteY13" fmla="*/ 314707 h 364260"/>
                    <a:gd name="connsiteX14" fmla="*/ 490450 w 1146060"/>
                    <a:gd name="connsiteY14" fmla="*/ 310931 h 364260"/>
                    <a:gd name="connsiteX15" fmla="*/ 247946 w 1146060"/>
                    <a:gd name="connsiteY15" fmla="*/ 204944 h 364260"/>
                    <a:gd name="connsiteX16" fmla="*/ 694 w 1146060"/>
                    <a:gd name="connsiteY16" fmla="*/ 5092 h 364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6060" h="364260">
                      <a:moveTo>
                        <a:pt x="694" y="5092"/>
                      </a:moveTo>
                      <a:lnTo>
                        <a:pt x="0" y="1296"/>
                      </a:lnTo>
                      <a:lnTo>
                        <a:pt x="3634" y="0"/>
                      </a:lnTo>
                      <a:cubicBezTo>
                        <a:pt x="62974" y="704"/>
                        <a:pt x="178071" y="43611"/>
                        <a:pt x="300337" y="114201"/>
                      </a:cubicBezTo>
                      <a:cubicBezTo>
                        <a:pt x="392036" y="167144"/>
                        <a:pt x="468234" y="224381"/>
                        <a:pt x="513376" y="271222"/>
                      </a:cubicBezTo>
                      <a:lnTo>
                        <a:pt x="536816" y="300566"/>
                      </a:lnTo>
                      <a:lnTo>
                        <a:pt x="566500" y="288944"/>
                      </a:lnTo>
                      <a:cubicBezTo>
                        <a:pt x="629015" y="270949"/>
                        <a:pt x="723622" y="259480"/>
                        <a:pt x="829507" y="259480"/>
                      </a:cubicBezTo>
                      <a:cubicBezTo>
                        <a:pt x="970687" y="259480"/>
                        <a:pt x="1091819" y="279870"/>
                        <a:pt x="1143561" y="308930"/>
                      </a:cubicBezTo>
                      <a:lnTo>
                        <a:pt x="1146060" y="311870"/>
                      </a:lnTo>
                      <a:lnTo>
                        <a:pt x="1143561" y="314810"/>
                      </a:lnTo>
                      <a:cubicBezTo>
                        <a:pt x="1091819" y="343870"/>
                        <a:pt x="970687" y="364260"/>
                        <a:pt x="829507" y="364260"/>
                      </a:cubicBezTo>
                      <a:cubicBezTo>
                        <a:pt x="688327" y="364260"/>
                        <a:pt x="567196" y="343870"/>
                        <a:pt x="515454" y="314810"/>
                      </a:cubicBezTo>
                      <a:lnTo>
                        <a:pt x="515367" y="314707"/>
                      </a:lnTo>
                      <a:lnTo>
                        <a:pt x="490450" y="310931"/>
                      </a:lnTo>
                      <a:cubicBezTo>
                        <a:pt x="427313" y="295257"/>
                        <a:pt x="339645" y="257886"/>
                        <a:pt x="247946" y="204944"/>
                      </a:cubicBezTo>
                      <a:cubicBezTo>
                        <a:pt x="125681" y="134354"/>
                        <a:pt x="30974" y="56130"/>
                        <a:pt x="694" y="509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8125ABB6-8BC9-49A9-84BD-1592D924B184}"/>
                    </a:ext>
                  </a:extLst>
                </p:cNvPr>
                <p:cNvSpPr/>
                <p:nvPr/>
              </p:nvSpPr>
              <p:spPr>
                <a:xfrm rot="6461992">
                  <a:off x="3302198" y="4910955"/>
                  <a:ext cx="979825" cy="311424"/>
                </a:xfrm>
                <a:custGeom>
                  <a:avLst/>
                  <a:gdLst>
                    <a:gd name="connsiteX0" fmla="*/ 694 w 1146060"/>
                    <a:gd name="connsiteY0" fmla="*/ 5092 h 364260"/>
                    <a:gd name="connsiteX1" fmla="*/ 0 w 1146060"/>
                    <a:gd name="connsiteY1" fmla="*/ 1296 h 364260"/>
                    <a:gd name="connsiteX2" fmla="*/ 3634 w 1146060"/>
                    <a:gd name="connsiteY2" fmla="*/ 0 h 364260"/>
                    <a:gd name="connsiteX3" fmla="*/ 300337 w 1146060"/>
                    <a:gd name="connsiteY3" fmla="*/ 114201 h 364260"/>
                    <a:gd name="connsiteX4" fmla="*/ 513376 w 1146060"/>
                    <a:gd name="connsiteY4" fmla="*/ 271222 h 364260"/>
                    <a:gd name="connsiteX5" fmla="*/ 536816 w 1146060"/>
                    <a:gd name="connsiteY5" fmla="*/ 300566 h 364260"/>
                    <a:gd name="connsiteX6" fmla="*/ 566500 w 1146060"/>
                    <a:gd name="connsiteY6" fmla="*/ 288944 h 364260"/>
                    <a:gd name="connsiteX7" fmla="*/ 829507 w 1146060"/>
                    <a:gd name="connsiteY7" fmla="*/ 259480 h 364260"/>
                    <a:gd name="connsiteX8" fmla="*/ 1143561 w 1146060"/>
                    <a:gd name="connsiteY8" fmla="*/ 308930 h 364260"/>
                    <a:gd name="connsiteX9" fmla="*/ 1146060 w 1146060"/>
                    <a:gd name="connsiteY9" fmla="*/ 311870 h 364260"/>
                    <a:gd name="connsiteX10" fmla="*/ 1143561 w 1146060"/>
                    <a:gd name="connsiteY10" fmla="*/ 314810 h 364260"/>
                    <a:gd name="connsiteX11" fmla="*/ 829507 w 1146060"/>
                    <a:gd name="connsiteY11" fmla="*/ 364260 h 364260"/>
                    <a:gd name="connsiteX12" fmla="*/ 515454 w 1146060"/>
                    <a:gd name="connsiteY12" fmla="*/ 314810 h 364260"/>
                    <a:gd name="connsiteX13" fmla="*/ 515367 w 1146060"/>
                    <a:gd name="connsiteY13" fmla="*/ 314707 h 364260"/>
                    <a:gd name="connsiteX14" fmla="*/ 490450 w 1146060"/>
                    <a:gd name="connsiteY14" fmla="*/ 310931 h 364260"/>
                    <a:gd name="connsiteX15" fmla="*/ 247946 w 1146060"/>
                    <a:gd name="connsiteY15" fmla="*/ 204944 h 364260"/>
                    <a:gd name="connsiteX16" fmla="*/ 694 w 1146060"/>
                    <a:gd name="connsiteY16" fmla="*/ 5092 h 364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6060" h="364260">
                      <a:moveTo>
                        <a:pt x="694" y="5092"/>
                      </a:moveTo>
                      <a:lnTo>
                        <a:pt x="0" y="1296"/>
                      </a:lnTo>
                      <a:lnTo>
                        <a:pt x="3634" y="0"/>
                      </a:lnTo>
                      <a:cubicBezTo>
                        <a:pt x="62974" y="704"/>
                        <a:pt x="178071" y="43611"/>
                        <a:pt x="300337" y="114201"/>
                      </a:cubicBezTo>
                      <a:cubicBezTo>
                        <a:pt x="392036" y="167144"/>
                        <a:pt x="468234" y="224381"/>
                        <a:pt x="513376" y="271222"/>
                      </a:cubicBezTo>
                      <a:lnTo>
                        <a:pt x="536816" y="300566"/>
                      </a:lnTo>
                      <a:lnTo>
                        <a:pt x="566500" y="288944"/>
                      </a:lnTo>
                      <a:cubicBezTo>
                        <a:pt x="629015" y="270949"/>
                        <a:pt x="723622" y="259480"/>
                        <a:pt x="829507" y="259480"/>
                      </a:cubicBezTo>
                      <a:cubicBezTo>
                        <a:pt x="970687" y="259480"/>
                        <a:pt x="1091819" y="279870"/>
                        <a:pt x="1143561" y="308930"/>
                      </a:cubicBezTo>
                      <a:lnTo>
                        <a:pt x="1146060" y="311870"/>
                      </a:lnTo>
                      <a:lnTo>
                        <a:pt x="1143561" y="314810"/>
                      </a:lnTo>
                      <a:cubicBezTo>
                        <a:pt x="1091819" y="343870"/>
                        <a:pt x="970687" y="364260"/>
                        <a:pt x="829507" y="364260"/>
                      </a:cubicBezTo>
                      <a:cubicBezTo>
                        <a:pt x="688327" y="364260"/>
                        <a:pt x="567196" y="343870"/>
                        <a:pt x="515454" y="314810"/>
                      </a:cubicBezTo>
                      <a:lnTo>
                        <a:pt x="515367" y="314707"/>
                      </a:lnTo>
                      <a:lnTo>
                        <a:pt x="490450" y="310931"/>
                      </a:lnTo>
                      <a:cubicBezTo>
                        <a:pt x="427313" y="295257"/>
                        <a:pt x="339645" y="257886"/>
                        <a:pt x="247946" y="204944"/>
                      </a:cubicBezTo>
                      <a:cubicBezTo>
                        <a:pt x="125681" y="134354"/>
                        <a:pt x="30974" y="56130"/>
                        <a:pt x="694" y="509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6D60195E-A174-4352-B6CE-C3CFB0CCDA39}"/>
                    </a:ext>
                  </a:extLst>
                </p:cNvPr>
                <p:cNvSpPr/>
                <p:nvPr/>
              </p:nvSpPr>
              <p:spPr>
                <a:xfrm rot="7200000">
                  <a:off x="4071630" y="4761154"/>
                  <a:ext cx="563111" cy="451701"/>
                </a:xfrm>
                <a:custGeom>
                  <a:avLst/>
                  <a:gdLst>
                    <a:gd name="connsiteX0" fmla="*/ 583651 w 638037"/>
                    <a:gd name="connsiteY0" fmla="*/ 426334 h 511803"/>
                    <a:gd name="connsiteX1" fmla="*/ 376843 w 638037"/>
                    <a:gd name="connsiteY1" fmla="*/ 261194 h 511803"/>
                    <a:gd name="connsiteX2" fmla="*/ 189740 w 638037"/>
                    <a:gd name="connsiteY2" fmla="*/ 4158 h 511803"/>
                    <a:gd name="connsiteX3" fmla="*/ 190052 w 638037"/>
                    <a:gd name="connsiteY3" fmla="*/ 312 h 511803"/>
                    <a:gd name="connsiteX4" fmla="*/ 193898 w 638037"/>
                    <a:gd name="connsiteY4" fmla="*/ 0 h 511803"/>
                    <a:gd name="connsiteX5" fmla="*/ 450934 w 638037"/>
                    <a:gd name="connsiteY5" fmla="*/ 187104 h 511803"/>
                    <a:gd name="connsiteX6" fmla="*/ 638037 w 638037"/>
                    <a:gd name="connsiteY6" fmla="*/ 444139 h 511803"/>
                    <a:gd name="connsiteX7" fmla="*/ 637724 w 638037"/>
                    <a:gd name="connsiteY7" fmla="*/ 447985 h 511803"/>
                    <a:gd name="connsiteX8" fmla="*/ 633879 w 638037"/>
                    <a:gd name="connsiteY8" fmla="*/ 448297 h 511803"/>
                    <a:gd name="connsiteX9" fmla="*/ 583651 w 638037"/>
                    <a:gd name="connsiteY9" fmla="*/ 426334 h 511803"/>
                    <a:gd name="connsiteX10" fmla="*/ 2499 w 638037"/>
                    <a:gd name="connsiteY10" fmla="*/ 462353 h 511803"/>
                    <a:gd name="connsiteX11" fmla="*/ 0 w 638037"/>
                    <a:gd name="connsiteY11" fmla="*/ 459413 h 511803"/>
                    <a:gd name="connsiteX12" fmla="*/ 2499 w 638037"/>
                    <a:gd name="connsiteY12" fmla="*/ 456473 h 511803"/>
                    <a:gd name="connsiteX13" fmla="*/ 316552 w 638037"/>
                    <a:gd name="connsiteY13" fmla="*/ 407023 h 511803"/>
                    <a:gd name="connsiteX14" fmla="*/ 630606 w 638037"/>
                    <a:gd name="connsiteY14" fmla="*/ 456473 h 511803"/>
                    <a:gd name="connsiteX15" fmla="*/ 633105 w 638037"/>
                    <a:gd name="connsiteY15" fmla="*/ 459413 h 511803"/>
                    <a:gd name="connsiteX16" fmla="*/ 630606 w 638037"/>
                    <a:gd name="connsiteY16" fmla="*/ 462353 h 511803"/>
                    <a:gd name="connsiteX17" fmla="*/ 316552 w 638037"/>
                    <a:gd name="connsiteY17" fmla="*/ 511803 h 511803"/>
                    <a:gd name="connsiteX18" fmla="*/ 2499 w 638037"/>
                    <a:gd name="connsiteY18" fmla="*/ 462353 h 511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8037" h="511803">
                      <a:moveTo>
                        <a:pt x="583651" y="426334"/>
                      </a:moveTo>
                      <a:cubicBezTo>
                        <a:pt x="526723" y="394854"/>
                        <a:pt x="451715" y="336066"/>
                        <a:pt x="376843" y="261194"/>
                      </a:cubicBezTo>
                      <a:cubicBezTo>
                        <a:pt x="277014" y="161365"/>
                        <a:pt x="205779" y="61294"/>
                        <a:pt x="189740" y="4158"/>
                      </a:cubicBezTo>
                      <a:lnTo>
                        <a:pt x="190052" y="312"/>
                      </a:lnTo>
                      <a:lnTo>
                        <a:pt x="193898" y="0"/>
                      </a:lnTo>
                      <a:cubicBezTo>
                        <a:pt x="251034" y="16039"/>
                        <a:pt x="351105" y="87274"/>
                        <a:pt x="450934" y="187104"/>
                      </a:cubicBezTo>
                      <a:cubicBezTo>
                        <a:pt x="550763" y="286933"/>
                        <a:pt x="621998" y="387003"/>
                        <a:pt x="638037" y="444139"/>
                      </a:cubicBezTo>
                      <a:lnTo>
                        <a:pt x="637724" y="447985"/>
                      </a:lnTo>
                      <a:lnTo>
                        <a:pt x="633879" y="448297"/>
                      </a:lnTo>
                      <a:cubicBezTo>
                        <a:pt x="619595" y="444287"/>
                        <a:pt x="602627" y="436828"/>
                        <a:pt x="583651" y="426334"/>
                      </a:cubicBezTo>
                      <a:close/>
                      <a:moveTo>
                        <a:pt x="2499" y="462353"/>
                      </a:moveTo>
                      <a:lnTo>
                        <a:pt x="0" y="459413"/>
                      </a:lnTo>
                      <a:lnTo>
                        <a:pt x="2499" y="456473"/>
                      </a:lnTo>
                      <a:cubicBezTo>
                        <a:pt x="54241" y="427413"/>
                        <a:pt x="175372" y="407023"/>
                        <a:pt x="316552" y="407023"/>
                      </a:cubicBezTo>
                      <a:cubicBezTo>
                        <a:pt x="457732" y="407023"/>
                        <a:pt x="578864" y="427413"/>
                        <a:pt x="630606" y="456473"/>
                      </a:cubicBezTo>
                      <a:lnTo>
                        <a:pt x="633105" y="459413"/>
                      </a:lnTo>
                      <a:lnTo>
                        <a:pt x="630606" y="462353"/>
                      </a:lnTo>
                      <a:cubicBezTo>
                        <a:pt x="578864" y="491413"/>
                        <a:pt x="457732" y="511803"/>
                        <a:pt x="316552" y="511803"/>
                      </a:cubicBezTo>
                      <a:cubicBezTo>
                        <a:pt x="175372" y="511803"/>
                        <a:pt x="54241" y="491413"/>
                        <a:pt x="2499" y="46235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43A93081-E8E5-48A3-AAC4-9550D0F3E62F}"/>
                    </a:ext>
                  </a:extLst>
                </p:cNvPr>
                <p:cNvSpPr/>
                <p:nvPr/>
              </p:nvSpPr>
              <p:spPr>
                <a:xfrm rot="7200000">
                  <a:off x="4214505" y="4746866"/>
                  <a:ext cx="563111" cy="451701"/>
                </a:xfrm>
                <a:custGeom>
                  <a:avLst/>
                  <a:gdLst>
                    <a:gd name="connsiteX0" fmla="*/ 583651 w 638037"/>
                    <a:gd name="connsiteY0" fmla="*/ 426334 h 511803"/>
                    <a:gd name="connsiteX1" fmla="*/ 376843 w 638037"/>
                    <a:gd name="connsiteY1" fmla="*/ 261194 h 511803"/>
                    <a:gd name="connsiteX2" fmla="*/ 189740 w 638037"/>
                    <a:gd name="connsiteY2" fmla="*/ 4158 h 511803"/>
                    <a:gd name="connsiteX3" fmla="*/ 190052 w 638037"/>
                    <a:gd name="connsiteY3" fmla="*/ 312 h 511803"/>
                    <a:gd name="connsiteX4" fmla="*/ 193898 w 638037"/>
                    <a:gd name="connsiteY4" fmla="*/ 0 h 511803"/>
                    <a:gd name="connsiteX5" fmla="*/ 450934 w 638037"/>
                    <a:gd name="connsiteY5" fmla="*/ 187104 h 511803"/>
                    <a:gd name="connsiteX6" fmla="*/ 638037 w 638037"/>
                    <a:gd name="connsiteY6" fmla="*/ 444139 h 511803"/>
                    <a:gd name="connsiteX7" fmla="*/ 637724 w 638037"/>
                    <a:gd name="connsiteY7" fmla="*/ 447985 h 511803"/>
                    <a:gd name="connsiteX8" fmla="*/ 633879 w 638037"/>
                    <a:gd name="connsiteY8" fmla="*/ 448297 h 511803"/>
                    <a:gd name="connsiteX9" fmla="*/ 583651 w 638037"/>
                    <a:gd name="connsiteY9" fmla="*/ 426334 h 511803"/>
                    <a:gd name="connsiteX10" fmla="*/ 2499 w 638037"/>
                    <a:gd name="connsiteY10" fmla="*/ 462353 h 511803"/>
                    <a:gd name="connsiteX11" fmla="*/ 0 w 638037"/>
                    <a:gd name="connsiteY11" fmla="*/ 459413 h 511803"/>
                    <a:gd name="connsiteX12" fmla="*/ 2499 w 638037"/>
                    <a:gd name="connsiteY12" fmla="*/ 456473 h 511803"/>
                    <a:gd name="connsiteX13" fmla="*/ 316552 w 638037"/>
                    <a:gd name="connsiteY13" fmla="*/ 407023 h 511803"/>
                    <a:gd name="connsiteX14" fmla="*/ 630606 w 638037"/>
                    <a:gd name="connsiteY14" fmla="*/ 456473 h 511803"/>
                    <a:gd name="connsiteX15" fmla="*/ 633105 w 638037"/>
                    <a:gd name="connsiteY15" fmla="*/ 459413 h 511803"/>
                    <a:gd name="connsiteX16" fmla="*/ 630606 w 638037"/>
                    <a:gd name="connsiteY16" fmla="*/ 462353 h 511803"/>
                    <a:gd name="connsiteX17" fmla="*/ 316552 w 638037"/>
                    <a:gd name="connsiteY17" fmla="*/ 511803 h 511803"/>
                    <a:gd name="connsiteX18" fmla="*/ 2499 w 638037"/>
                    <a:gd name="connsiteY18" fmla="*/ 462353 h 511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8037" h="511803">
                      <a:moveTo>
                        <a:pt x="583651" y="426334"/>
                      </a:moveTo>
                      <a:cubicBezTo>
                        <a:pt x="526723" y="394854"/>
                        <a:pt x="451715" y="336066"/>
                        <a:pt x="376843" y="261194"/>
                      </a:cubicBezTo>
                      <a:cubicBezTo>
                        <a:pt x="277014" y="161365"/>
                        <a:pt x="205779" y="61294"/>
                        <a:pt x="189740" y="4158"/>
                      </a:cubicBezTo>
                      <a:lnTo>
                        <a:pt x="190052" y="312"/>
                      </a:lnTo>
                      <a:lnTo>
                        <a:pt x="193898" y="0"/>
                      </a:lnTo>
                      <a:cubicBezTo>
                        <a:pt x="251034" y="16039"/>
                        <a:pt x="351105" y="87274"/>
                        <a:pt x="450934" y="187104"/>
                      </a:cubicBezTo>
                      <a:cubicBezTo>
                        <a:pt x="550763" y="286933"/>
                        <a:pt x="621998" y="387003"/>
                        <a:pt x="638037" y="444139"/>
                      </a:cubicBezTo>
                      <a:lnTo>
                        <a:pt x="637724" y="447985"/>
                      </a:lnTo>
                      <a:lnTo>
                        <a:pt x="633879" y="448297"/>
                      </a:lnTo>
                      <a:cubicBezTo>
                        <a:pt x="619595" y="444287"/>
                        <a:pt x="602627" y="436828"/>
                        <a:pt x="583651" y="426334"/>
                      </a:cubicBezTo>
                      <a:close/>
                      <a:moveTo>
                        <a:pt x="2499" y="462353"/>
                      </a:moveTo>
                      <a:lnTo>
                        <a:pt x="0" y="459413"/>
                      </a:lnTo>
                      <a:lnTo>
                        <a:pt x="2499" y="456473"/>
                      </a:lnTo>
                      <a:cubicBezTo>
                        <a:pt x="54241" y="427413"/>
                        <a:pt x="175372" y="407023"/>
                        <a:pt x="316552" y="407023"/>
                      </a:cubicBezTo>
                      <a:cubicBezTo>
                        <a:pt x="457732" y="407023"/>
                        <a:pt x="578864" y="427413"/>
                        <a:pt x="630606" y="456473"/>
                      </a:cubicBezTo>
                      <a:lnTo>
                        <a:pt x="633105" y="459413"/>
                      </a:lnTo>
                      <a:lnTo>
                        <a:pt x="630606" y="462353"/>
                      </a:lnTo>
                      <a:cubicBezTo>
                        <a:pt x="578864" y="491413"/>
                        <a:pt x="457732" y="511803"/>
                        <a:pt x="316552" y="511803"/>
                      </a:cubicBezTo>
                      <a:cubicBezTo>
                        <a:pt x="175372" y="511803"/>
                        <a:pt x="54241" y="491413"/>
                        <a:pt x="2499" y="46235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17D65A91-3A26-4DA9-B85A-96CC660E83E8}"/>
                    </a:ext>
                  </a:extLst>
                </p:cNvPr>
                <p:cNvSpPr/>
                <p:nvPr/>
              </p:nvSpPr>
              <p:spPr>
                <a:xfrm rot="17714383">
                  <a:off x="4572482" y="4821452"/>
                  <a:ext cx="413148" cy="122328"/>
                </a:xfrm>
                <a:custGeom>
                  <a:avLst/>
                  <a:gdLst>
                    <a:gd name="connsiteX0" fmla="*/ 323878 w 647757"/>
                    <a:gd name="connsiteY0" fmla="*/ 0 h 91684"/>
                    <a:gd name="connsiteX1" fmla="*/ 637932 w 647757"/>
                    <a:gd name="connsiteY1" fmla="*/ 74311 h 91684"/>
                    <a:gd name="connsiteX2" fmla="*/ 647757 w 647757"/>
                    <a:gd name="connsiteY2" fmla="*/ 91684 h 91684"/>
                    <a:gd name="connsiteX3" fmla="*/ 505620 w 647757"/>
                    <a:gd name="connsiteY3" fmla="*/ 66712 h 91684"/>
                    <a:gd name="connsiteX4" fmla="*/ 323878 w 647757"/>
                    <a:gd name="connsiteY4" fmla="*/ 57150 h 91684"/>
                    <a:gd name="connsiteX5" fmla="*/ 142136 w 647757"/>
                    <a:gd name="connsiteY5" fmla="*/ 66712 h 91684"/>
                    <a:gd name="connsiteX6" fmla="*/ 0 w 647757"/>
                    <a:gd name="connsiteY6" fmla="*/ 91684 h 91684"/>
                    <a:gd name="connsiteX7" fmla="*/ 9825 w 647757"/>
                    <a:gd name="connsiteY7" fmla="*/ 74311 h 91684"/>
                    <a:gd name="connsiteX8" fmla="*/ 323878 w 647757"/>
                    <a:gd name="connsiteY8" fmla="*/ 0 h 91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7757" h="91684">
                      <a:moveTo>
                        <a:pt x="323878" y="0"/>
                      </a:moveTo>
                      <a:cubicBezTo>
                        <a:pt x="465058" y="0"/>
                        <a:pt x="586190" y="30642"/>
                        <a:pt x="637932" y="74311"/>
                      </a:cubicBezTo>
                      <a:lnTo>
                        <a:pt x="647757" y="91684"/>
                      </a:lnTo>
                      <a:lnTo>
                        <a:pt x="505620" y="66712"/>
                      </a:lnTo>
                      <a:cubicBezTo>
                        <a:pt x="449760" y="60555"/>
                        <a:pt x="388345" y="57150"/>
                        <a:pt x="323878" y="57150"/>
                      </a:cubicBezTo>
                      <a:cubicBezTo>
                        <a:pt x="259412" y="57150"/>
                        <a:pt x="197996" y="60555"/>
                        <a:pt x="142136" y="66712"/>
                      </a:cubicBezTo>
                      <a:lnTo>
                        <a:pt x="0" y="91684"/>
                      </a:lnTo>
                      <a:lnTo>
                        <a:pt x="9825" y="74311"/>
                      </a:lnTo>
                      <a:cubicBezTo>
                        <a:pt x="61567" y="30642"/>
                        <a:pt x="182698" y="0"/>
                        <a:pt x="32387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53773F7F-C66C-4E00-8575-0ECF0A3B77FF}"/>
                    </a:ext>
                  </a:extLst>
                </p:cNvPr>
                <p:cNvSpPr/>
                <p:nvPr/>
              </p:nvSpPr>
              <p:spPr>
                <a:xfrm rot="16756430">
                  <a:off x="4682020" y="4897652"/>
                  <a:ext cx="413148" cy="122328"/>
                </a:xfrm>
                <a:custGeom>
                  <a:avLst/>
                  <a:gdLst>
                    <a:gd name="connsiteX0" fmla="*/ 323878 w 647757"/>
                    <a:gd name="connsiteY0" fmla="*/ 0 h 91684"/>
                    <a:gd name="connsiteX1" fmla="*/ 637932 w 647757"/>
                    <a:gd name="connsiteY1" fmla="*/ 74311 h 91684"/>
                    <a:gd name="connsiteX2" fmla="*/ 647757 w 647757"/>
                    <a:gd name="connsiteY2" fmla="*/ 91684 h 91684"/>
                    <a:gd name="connsiteX3" fmla="*/ 505620 w 647757"/>
                    <a:gd name="connsiteY3" fmla="*/ 66712 h 91684"/>
                    <a:gd name="connsiteX4" fmla="*/ 323878 w 647757"/>
                    <a:gd name="connsiteY4" fmla="*/ 57150 h 91684"/>
                    <a:gd name="connsiteX5" fmla="*/ 142136 w 647757"/>
                    <a:gd name="connsiteY5" fmla="*/ 66712 h 91684"/>
                    <a:gd name="connsiteX6" fmla="*/ 0 w 647757"/>
                    <a:gd name="connsiteY6" fmla="*/ 91684 h 91684"/>
                    <a:gd name="connsiteX7" fmla="*/ 9825 w 647757"/>
                    <a:gd name="connsiteY7" fmla="*/ 74311 h 91684"/>
                    <a:gd name="connsiteX8" fmla="*/ 323878 w 647757"/>
                    <a:gd name="connsiteY8" fmla="*/ 0 h 91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7757" h="91684">
                      <a:moveTo>
                        <a:pt x="323878" y="0"/>
                      </a:moveTo>
                      <a:cubicBezTo>
                        <a:pt x="465058" y="0"/>
                        <a:pt x="586190" y="30642"/>
                        <a:pt x="637932" y="74311"/>
                      </a:cubicBezTo>
                      <a:lnTo>
                        <a:pt x="647757" y="91684"/>
                      </a:lnTo>
                      <a:lnTo>
                        <a:pt x="505620" y="66712"/>
                      </a:lnTo>
                      <a:cubicBezTo>
                        <a:pt x="449760" y="60555"/>
                        <a:pt x="388345" y="57150"/>
                        <a:pt x="323878" y="57150"/>
                      </a:cubicBezTo>
                      <a:cubicBezTo>
                        <a:pt x="259412" y="57150"/>
                        <a:pt x="197996" y="60555"/>
                        <a:pt x="142136" y="66712"/>
                      </a:cubicBezTo>
                      <a:lnTo>
                        <a:pt x="0" y="91684"/>
                      </a:lnTo>
                      <a:lnTo>
                        <a:pt x="9825" y="74311"/>
                      </a:lnTo>
                      <a:cubicBezTo>
                        <a:pt x="61567" y="30642"/>
                        <a:pt x="182698" y="0"/>
                        <a:pt x="32387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7DA2A747-357D-4E4D-89E7-921923C7F4F7}"/>
                    </a:ext>
                  </a:extLst>
                </p:cNvPr>
                <p:cNvSpPr/>
                <p:nvPr/>
              </p:nvSpPr>
              <p:spPr>
                <a:xfrm rot="16756430">
                  <a:off x="4791557" y="4911940"/>
                  <a:ext cx="413148" cy="122328"/>
                </a:xfrm>
                <a:custGeom>
                  <a:avLst/>
                  <a:gdLst>
                    <a:gd name="connsiteX0" fmla="*/ 323878 w 647757"/>
                    <a:gd name="connsiteY0" fmla="*/ 0 h 91684"/>
                    <a:gd name="connsiteX1" fmla="*/ 637932 w 647757"/>
                    <a:gd name="connsiteY1" fmla="*/ 74311 h 91684"/>
                    <a:gd name="connsiteX2" fmla="*/ 647757 w 647757"/>
                    <a:gd name="connsiteY2" fmla="*/ 91684 h 91684"/>
                    <a:gd name="connsiteX3" fmla="*/ 505620 w 647757"/>
                    <a:gd name="connsiteY3" fmla="*/ 66712 h 91684"/>
                    <a:gd name="connsiteX4" fmla="*/ 323878 w 647757"/>
                    <a:gd name="connsiteY4" fmla="*/ 57150 h 91684"/>
                    <a:gd name="connsiteX5" fmla="*/ 142136 w 647757"/>
                    <a:gd name="connsiteY5" fmla="*/ 66712 h 91684"/>
                    <a:gd name="connsiteX6" fmla="*/ 0 w 647757"/>
                    <a:gd name="connsiteY6" fmla="*/ 91684 h 91684"/>
                    <a:gd name="connsiteX7" fmla="*/ 9825 w 647757"/>
                    <a:gd name="connsiteY7" fmla="*/ 74311 h 91684"/>
                    <a:gd name="connsiteX8" fmla="*/ 323878 w 647757"/>
                    <a:gd name="connsiteY8" fmla="*/ 0 h 91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7757" h="91684">
                      <a:moveTo>
                        <a:pt x="323878" y="0"/>
                      </a:moveTo>
                      <a:cubicBezTo>
                        <a:pt x="465058" y="0"/>
                        <a:pt x="586190" y="30642"/>
                        <a:pt x="637932" y="74311"/>
                      </a:cubicBezTo>
                      <a:lnTo>
                        <a:pt x="647757" y="91684"/>
                      </a:lnTo>
                      <a:lnTo>
                        <a:pt x="505620" y="66712"/>
                      </a:lnTo>
                      <a:cubicBezTo>
                        <a:pt x="449760" y="60555"/>
                        <a:pt x="388345" y="57150"/>
                        <a:pt x="323878" y="57150"/>
                      </a:cubicBezTo>
                      <a:cubicBezTo>
                        <a:pt x="259412" y="57150"/>
                        <a:pt x="197996" y="60555"/>
                        <a:pt x="142136" y="66712"/>
                      </a:cubicBezTo>
                      <a:lnTo>
                        <a:pt x="0" y="91684"/>
                      </a:lnTo>
                      <a:lnTo>
                        <a:pt x="9825" y="74311"/>
                      </a:lnTo>
                      <a:cubicBezTo>
                        <a:pt x="61567" y="30642"/>
                        <a:pt x="182698" y="0"/>
                        <a:pt x="32387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7D6D95A2-EF6A-475A-92AB-933C75BA1762}"/>
                    </a:ext>
                  </a:extLst>
                </p:cNvPr>
                <p:cNvSpPr/>
                <p:nvPr/>
              </p:nvSpPr>
              <p:spPr>
                <a:xfrm rot="17714383">
                  <a:off x="4329595" y="4740490"/>
                  <a:ext cx="413148" cy="122328"/>
                </a:xfrm>
                <a:custGeom>
                  <a:avLst/>
                  <a:gdLst>
                    <a:gd name="connsiteX0" fmla="*/ 323878 w 647757"/>
                    <a:gd name="connsiteY0" fmla="*/ 0 h 91684"/>
                    <a:gd name="connsiteX1" fmla="*/ 637932 w 647757"/>
                    <a:gd name="connsiteY1" fmla="*/ 74311 h 91684"/>
                    <a:gd name="connsiteX2" fmla="*/ 647757 w 647757"/>
                    <a:gd name="connsiteY2" fmla="*/ 91684 h 91684"/>
                    <a:gd name="connsiteX3" fmla="*/ 505620 w 647757"/>
                    <a:gd name="connsiteY3" fmla="*/ 66712 h 91684"/>
                    <a:gd name="connsiteX4" fmla="*/ 323878 w 647757"/>
                    <a:gd name="connsiteY4" fmla="*/ 57150 h 91684"/>
                    <a:gd name="connsiteX5" fmla="*/ 142136 w 647757"/>
                    <a:gd name="connsiteY5" fmla="*/ 66712 h 91684"/>
                    <a:gd name="connsiteX6" fmla="*/ 0 w 647757"/>
                    <a:gd name="connsiteY6" fmla="*/ 91684 h 91684"/>
                    <a:gd name="connsiteX7" fmla="*/ 9825 w 647757"/>
                    <a:gd name="connsiteY7" fmla="*/ 74311 h 91684"/>
                    <a:gd name="connsiteX8" fmla="*/ 323878 w 647757"/>
                    <a:gd name="connsiteY8" fmla="*/ 0 h 91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7757" h="91684">
                      <a:moveTo>
                        <a:pt x="323878" y="0"/>
                      </a:moveTo>
                      <a:cubicBezTo>
                        <a:pt x="465058" y="0"/>
                        <a:pt x="586190" y="30642"/>
                        <a:pt x="637932" y="74311"/>
                      </a:cubicBezTo>
                      <a:lnTo>
                        <a:pt x="647757" y="91684"/>
                      </a:lnTo>
                      <a:lnTo>
                        <a:pt x="505620" y="66712"/>
                      </a:lnTo>
                      <a:cubicBezTo>
                        <a:pt x="449760" y="60555"/>
                        <a:pt x="388345" y="57150"/>
                        <a:pt x="323878" y="57150"/>
                      </a:cubicBezTo>
                      <a:cubicBezTo>
                        <a:pt x="259412" y="57150"/>
                        <a:pt x="197996" y="60555"/>
                        <a:pt x="142136" y="66712"/>
                      </a:cubicBezTo>
                      <a:lnTo>
                        <a:pt x="0" y="91684"/>
                      </a:lnTo>
                      <a:lnTo>
                        <a:pt x="9825" y="74311"/>
                      </a:lnTo>
                      <a:cubicBezTo>
                        <a:pt x="61567" y="30642"/>
                        <a:pt x="182698" y="0"/>
                        <a:pt x="32387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14EF16A1-E0FF-4608-ABAC-E24FC73259CC}"/>
                    </a:ext>
                  </a:extLst>
                </p:cNvPr>
                <p:cNvSpPr/>
                <p:nvPr/>
              </p:nvSpPr>
              <p:spPr>
                <a:xfrm rot="16756430">
                  <a:off x="4901094" y="4964327"/>
                  <a:ext cx="413148" cy="122328"/>
                </a:xfrm>
                <a:custGeom>
                  <a:avLst/>
                  <a:gdLst>
                    <a:gd name="connsiteX0" fmla="*/ 323878 w 647757"/>
                    <a:gd name="connsiteY0" fmla="*/ 0 h 91684"/>
                    <a:gd name="connsiteX1" fmla="*/ 637932 w 647757"/>
                    <a:gd name="connsiteY1" fmla="*/ 74311 h 91684"/>
                    <a:gd name="connsiteX2" fmla="*/ 647757 w 647757"/>
                    <a:gd name="connsiteY2" fmla="*/ 91684 h 91684"/>
                    <a:gd name="connsiteX3" fmla="*/ 505620 w 647757"/>
                    <a:gd name="connsiteY3" fmla="*/ 66712 h 91684"/>
                    <a:gd name="connsiteX4" fmla="*/ 323878 w 647757"/>
                    <a:gd name="connsiteY4" fmla="*/ 57150 h 91684"/>
                    <a:gd name="connsiteX5" fmla="*/ 142136 w 647757"/>
                    <a:gd name="connsiteY5" fmla="*/ 66712 h 91684"/>
                    <a:gd name="connsiteX6" fmla="*/ 0 w 647757"/>
                    <a:gd name="connsiteY6" fmla="*/ 91684 h 91684"/>
                    <a:gd name="connsiteX7" fmla="*/ 9825 w 647757"/>
                    <a:gd name="connsiteY7" fmla="*/ 74311 h 91684"/>
                    <a:gd name="connsiteX8" fmla="*/ 323878 w 647757"/>
                    <a:gd name="connsiteY8" fmla="*/ 0 h 91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7757" h="91684">
                      <a:moveTo>
                        <a:pt x="323878" y="0"/>
                      </a:moveTo>
                      <a:cubicBezTo>
                        <a:pt x="465058" y="0"/>
                        <a:pt x="586190" y="30642"/>
                        <a:pt x="637932" y="74311"/>
                      </a:cubicBezTo>
                      <a:lnTo>
                        <a:pt x="647757" y="91684"/>
                      </a:lnTo>
                      <a:lnTo>
                        <a:pt x="505620" y="66712"/>
                      </a:lnTo>
                      <a:cubicBezTo>
                        <a:pt x="449760" y="60555"/>
                        <a:pt x="388345" y="57150"/>
                        <a:pt x="323878" y="57150"/>
                      </a:cubicBezTo>
                      <a:cubicBezTo>
                        <a:pt x="259412" y="57150"/>
                        <a:pt x="197996" y="60555"/>
                        <a:pt x="142136" y="66712"/>
                      </a:cubicBezTo>
                      <a:lnTo>
                        <a:pt x="0" y="91684"/>
                      </a:lnTo>
                      <a:lnTo>
                        <a:pt x="9825" y="74311"/>
                      </a:lnTo>
                      <a:cubicBezTo>
                        <a:pt x="61567" y="30642"/>
                        <a:pt x="182698" y="0"/>
                        <a:pt x="32387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CB9F6881-77CE-4AE3-AF84-D11898F40A89}"/>
                  </a:ext>
                </a:extLst>
              </p:cNvPr>
              <p:cNvGrpSpPr/>
              <p:nvPr/>
            </p:nvGrpSpPr>
            <p:grpSpPr>
              <a:xfrm rot="900000">
                <a:off x="1712974" y="5718571"/>
                <a:ext cx="647466" cy="222159"/>
                <a:chOff x="3070304" y="6155961"/>
                <a:chExt cx="916494" cy="313979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99A0691B-B4BB-4989-A243-73BB1B6B6642}"/>
                    </a:ext>
                  </a:extLst>
                </p:cNvPr>
                <p:cNvGrpSpPr/>
                <p:nvPr/>
              </p:nvGrpSpPr>
              <p:grpSpPr>
                <a:xfrm rot="373474">
                  <a:off x="3078606" y="6155961"/>
                  <a:ext cx="899869" cy="202070"/>
                  <a:chOff x="2429263" y="5971587"/>
                  <a:chExt cx="899869" cy="250283"/>
                </a:xfrm>
              </p:grpSpPr>
              <p:sp>
                <p:nvSpPr>
                  <p:cNvPr id="27" name="楕円 384">
                    <a:extLst>
                      <a:ext uri="{FF2B5EF4-FFF2-40B4-BE49-F238E27FC236}">
                        <a16:creationId xmlns:a16="http://schemas.microsoft.com/office/drawing/2014/main" id="{0EAF07D0-AFCB-44DC-BEA9-05097F9AA331}"/>
                      </a:ext>
                    </a:extLst>
                  </p:cNvPr>
                  <p:cNvSpPr/>
                  <p:nvPr/>
                </p:nvSpPr>
                <p:spPr>
                  <a:xfrm>
                    <a:off x="2429263" y="5971587"/>
                    <a:ext cx="899869" cy="250283"/>
                  </a:xfrm>
                  <a:custGeom>
                    <a:avLst/>
                    <a:gdLst>
                      <a:gd name="connsiteX0" fmla="*/ 0 w 1401259"/>
                      <a:gd name="connsiteY0" fmla="*/ 567427 h 1134854"/>
                      <a:gd name="connsiteX1" fmla="*/ 700630 w 1401259"/>
                      <a:gd name="connsiteY1" fmla="*/ 0 h 1134854"/>
                      <a:gd name="connsiteX2" fmla="*/ 1401260 w 1401259"/>
                      <a:gd name="connsiteY2" fmla="*/ 567427 h 1134854"/>
                      <a:gd name="connsiteX3" fmla="*/ 700630 w 1401259"/>
                      <a:gd name="connsiteY3" fmla="*/ 1134854 h 1134854"/>
                      <a:gd name="connsiteX4" fmla="*/ 0 w 1401259"/>
                      <a:gd name="connsiteY4" fmla="*/ 567427 h 1134854"/>
                      <a:gd name="connsiteX0" fmla="*/ 0 w 1401260"/>
                      <a:gd name="connsiteY0" fmla="*/ 567427 h 1134854"/>
                      <a:gd name="connsiteX1" fmla="*/ 700630 w 1401260"/>
                      <a:gd name="connsiteY1" fmla="*/ 0 h 1134854"/>
                      <a:gd name="connsiteX2" fmla="*/ 1401260 w 1401260"/>
                      <a:gd name="connsiteY2" fmla="*/ 567427 h 1134854"/>
                      <a:gd name="connsiteX3" fmla="*/ 700630 w 1401260"/>
                      <a:gd name="connsiteY3" fmla="*/ 1134854 h 1134854"/>
                      <a:gd name="connsiteX4" fmla="*/ 0 w 1401260"/>
                      <a:gd name="connsiteY4" fmla="*/ 567427 h 1134854"/>
                      <a:gd name="connsiteX0" fmla="*/ 0 w 1401260"/>
                      <a:gd name="connsiteY0" fmla="*/ 567427 h 1134854"/>
                      <a:gd name="connsiteX1" fmla="*/ 700630 w 1401260"/>
                      <a:gd name="connsiteY1" fmla="*/ 0 h 1134854"/>
                      <a:gd name="connsiteX2" fmla="*/ 1401260 w 1401260"/>
                      <a:gd name="connsiteY2" fmla="*/ 567427 h 1134854"/>
                      <a:gd name="connsiteX3" fmla="*/ 700630 w 1401260"/>
                      <a:gd name="connsiteY3" fmla="*/ 1134854 h 1134854"/>
                      <a:gd name="connsiteX4" fmla="*/ 0 w 1401260"/>
                      <a:gd name="connsiteY4" fmla="*/ 567427 h 1134854"/>
                      <a:gd name="connsiteX0" fmla="*/ 0 w 1401260"/>
                      <a:gd name="connsiteY0" fmla="*/ 567427 h 1134854"/>
                      <a:gd name="connsiteX1" fmla="*/ 700630 w 1401260"/>
                      <a:gd name="connsiteY1" fmla="*/ 0 h 1134854"/>
                      <a:gd name="connsiteX2" fmla="*/ 1401260 w 1401260"/>
                      <a:gd name="connsiteY2" fmla="*/ 567427 h 1134854"/>
                      <a:gd name="connsiteX3" fmla="*/ 700630 w 1401260"/>
                      <a:gd name="connsiteY3" fmla="*/ 1134854 h 1134854"/>
                      <a:gd name="connsiteX4" fmla="*/ 0 w 1401260"/>
                      <a:gd name="connsiteY4" fmla="*/ 567427 h 1134854"/>
                      <a:gd name="connsiteX0" fmla="*/ 0 w 1934660"/>
                      <a:gd name="connsiteY0" fmla="*/ 567427 h 1134854"/>
                      <a:gd name="connsiteX1" fmla="*/ 700630 w 1934660"/>
                      <a:gd name="connsiteY1" fmla="*/ 0 h 1134854"/>
                      <a:gd name="connsiteX2" fmla="*/ 1934660 w 1934660"/>
                      <a:gd name="connsiteY2" fmla="*/ 557902 h 1134854"/>
                      <a:gd name="connsiteX3" fmla="*/ 700630 w 1934660"/>
                      <a:gd name="connsiteY3" fmla="*/ 1134854 h 1134854"/>
                      <a:gd name="connsiteX4" fmla="*/ 0 w 1934660"/>
                      <a:gd name="connsiteY4" fmla="*/ 567427 h 1134854"/>
                      <a:gd name="connsiteX0" fmla="*/ 4486 w 1558146"/>
                      <a:gd name="connsiteY0" fmla="*/ 548377 h 1134854"/>
                      <a:gd name="connsiteX1" fmla="*/ 324116 w 1558146"/>
                      <a:gd name="connsiteY1" fmla="*/ 0 h 1134854"/>
                      <a:gd name="connsiteX2" fmla="*/ 1558146 w 1558146"/>
                      <a:gd name="connsiteY2" fmla="*/ 557902 h 1134854"/>
                      <a:gd name="connsiteX3" fmla="*/ 324116 w 1558146"/>
                      <a:gd name="connsiteY3" fmla="*/ 1134854 h 1134854"/>
                      <a:gd name="connsiteX4" fmla="*/ 4486 w 1558146"/>
                      <a:gd name="connsiteY4" fmla="*/ 548377 h 1134854"/>
                      <a:gd name="connsiteX0" fmla="*/ 4486 w 1558146"/>
                      <a:gd name="connsiteY0" fmla="*/ 475346 h 1061823"/>
                      <a:gd name="connsiteX1" fmla="*/ 663041 w 1558146"/>
                      <a:gd name="connsiteY1" fmla="*/ 0 h 1061823"/>
                      <a:gd name="connsiteX2" fmla="*/ 1558146 w 1558146"/>
                      <a:gd name="connsiteY2" fmla="*/ 484871 h 1061823"/>
                      <a:gd name="connsiteX3" fmla="*/ 324116 w 1558146"/>
                      <a:gd name="connsiteY3" fmla="*/ 1061823 h 1061823"/>
                      <a:gd name="connsiteX4" fmla="*/ 4486 w 1558146"/>
                      <a:gd name="connsiteY4" fmla="*/ 475346 h 1061823"/>
                      <a:gd name="connsiteX0" fmla="*/ 92975 w 1646635"/>
                      <a:gd name="connsiteY0" fmla="*/ 475773 h 1062250"/>
                      <a:gd name="connsiteX1" fmla="*/ 751530 w 1646635"/>
                      <a:gd name="connsiteY1" fmla="*/ 427 h 1062250"/>
                      <a:gd name="connsiteX2" fmla="*/ 1646635 w 1646635"/>
                      <a:gd name="connsiteY2" fmla="*/ 485298 h 1062250"/>
                      <a:gd name="connsiteX3" fmla="*/ 412605 w 1646635"/>
                      <a:gd name="connsiteY3" fmla="*/ 1062250 h 1062250"/>
                      <a:gd name="connsiteX4" fmla="*/ 92975 w 1646635"/>
                      <a:gd name="connsiteY4" fmla="*/ 475773 h 1062250"/>
                      <a:gd name="connsiteX0" fmla="*/ 92976 w 1646635"/>
                      <a:gd name="connsiteY0" fmla="*/ 475774 h 1062250"/>
                      <a:gd name="connsiteX1" fmla="*/ 751530 w 1646635"/>
                      <a:gd name="connsiteY1" fmla="*/ 427 h 1062250"/>
                      <a:gd name="connsiteX2" fmla="*/ 1646635 w 1646635"/>
                      <a:gd name="connsiteY2" fmla="*/ 485298 h 1062250"/>
                      <a:gd name="connsiteX3" fmla="*/ 412605 w 1646635"/>
                      <a:gd name="connsiteY3" fmla="*/ 1062250 h 1062250"/>
                      <a:gd name="connsiteX4" fmla="*/ 92976 w 1646635"/>
                      <a:gd name="connsiteY4" fmla="*/ 475774 h 1062250"/>
                      <a:gd name="connsiteX0" fmla="*/ 125844 w 1679503"/>
                      <a:gd name="connsiteY0" fmla="*/ 487111 h 1073654"/>
                      <a:gd name="connsiteX1" fmla="*/ 784398 w 1679503"/>
                      <a:gd name="connsiteY1" fmla="*/ 11764 h 1073654"/>
                      <a:gd name="connsiteX2" fmla="*/ 1679503 w 1679503"/>
                      <a:gd name="connsiteY2" fmla="*/ 496635 h 1073654"/>
                      <a:gd name="connsiteX3" fmla="*/ 445473 w 1679503"/>
                      <a:gd name="connsiteY3" fmla="*/ 1073587 h 1073654"/>
                      <a:gd name="connsiteX4" fmla="*/ 125844 w 1679503"/>
                      <a:gd name="connsiteY4" fmla="*/ 487111 h 1073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79503" h="1073654">
                        <a:moveTo>
                          <a:pt x="125844" y="487111"/>
                        </a:moveTo>
                        <a:cubicBezTo>
                          <a:pt x="401221" y="-118394"/>
                          <a:pt x="397451" y="11764"/>
                          <a:pt x="784398" y="11764"/>
                        </a:cubicBezTo>
                        <a:cubicBezTo>
                          <a:pt x="1171345" y="11764"/>
                          <a:pt x="1679503" y="183254"/>
                          <a:pt x="1679503" y="496635"/>
                        </a:cubicBezTo>
                        <a:cubicBezTo>
                          <a:pt x="1679503" y="810016"/>
                          <a:pt x="832420" y="1073587"/>
                          <a:pt x="445473" y="1073587"/>
                        </a:cubicBezTo>
                        <a:cubicBezTo>
                          <a:pt x="58526" y="1073587"/>
                          <a:pt x="-149533" y="1092616"/>
                          <a:pt x="125844" y="487111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5BDD8E76-DD8C-4A17-9E35-2270FF9D80C2}"/>
                      </a:ext>
                    </a:extLst>
                  </p:cNvPr>
                  <p:cNvSpPr/>
                  <p:nvPr/>
                </p:nvSpPr>
                <p:spPr>
                  <a:xfrm>
                    <a:off x="2429263" y="5976425"/>
                    <a:ext cx="760952" cy="242043"/>
                  </a:xfrm>
                  <a:custGeom>
                    <a:avLst/>
                    <a:gdLst>
                      <a:gd name="connsiteX0" fmla="*/ 484789 w 760952"/>
                      <a:gd name="connsiteY0" fmla="*/ 840 h 242043"/>
                      <a:gd name="connsiteX1" fmla="*/ 582678 w 760952"/>
                      <a:gd name="connsiteY1" fmla="*/ 5293 h 242043"/>
                      <a:gd name="connsiteX2" fmla="*/ 737819 w 760952"/>
                      <a:gd name="connsiteY2" fmla="*/ 27025 h 242043"/>
                      <a:gd name="connsiteX3" fmla="*/ 760952 w 760952"/>
                      <a:gd name="connsiteY3" fmla="*/ 32737 h 242043"/>
                      <a:gd name="connsiteX4" fmla="*/ 735877 w 760952"/>
                      <a:gd name="connsiteY4" fmla="*/ 78567 h 242043"/>
                      <a:gd name="connsiteX5" fmla="*/ 657005 w 760952"/>
                      <a:gd name="connsiteY5" fmla="*/ 182900 h 242043"/>
                      <a:gd name="connsiteX6" fmla="*/ 644406 w 760952"/>
                      <a:gd name="connsiteY6" fmla="*/ 205927 h 242043"/>
                      <a:gd name="connsiteX7" fmla="*/ 429458 w 760952"/>
                      <a:gd name="connsiteY7" fmla="*/ 234688 h 242043"/>
                      <a:gd name="connsiteX8" fmla="*/ 393064 w 760952"/>
                      <a:gd name="connsiteY8" fmla="*/ 237505 h 242043"/>
                      <a:gd name="connsiteX9" fmla="*/ 382432 w 760952"/>
                      <a:gd name="connsiteY9" fmla="*/ 196694 h 242043"/>
                      <a:gd name="connsiteX10" fmla="*/ 462736 w 760952"/>
                      <a:gd name="connsiteY10" fmla="*/ 30012 h 242043"/>
                      <a:gd name="connsiteX11" fmla="*/ 227248 w 760952"/>
                      <a:gd name="connsiteY11" fmla="*/ 0 h 242043"/>
                      <a:gd name="connsiteX12" fmla="*/ 222887 w 760952"/>
                      <a:gd name="connsiteY12" fmla="*/ 23855 h 242043"/>
                      <a:gd name="connsiteX13" fmla="*/ 84145 w 760952"/>
                      <a:gd name="connsiteY13" fmla="*/ 237611 h 242043"/>
                      <a:gd name="connsiteX14" fmla="*/ 83335 w 760952"/>
                      <a:gd name="connsiteY14" fmla="*/ 242043 h 242043"/>
                      <a:gd name="connsiteX15" fmla="*/ 54483 w 760952"/>
                      <a:gd name="connsiteY15" fmla="*/ 239390 h 242043"/>
                      <a:gd name="connsiteX16" fmla="*/ 67427 w 760952"/>
                      <a:gd name="connsiteY16" fmla="*/ 108714 h 242043"/>
                      <a:gd name="connsiteX17" fmla="*/ 221435 w 760952"/>
                      <a:gd name="connsiteY17" fmla="*/ 378 h 2420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60952" h="242043">
                        <a:moveTo>
                          <a:pt x="484789" y="840"/>
                        </a:moveTo>
                        <a:lnTo>
                          <a:pt x="582678" y="5293"/>
                        </a:lnTo>
                        <a:cubicBezTo>
                          <a:pt x="637358" y="10182"/>
                          <a:pt x="690828" y="17462"/>
                          <a:pt x="737819" y="27025"/>
                        </a:cubicBezTo>
                        <a:lnTo>
                          <a:pt x="760952" y="32737"/>
                        </a:lnTo>
                        <a:lnTo>
                          <a:pt x="735877" y="78567"/>
                        </a:lnTo>
                        <a:cubicBezTo>
                          <a:pt x="711698" y="113910"/>
                          <a:pt x="681184" y="147556"/>
                          <a:pt x="657005" y="182900"/>
                        </a:cubicBezTo>
                        <a:lnTo>
                          <a:pt x="644406" y="205927"/>
                        </a:lnTo>
                        <a:lnTo>
                          <a:pt x="429458" y="234688"/>
                        </a:lnTo>
                        <a:lnTo>
                          <a:pt x="393064" y="237505"/>
                        </a:lnTo>
                        <a:lnTo>
                          <a:pt x="382432" y="196694"/>
                        </a:lnTo>
                        <a:cubicBezTo>
                          <a:pt x="380696" y="133496"/>
                          <a:pt x="421716" y="81754"/>
                          <a:pt x="462736" y="30012"/>
                        </a:cubicBezTo>
                        <a:close/>
                        <a:moveTo>
                          <a:pt x="227248" y="0"/>
                        </a:moveTo>
                        <a:lnTo>
                          <a:pt x="222887" y="23855"/>
                        </a:lnTo>
                        <a:cubicBezTo>
                          <a:pt x="193531" y="99633"/>
                          <a:pt x="113501" y="161833"/>
                          <a:pt x="84145" y="237611"/>
                        </a:cubicBezTo>
                        <a:lnTo>
                          <a:pt x="83335" y="242043"/>
                        </a:lnTo>
                        <a:lnTo>
                          <a:pt x="54483" y="239390"/>
                        </a:lnTo>
                        <a:cubicBezTo>
                          <a:pt x="-15825" y="228284"/>
                          <a:pt x="-24789" y="196934"/>
                          <a:pt x="67427" y="108714"/>
                        </a:cubicBezTo>
                        <a:cubicBezTo>
                          <a:pt x="141199" y="38139"/>
                          <a:pt x="177581" y="10436"/>
                          <a:pt x="221435" y="3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E7730B77-B057-449D-9FF3-D76402A6BC87}"/>
                    </a:ext>
                  </a:extLst>
                </p:cNvPr>
                <p:cNvGrpSpPr/>
                <p:nvPr/>
              </p:nvGrpSpPr>
              <p:grpSpPr>
                <a:xfrm>
                  <a:off x="3070304" y="6205538"/>
                  <a:ext cx="899869" cy="202070"/>
                  <a:chOff x="2429263" y="5971587"/>
                  <a:chExt cx="899869" cy="250283"/>
                </a:xfrm>
              </p:grpSpPr>
              <p:sp>
                <p:nvSpPr>
                  <p:cNvPr id="25" name="楕円 384">
                    <a:extLst>
                      <a:ext uri="{FF2B5EF4-FFF2-40B4-BE49-F238E27FC236}">
                        <a16:creationId xmlns:a16="http://schemas.microsoft.com/office/drawing/2014/main" id="{E5C954A8-D0E2-475F-AE80-1D6DF2C8A37F}"/>
                      </a:ext>
                    </a:extLst>
                  </p:cNvPr>
                  <p:cNvSpPr/>
                  <p:nvPr/>
                </p:nvSpPr>
                <p:spPr>
                  <a:xfrm>
                    <a:off x="2429263" y="5971587"/>
                    <a:ext cx="899869" cy="250283"/>
                  </a:xfrm>
                  <a:custGeom>
                    <a:avLst/>
                    <a:gdLst>
                      <a:gd name="connsiteX0" fmla="*/ 0 w 1401259"/>
                      <a:gd name="connsiteY0" fmla="*/ 567427 h 1134854"/>
                      <a:gd name="connsiteX1" fmla="*/ 700630 w 1401259"/>
                      <a:gd name="connsiteY1" fmla="*/ 0 h 1134854"/>
                      <a:gd name="connsiteX2" fmla="*/ 1401260 w 1401259"/>
                      <a:gd name="connsiteY2" fmla="*/ 567427 h 1134854"/>
                      <a:gd name="connsiteX3" fmla="*/ 700630 w 1401259"/>
                      <a:gd name="connsiteY3" fmla="*/ 1134854 h 1134854"/>
                      <a:gd name="connsiteX4" fmla="*/ 0 w 1401259"/>
                      <a:gd name="connsiteY4" fmla="*/ 567427 h 1134854"/>
                      <a:gd name="connsiteX0" fmla="*/ 0 w 1401260"/>
                      <a:gd name="connsiteY0" fmla="*/ 567427 h 1134854"/>
                      <a:gd name="connsiteX1" fmla="*/ 700630 w 1401260"/>
                      <a:gd name="connsiteY1" fmla="*/ 0 h 1134854"/>
                      <a:gd name="connsiteX2" fmla="*/ 1401260 w 1401260"/>
                      <a:gd name="connsiteY2" fmla="*/ 567427 h 1134854"/>
                      <a:gd name="connsiteX3" fmla="*/ 700630 w 1401260"/>
                      <a:gd name="connsiteY3" fmla="*/ 1134854 h 1134854"/>
                      <a:gd name="connsiteX4" fmla="*/ 0 w 1401260"/>
                      <a:gd name="connsiteY4" fmla="*/ 567427 h 1134854"/>
                      <a:gd name="connsiteX0" fmla="*/ 0 w 1401260"/>
                      <a:gd name="connsiteY0" fmla="*/ 567427 h 1134854"/>
                      <a:gd name="connsiteX1" fmla="*/ 700630 w 1401260"/>
                      <a:gd name="connsiteY1" fmla="*/ 0 h 1134854"/>
                      <a:gd name="connsiteX2" fmla="*/ 1401260 w 1401260"/>
                      <a:gd name="connsiteY2" fmla="*/ 567427 h 1134854"/>
                      <a:gd name="connsiteX3" fmla="*/ 700630 w 1401260"/>
                      <a:gd name="connsiteY3" fmla="*/ 1134854 h 1134854"/>
                      <a:gd name="connsiteX4" fmla="*/ 0 w 1401260"/>
                      <a:gd name="connsiteY4" fmla="*/ 567427 h 1134854"/>
                      <a:gd name="connsiteX0" fmla="*/ 0 w 1401260"/>
                      <a:gd name="connsiteY0" fmla="*/ 567427 h 1134854"/>
                      <a:gd name="connsiteX1" fmla="*/ 700630 w 1401260"/>
                      <a:gd name="connsiteY1" fmla="*/ 0 h 1134854"/>
                      <a:gd name="connsiteX2" fmla="*/ 1401260 w 1401260"/>
                      <a:gd name="connsiteY2" fmla="*/ 567427 h 1134854"/>
                      <a:gd name="connsiteX3" fmla="*/ 700630 w 1401260"/>
                      <a:gd name="connsiteY3" fmla="*/ 1134854 h 1134854"/>
                      <a:gd name="connsiteX4" fmla="*/ 0 w 1401260"/>
                      <a:gd name="connsiteY4" fmla="*/ 567427 h 1134854"/>
                      <a:gd name="connsiteX0" fmla="*/ 0 w 1934660"/>
                      <a:gd name="connsiteY0" fmla="*/ 567427 h 1134854"/>
                      <a:gd name="connsiteX1" fmla="*/ 700630 w 1934660"/>
                      <a:gd name="connsiteY1" fmla="*/ 0 h 1134854"/>
                      <a:gd name="connsiteX2" fmla="*/ 1934660 w 1934660"/>
                      <a:gd name="connsiteY2" fmla="*/ 557902 h 1134854"/>
                      <a:gd name="connsiteX3" fmla="*/ 700630 w 1934660"/>
                      <a:gd name="connsiteY3" fmla="*/ 1134854 h 1134854"/>
                      <a:gd name="connsiteX4" fmla="*/ 0 w 1934660"/>
                      <a:gd name="connsiteY4" fmla="*/ 567427 h 1134854"/>
                      <a:gd name="connsiteX0" fmla="*/ 4486 w 1558146"/>
                      <a:gd name="connsiteY0" fmla="*/ 548377 h 1134854"/>
                      <a:gd name="connsiteX1" fmla="*/ 324116 w 1558146"/>
                      <a:gd name="connsiteY1" fmla="*/ 0 h 1134854"/>
                      <a:gd name="connsiteX2" fmla="*/ 1558146 w 1558146"/>
                      <a:gd name="connsiteY2" fmla="*/ 557902 h 1134854"/>
                      <a:gd name="connsiteX3" fmla="*/ 324116 w 1558146"/>
                      <a:gd name="connsiteY3" fmla="*/ 1134854 h 1134854"/>
                      <a:gd name="connsiteX4" fmla="*/ 4486 w 1558146"/>
                      <a:gd name="connsiteY4" fmla="*/ 548377 h 1134854"/>
                      <a:gd name="connsiteX0" fmla="*/ 4486 w 1558146"/>
                      <a:gd name="connsiteY0" fmla="*/ 475346 h 1061823"/>
                      <a:gd name="connsiteX1" fmla="*/ 663041 w 1558146"/>
                      <a:gd name="connsiteY1" fmla="*/ 0 h 1061823"/>
                      <a:gd name="connsiteX2" fmla="*/ 1558146 w 1558146"/>
                      <a:gd name="connsiteY2" fmla="*/ 484871 h 1061823"/>
                      <a:gd name="connsiteX3" fmla="*/ 324116 w 1558146"/>
                      <a:gd name="connsiteY3" fmla="*/ 1061823 h 1061823"/>
                      <a:gd name="connsiteX4" fmla="*/ 4486 w 1558146"/>
                      <a:gd name="connsiteY4" fmla="*/ 475346 h 1061823"/>
                      <a:gd name="connsiteX0" fmla="*/ 92975 w 1646635"/>
                      <a:gd name="connsiteY0" fmla="*/ 475773 h 1062250"/>
                      <a:gd name="connsiteX1" fmla="*/ 751530 w 1646635"/>
                      <a:gd name="connsiteY1" fmla="*/ 427 h 1062250"/>
                      <a:gd name="connsiteX2" fmla="*/ 1646635 w 1646635"/>
                      <a:gd name="connsiteY2" fmla="*/ 485298 h 1062250"/>
                      <a:gd name="connsiteX3" fmla="*/ 412605 w 1646635"/>
                      <a:gd name="connsiteY3" fmla="*/ 1062250 h 1062250"/>
                      <a:gd name="connsiteX4" fmla="*/ 92975 w 1646635"/>
                      <a:gd name="connsiteY4" fmla="*/ 475773 h 1062250"/>
                      <a:gd name="connsiteX0" fmla="*/ 92976 w 1646635"/>
                      <a:gd name="connsiteY0" fmla="*/ 475774 h 1062250"/>
                      <a:gd name="connsiteX1" fmla="*/ 751530 w 1646635"/>
                      <a:gd name="connsiteY1" fmla="*/ 427 h 1062250"/>
                      <a:gd name="connsiteX2" fmla="*/ 1646635 w 1646635"/>
                      <a:gd name="connsiteY2" fmla="*/ 485298 h 1062250"/>
                      <a:gd name="connsiteX3" fmla="*/ 412605 w 1646635"/>
                      <a:gd name="connsiteY3" fmla="*/ 1062250 h 1062250"/>
                      <a:gd name="connsiteX4" fmla="*/ 92976 w 1646635"/>
                      <a:gd name="connsiteY4" fmla="*/ 475774 h 1062250"/>
                      <a:gd name="connsiteX0" fmla="*/ 125844 w 1679503"/>
                      <a:gd name="connsiteY0" fmla="*/ 487111 h 1073654"/>
                      <a:gd name="connsiteX1" fmla="*/ 784398 w 1679503"/>
                      <a:gd name="connsiteY1" fmla="*/ 11764 h 1073654"/>
                      <a:gd name="connsiteX2" fmla="*/ 1679503 w 1679503"/>
                      <a:gd name="connsiteY2" fmla="*/ 496635 h 1073654"/>
                      <a:gd name="connsiteX3" fmla="*/ 445473 w 1679503"/>
                      <a:gd name="connsiteY3" fmla="*/ 1073587 h 1073654"/>
                      <a:gd name="connsiteX4" fmla="*/ 125844 w 1679503"/>
                      <a:gd name="connsiteY4" fmla="*/ 487111 h 1073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79503" h="1073654">
                        <a:moveTo>
                          <a:pt x="125844" y="487111"/>
                        </a:moveTo>
                        <a:cubicBezTo>
                          <a:pt x="401221" y="-118394"/>
                          <a:pt x="397451" y="11764"/>
                          <a:pt x="784398" y="11764"/>
                        </a:cubicBezTo>
                        <a:cubicBezTo>
                          <a:pt x="1171345" y="11764"/>
                          <a:pt x="1679503" y="183254"/>
                          <a:pt x="1679503" y="496635"/>
                        </a:cubicBezTo>
                        <a:cubicBezTo>
                          <a:pt x="1679503" y="810016"/>
                          <a:pt x="832420" y="1073587"/>
                          <a:pt x="445473" y="1073587"/>
                        </a:cubicBezTo>
                        <a:cubicBezTo>
                          <a:pt x="58526" y="1073587"/>
                          <a:pt x="-149533" y="1092616"/>
                          <a:pt x="125844" y="487111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69101C60-9A3B-4BBC-86D3-915219036CCB}"/>
                      </a:ext>
                    </a:extLst>
                  </p:cNvPr>
                  <p:cNvSpPr/>
                  <p:nvPr/>
                </p:nvSpPr>
                <p:spPr>
                  <a:xfrm>
                    <a:off x="2429263" y="5976425"/>
                    <a:ext cx="760952" cy="242043"/>
                  </a:xfrm>
                  <a:custGeom>
                    <a:avLst/>
                    <a:gdLst>
                      <a:gd name="connsiteX0" fmla="*/ 484789 w 760952"/>
                      <a:gd name="connsiteY0" fmla="*/ 840 h 242043"/>
                      <a:gd name="connsiteX1" fmla="*/ 582678 w 760952"/>
                      <a:gd name="connsiteY1" fmla="*/ 5293 h 242043"/>
                      <a:gd name="connsiteX2" fmla="*/ 737819 w 760952"/>
                      <a:gd name="connsiteY2" fmla="*/ 27025 h 242043"/>
                      <a:gd name="connsiteX3" fmla="*/ 760952 w 760952"/>
                      <a:gd name="connsiteY3" fmla="*/ 32737 h 242043"/>
                      <a:gd name="connsiteX4" fmla="*/ 735877 w 760952"/>
                      <a:gd name="connsiteY4" fmla="*/ 78567 h 242043"/>
                      <a:gd name="connsiteX5" fmla="*/ 657005 w 760952"/>
                      <a:gd name="connsiteY5" fmla="*/ 182900 h 242043"/>
                      <a:gd name="connsiteX6" fmla="*/ 644406 w 760952"/>
                      <a:gd name="connsiteY6" fmla="*/ 205927 h 242043"/>
                      <a:gd name="connsiteX7" fmla="*/ 429458 w 760952"/>
                      <a:gd name="connsiteY7" fmla="*/ 234688 h 242043"/>
                      <a:gd name="connsiteX8" fmla="*/ 393064 w 760952"/>
                      <a:gd name="connsiteY8" fmla="*/ 237505 h 242043"/>
                      <a:gd name="connsiteX9" fmla="*/ 382432 w 760952"/>
                      <a:gd name="connsiteY9" fmla="*/ 196694 h 242043"/>
                      <a:gd name="connsiteX10" fmla="*/ 462736 w 760952"/>
                      <a:gd name="connsiteY10" fmla="*/ 30012 h 242043"/>
                      <a:gd name="connsiteX11" fmla="*/ 227248 w 760952"/>
                      <a:gd name="connsiteY11" fmla="*/ 0 h 242043"/>
                      <a:gd name="connsiteX12" fmla="*/ 222887 w 760952"/>
                      <a:gd name="connsiteY12" fmla="*/ 23855 h 242043"/>
                      <a:gd name="connsiteX13" fmla="*/ 84145 w 760952"/>
                      <a:gd name="connsiteY13" fmla="*/ 237611 h 242043"/>
                      <a:gd name="connsiteX14" fmla="*/ 83335 w 760952"/>
                      <a:gd name="connsiteY14" fmla="*/ 242043 h 242043"/>
                      <a:gd name="connsiteX15" fmla="*/ 54483 w 760952"/>
                      <a:gd name="connsiteY15" fmla="*/ 239390 h 242043"/>
                      <a:gd name="connsiteX16" fmla="*/ 67427 w 760952"/>
                      <a:gd name="connsiteY16" fmla="*/ 108714 h 242043"/>
                      <a:gd name="connsiteX17" fmla="*/ 221435 w 760952"/>
                      <a:gd name="connsiteY17" fmla="*/ 378 h 2420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60952" h="242043">
                        <a:moveTo>
                          <a:pt x="484789" y="840"/>
                        </a:moveTo>
                        <a:lnTo>
                          <a:pt x="582678" y="5293"/>
                        </a:lnTo>
                        <a:cubicBezTo>
                          <a:pt x="637358" y="10182"/>
                          <a:pt x="690828" y="17462"/>
                          <a:pt x="737819" y="27025"/>
                        </a:cubicBezTo>
                        <a:lnTo>
                          <a:pt x="760952" y="32737"/>
                        </a:lnTo>
                        <a:lnTo>
                          <a:pt x="735877" y="78567"/>
                        </a:lnTo>
                        <a:cubicBezTo>
                          <a:pt x="711698" y="113910"/>
                          <a:pt x="681184" y="147556"/>
                          <a:pt x="657005" y="182900"/>
                        </a:cubicBezTo>
                        <a:lnTo>
                          <a:pt x="644406" y="205927"/>
                        </a:lnTo>
                        <a:lnTo>
                          <a:pt x="429458" y="234688"/>
                        </a:lnTo>
                        <a:lnTo>
                          <a:pt x="393064" y="237505"/>
                        </a:lnTo>
                        <a:lnTo>
                          <a:pt x="382432" y="196694"/>
                        </a:lnTo>
                        <a:cubicBezTo>
                          <a:pt x="380696" y="133496"/>
                          <a:pt x="421716" y="81754"/>
                          <a:pt x="462736" y="30012"/>
                        </a:cubicBezTo>
                        <a:close/>
                        <a:moveTo>
                          <a:pt x="227248" y="0"/>
                        </a:moveTo>
                        <a:lnTo>
                          <a:pt x="222887" y="23855"/>
                        </a:lnTo>
                        <a:cubicBezTo>
                          <a:pt x="193531" y="99633"/>
                          <a:pt x="113501" y="161833"/>
                          <a:pt x="84145" y="237611"/>
                        </a:cubicBezTo>
                        <a:lnTo>
                          <a:pt x="83335" y="242043"/>
                        </a:lnTo>
                        <a:lnTo>
                          <a:pt x="54483" y="239390"/>
                        </a:lnTo>
                        <a:cubicBezTo>
                          <a:pt x="-15825" y="228284"/>
                          <a:pt x="-24789" y="196934"/>
                          <a:pt x="67427" y="108714"/>
                        </a:cubicBezTo>
                        <a:cubicBezTo>
                          <a:pt x="141199" y="38139"/>
                          <a:pt x="177581" y="10436"/>
                          <a:pt x="221435" y="3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1C5CD274-8AF7-4CFA-B24B-F32CBB7E878B}"/>
                    </a:ext>
                  </a:extLst>
                </p:cNvPr>
                <p:cNvGrpSpPr/>
                <p:nvPr/>
              </p:nvGrpSpPr>
              <p:grpSpPr>
                <a:xfrm rot="21110569">
                  <a:off x="3086929" y="6267870"/>
                  <a:ext cx="899869" cy="202070"/>
                  <a:chOff x="2429263" y="5971587"/>
                  <a:chExt cx="899869" cy="250283"/>
                </a:xfrm>
              </p:grpSpPr>
              <p:sp>
                <p:nvSpPr>
                  <p:cNvPr id="23" name="楕円 384">
                    <a:extLst>
                      <a:ext uri="{FF2B5EF4-FFF2-40B4-BE49-F238E27FC236}">
                        <a16:creationId xmlns:a16="http://schemas.microsoft.com/office/drawing/2014/main" id="{6202F4F4-E746-45D6-AACC-59D7FE6F850F}"/>
                      </a:ext>
                    </a:extLst>
                  </p:cNvPr>
                  <p:cNvSpPr/>
                  <p:nvPr/>
                </p:nvSpPr>
                <p:spPr>
                  <a:xfrm>
                    <a:off x="2429263" y="5971587"/>
                    <a:ext cx="899869" cy="250283"/>
                  </a:xfrm>
                  <a:custGeom>
                    <a:avLst/>
                    <a:gdLst>
                      <a:gd name="connsiteX0" fmla="*/ 0 w 1401259"/>
                      <a:gd name="connsiteY0" fmla="*/ 567427 h 1134854"/>
                      <a:gd name="connsiteX1" fmla="*/ 700630 w 1401259"/>
                      <a:gd name="connsiteY1" fmla="*/ 0 h 1134854"/>
                      <a:gd name="connsiteX2" fmla="*/ 1401260 w 1401259"/>
                      <a:gd name="connsiteY2" fmla="*/ 567427 h 1134854"/>
                      <a:gd name="connsiteX3" fmla="*/ 700630 w 1401259"/>
                      <a:gd name="connsiteY3" fmla="*/ 1134854 h 1134854"/>
                      <a:gd name="connsiteX4" fmla="*/ 0 w 1401259"/>
                      <a:gd name="connsiteY4" fmla="*/ 567427 h 1134854"/>
                      <a:gd name="connsiteX0" fmla="*/ 0 w 1401260"/>
                      <a:gd name="connsiteY0" fmla="*/ 567427 h 1134854"/>
                      <a:gd name="connsiteX1" fmla="*/ 700630 w 1401260"/>
                      <a:gd name="connsiteY1" fmla="*/ 0 h 1134854"/>
                      <a:gd name="connsiteX2" fmla="*/ 1401260 w 1401260"/>
                      <a:gd name="connsiteY2" fmla="*/ 567427 h 1134854"/>
                      <a:gd name="connsiteX3" fmla="*/ 700630 w 1401260"/>
                      <a:gd name="connsiteY3" fmla="*/ 1134854 h 1134854"/>
                      <a:gd name="connsiteX4" fmla="*/ 0 w 1401260"/>
                      <a:gd name="connsiteY4" fmla="*/ 567427 h 1134854"/>
                      <a:gd name="connsiteX0" fmla="*/ 0 w 1401260"/>
                      <a:gd name="connsiteY0" fmla="*/ 567427 h 1134854"/>
                      <a:gd name="connsiteX1" fmla="*/ 700630 w 1401260"/>
                      <a:gd name="connsiteY1" fmla="*/ 0 h 1134854"/>
                      <a:gd name="connsiteX2" fmla="*/ 1401260 w 1401260"/>
                      <a:gd name="connsiteY2" fmla="*/ 567427 h 1134854"/>
                      <a:gd name="connsiteX3" fmla="*/ 700630 w 1401260"/>
                      <a:gd name="connsiteY3" fmla="*/ 1134854 h 1134854"/>
                      <a:gd name="connsiteX4" fmla="*/ 0 w 1401260"/>
                      <a:gd name="connsiteY4" fmla="*/ 567427 h 1134854"/>
                      <a:gd name="connsiteX0" fmla="*/ 0 w 1401260"/>
                      <a:gd name="connsiteY0" fmla="*/ 567427 h 1134854"/>
                      <a:gd name="connsiteX1" fmla="*/ 700630 w 1401260"/>
                      <a:gd name="connsiteY1" fmla="*/ 0 h 1134854"/>
                      <a:gd name="connsiteX2" fmla="*/ 1401260 w 1401260"/>
                      <a:gd name="connsiteY2" fmla="*/ 567427 h 1134854"/>
                      <a:gd name="connsiteX3" fmla="*/ 700630 w 1401260"/>
                      <a:gd name="connsiteY3" fmla="*/ 1134854 h 1134854"/>
                      <a:gd name="connsiteX4" fmla="*/ 0 w 1401260"/>
                      <a:gd name="connsiteY4" fmla="*/ 567427 h 1134854"/>
                      <a:gd name="connsiteX0" fmla="*/ 0 w 1934660"/>
                      <a:gd name="connsiteY0" fmla="*/ 567427 h 1134854"/>
                      <a:gd name="connsiteX1" fmla="*/ 700630 w 1934660"/>
                      <a:gd name="connsiteY1" fmla="*/ 0 h 1134854"/>
                      <a:gd name="connsiteX2" fmla="*/ 1934660 w 1934660"/>
                      <a:gd name="connsiteY2" fmla="*/ 557902 h 1134854"/>
                      <a:gd name="connsiteX3" fmla="*/ 700630 w 1934660"/>
                      <a:gd name="connsiteY3" fmla="*/ 1134854 h 1134854"/>
                      <a:gd name="connsiteX4" fmla="*/ 0 w 1934660"/>
                      <a:gd name="connsiteY4" fmla="*/ 567427 h 1134854"/>
                      <a:gd name="connsiteX0" fmla="*/ 4486 w 1558146"/>
                      <a:gd name="connsiteY0" fmla="*/ 548377 h 1134854"/>
                      <a:gd name="connsiteX1" fmla="*/ 324116 w 1558146"/>
                      <a:gd name="connsiteY1" fmla="*/ 0 h 1134854"/>
                      <a:gd name="connsiteX2" fmla="*/ 1558146 w 1558146"/>
                      <a:gd name="connsiteY2" fmla="*/ 557902 h 1134854"/>
                      <a:gd name="connsiteX3" fmla="*/ 324116 w 1558146"/>
                      <a:gd name="connsiteY3" fmla="*/ 1134854 h 1134854"/>
                      <a:gd name="connsiteX4" fmla="*/ 4486 w 1558146"/>
                      <a:gd name="connsiteY4" fmla="*/ 548377 h 1134854"/>
                      <a:gd name="connsiteX0" fmla="*/ 4486 w 1558146"/>
                      <a:gd name="connsiteY0" fmla="*/ 475346 h 1061823"/>
                      <a:gd name="connsiteX1" fmla="*/ 663041 w 1558146"/>
                      <a:gd name="connsiteY1" fmla="*/ 0 h 1061823"/>
                      <a:gd name="connsiteX2" fmla="*/ 1558146 w 1558146"/>
                      <a:gd name="connsiteY2" fmla="*/ 484871 h 1061823"/>
                      <a:gd name="connsiteX3" fmla="*/ 324116 w 1558146"/>
                      <a:gd name="connsiteY3" fmla="*/ 1061823 h 1061823"/>
                      <a:gd name="connsiteX4" fmla="*/ 4486 w 1558146"/>
                      <a:gd name="connsiteY4" fmla="*/ 475346 h 1061823"/>
                      <a:gd name="connsiteX0" fmla="*/ 92975 w 1646635"/>
                      <a:gd name="connsiteY0" fmla="*/ 475773 h 1062250"/>
                      <a:gd name="connsiteX1" fmla="*/ 751530 w 1646635"/>
                      <a:gd name="connsiteY1" fmla="*/ 427 h 1062250"/>
                      <a:gd name="connsiteX2" fmla="*/ 1646635 w 1646635"/>
                      <a:gd name="connsiteY2" fmla="*/ 485298 h 1062250"/>
                      <a:gd name="connsiteX3" fmla="*/ 412605 w 1646635"/>
                      <a:gd name="connsiteY3" fmla="*/ 1062250 h 1062250"/>
                      <a:gd name="connsiteX4" fmla="*/ 92975 w 1646635"/>
                      <a:gd name="connsiteY4" fmla="*/ 475773 h 1062250"/>
                      <a:gd name="connsiteX0" fmla="*/ 92976 w 1646635"/>
                      <a:gd name="connsiteY0" fmla="*/ 475774 h 1062250"/>
                      <a:gd name="connsiteX1" fmla="*/ 751530 w 1646635"/>
                      <a:gd name="connsiteY1" fmla="*/ 427 h 1062250"/>
                      <a:gd name="connsiteX2" fmla="*/ 1646635 w 1646635"/>
                      <a:gd name="connsiteY2" fmla="*/ 485298 h 1062250"/>
                      <a:gd name="connsiteX3" fmla="*/ 412605 w 1646635"/>
                      <a:gd name="connsiteY3" fmla="*/ 1062250 h 1062250"/>
                      <a:gd name="connsiteX4" fmla="*/ 92976 w 1646635"/>
                      <a:gd name="connsiteY4" fmla="*/ 475774 h 1062250"/>
                      <a:gd name="connsiteX0" fmla="*/ 125844 w 1679503"/>
                      <a:gd name="connsiteY0" fmla="*/ 487111 h 1073654"/>
                      <a:gd name="connsiteX1" fmla="*/ 784398 w 1679503"/>
                      <a:gd name="connsiteY1" fmla="*/ 11764 h 1073654"/>
                      <a:gd name="connsiteX2" fmla="*/ 1679503 w 1679503"/>
                      <a:gd name="connsiteY2" fmla="*/ 496635 h 1073654"/>
                      <a:gd name="connsiteX3" fmla="*/ 445473 w 1679503"/>
                      <a:gd name="connsiteY3" fmla="*/ 1073587 h 1073654"/>
                      <a:gd name="connsiteX4" fmla="*/ 125844 w 1679503"/>
                      <a:gd name="connsiteY4" fmla="*/ 487111 h 1073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79503" h="1073654">
                        <a:moveTo>
                          <a:pt x="125844" y="487111"/>
                        </a:moveTo>
                        <a:cubicBezTo>
                          <a:pt x="401221" y="-118394"/>
                          <a:pt x="397451" y="11764"/>
                          <a:pt x="784398" y="11764"/>
                        </a:cubicBezTo>
                        <a:cubicBezTo>
                          <a:pt x="1171345" y="11764"/>
                          <a:pt x="1679503" y="183254"/>
                          <a:pt x="1679503" y="496635"/>
                        </a:cubicBezTo>
                        <a:cubicBezTo>
                          <a:pt x="1679503" y="810016"/>
                          <a:pt x="832420" y="1073587"/>
                          <a:pt x="445473" y="1073587"/>
                        </a:cubicBezTo>
                        <a:cubicBezTo>
                          <a:pt x="58526" y="1073587"/>
                          <a:pt x="-149533" y="1092616"/>
                          <a:pt x="125844" y="487111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67509EEA-B530-4C2B-A69B-F18B15D75CC9}"/>
                      </a:ext>
                    </a:extLst>
                  </p:cNvPr>
                  <p:cNvSpPr/>
                  <p:nvPr/>
                </p:nvSpPr>
                <p:spPr>
                  <a:xfrm>
                    <a:off x="2429263" y="5976425"/>
                    <a:ext cx="760952" cy="242043"/>
                  </a:xfrm>
                  <a:custGeom>
                    <a:avLst/>
                    <a:gdLst>
                      <a:gd name="connsiteX0" fmla="*/ 484789 w 760952"/>
                      <a:gd name="connsiteY0" fmla="*/ 840 h 242043"/>
                      <a:gd name="connsiteX1" fmla="*/ 582678 w 760952"/>
                      <a:gd name="connsiteY1" fmla="*/ 5293 h 242043"/>
                      <a:gd name="connsiteX2" fmla="*/ 737819 w 760952"/>
                      <a:gd name="connsiteY2" fmla="*/ 27025 h 242043"/>
                      <a:gd name="connsiteX3" fmla="*/ 760952 w 760952"/>
                      <a:gd name="connsiteY3" fmla="*/ 32737 h 242043"/>
                      <a:gd name="connsiteX4" fmla="*/ 735877 w 760952"/>
                      <a:gd name="connsiteY4" fmla="*/ 78567 h 242043"/>
                      <a:gd name="connsiteX5" fmla="*/ 657005 w 760952"/>
                      <a:gd name="connsiteY5" fmla="*/ 182900 h 242043"/>
                      <a:gd name="connsiteX6" fmla="*/ 644406 w 760952"/>
                      <a:gd name="connsiteY6" fmla="*/ 205927 h 242043"/>
                      <a:gd name="connsiteX7" fmla="*/ 429458 w 760952"/>
                      <a:gd name="connsiteY7" fmla="*/ 234688 h 242043"/>
                      <a:gd name="connsiteX8" fmla="*/ 393064 w 760952"/>
                      <a:gd name="connsiteY8" fmla="*/ 237505 h 242043"/>
                      <a:gd name="connsiteX9" fmla="*/ 382432 w 760952"/>
                      <a:gd name="connsiteY9" fmla="*/ 196694 h 242043"/>
                      <a:gd name="connsiteX10" fmla="*/ 462736 w 760952"/>
                      <a:gd name="connsiteY10" fmla="*/ 30012 h 242043"/>
                      <a:gd name="connsiteX11" fmla="*/ 227248 w 760952"/>
                      <a:gd name="connsiteY11" fmla="*/ 0 h 242043"/>
                      <a:gd name="connsiteX12" fmla="*/ 222887 w 760952"/>
                      <a:gd name="connsiteY12" fmla="*/ 23855 h 242043"/>
                      <a:gd name="connsiteX13" fmla="*/ 84145 w 760952"/>
                      <a:gd name="connsiteY13" fmla="*/ 237611 h 242043"/>
                      <a:gd name="connsiteX14" fmla="*/ 83335 w 760952"/>
                      <a:gd name="connsiteY14" fmla="*/ 242043 h 242043"/>
                      <a:gd name="connsiteX15" fmla="*/ 54483 w 760952"/>
                      <a:gd name="connsiteY15" fmla="*/ 239390 h 242043"/>
                      <a:gd name="connsiteX16" fmla="*/ 67427 w 760952"/>
                      <a:gd name="connsiteY16" fmla="*/ 108714 h 242043"/>
                      <a:gd name="connsiteX17" fmla="*/ 221435 w 760952"/>
                      <a:gd name="connsiteY17" fmla="*/ 378 h 2420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60952" h="242043">
                        <a:moveTo>
                          <a:pt x="484789" y="840"/>
                        </a:moveTo>
                        <a:lnTo>
                          <a:pt x="582678" y="5293"/>
                        </a:lnTo>
                        <a:cubicBezTo>
                          <a:pt x="637358" y="10182"/>
                          <a:pt x="690828" y="17462"/>
                          <a:pt x="737819" y="27025"/>
                        </a:cubicBezTo>
                        <a:lnTo>
                          <a:pt x="760952" y="32737"/>
                        </a:lnTo>
                        <a:lnTo>
                          <a:pt x="735877" y="78567"/>
                        </a:lnTo>
                        <a:cubicBezTo>
                          <a:pt x="711698" y="113910"/>
                          <a:pt x="681184" y="147556"/>
                          <a:pt x="657005" y="182900"/>
                        </a:cubicBezTo>
                        <a:lnTo>
                          <a:pt x="644406" y="205927"/>
                        </a:lnTo>
                        <a:lnTo>
                          <a:pt x="429458" y="234688"/>
                        </a:lnTo>
                        <a:lnTo>
                          <a:pt x="393064" y="237505"/>
                        </a:lnTo>
                        <a:lnTo>
                          <a:pt x="382432" y="196694"/>
                        </a:lnTo>
                        <a:cubicBezTo>
                          <a:pt x="380696" y="133496"/>
                          <a:pt x="421716" y="81754"/>
                          <a:pt x="462736" y="30012"/>
                        </a:cubicBezTo>
                        <a:close/>
                        <a:moveTo>
                          <a:pt x="227248" y="0"/>
                        </a:moveTo>
                        <a:lnTo>
                          <a:pt x="222887" y="23855"/>
                        </a:lnTo>
                        <a:cubicBezTo>
                          <a:pt x="193531" y="99633"/>
                          <a:pt x="113501" y="161833"/>
                          <a:pt x="84145" y="237611"/>
                        </a:cubicBezTo>
                        <a:lnTo>
                          <a:pt x="83335" y="242043"/>
                        </a:lnTo>
                        <a:lnTo>
                          <a:pt x="54483" y="239390"/>
                        </a:lnTo>
                        <a:cubicBezTo>
                          <a:pt x="-15825" y="228284"/>
                          <a:pt x="-24789" y="196934"/>
                          <a:pt x="67427" y="108714"/>
                        </a:cubicBezTo>
                        <a:cubicBezTo>
                          <a:pt x="141199" y="38139"/>
                          <a:pt x="177581" y="10436"/>
                          <a:pt x="221435" y="3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1F83243-70BF-4BC1-818B-1D399E12FD32}"/>
                  </a:ext>
                </a:extLst>
              </p:cNvPr>
              <p:cNvSpPr/>
              <p:nvPr/>
            </p:nvSpPr>
            <p:spPr>
              <a:xfrm rot="900000">
                <a:off x="2270134" y="4652787"/>
                <a:ext cx="987725" cy="1389307"/>
              </a:xfrm>
              <a:custGeom>
                <a:avLst/>
                <a:gdLst>
                  <a:gd name="connsiteX0" fmla="*/ 0 w 1482886"/>
                  <a:gd name="connsiteY0" fmla="*/ 0 h 2400023"/>
                  <a:gd name="connsiteX1" fmla="*/ 97305 w 1482886"/>
                  <a:gd name="connsiteY1" fmla="*/ 12830 h 2400023"/>
                  <a:gd name="connsiteX2" fmla="*/ 1471586 w 1482886"/>
                  <a:gd name="connsiteY2" fmla="*/ 1396960 h 2400023"/>
                  <a:gd name="connsiteX3" fmla="*/ 1475806 w 1482886"/>
                  <a:gd name="connsiteY3" fmla="*/ 1474043 h 2400023"/>
                  <a:gd name="connsiteX4" fmla="*/ 1482886 w 1482886"/>
                  <a:gd name="connsiteY4" fmla="*/ 1534015 h 2400023"/>
                  <a:gd name="connsiteX5" fmla="*/ 1480294 w 1482886"/>
                  <a:gd name="connsiteY5" fmla="*/ 1555976 h 2400023"/>
                  <a:gd name="connsiteX6" fmla="*/ 1480394 w 1482886"/>
                  <a:gd name="connsiteY6" fmla="*/ 1557803 h 2400023"/>
                  <a:gd name="connsiteX7" fmla="*/ 1480111 w 1482886"/>
                  <a:gd name="connsiteY7" fmla="*/ 1557524 h 2400023"/>
                  <a:gd name="connsiteX8" fmla="*/ 1471070 w 1482886"/>
                  <a:gd name="connsiteY8" fmla="*/ 1634117 h 2400023"/>
                  <a:gd name="connsiteX9" fmla="*/ 404487 w 1482886"/>
                  <a:gd name="connsiteY9" fmla="*/ 2365128 h 2400023"/>
                  <a:gd name="connsiteX10" fmla="*/ 259578 w 1482886"/>
                  <a:gd name="connsiteY10" fmla="*/ 2400023 h 2400023"/>
                  <a:gd name="connsiteX11" fmla="*/ 202402 w 1482886"/>
                  <a:gd name="connsiteY11" fmla="*/ 2343025 h 2400023"/>
                  <a:gd name="connsiteX12" fmla="*/ 142682 w 1482886"/>
                  <a:gd name="connsiteY12" fmla="*/ 2244468 h 2400023"/>
                  <a:gd name="connsiteX13" fmla="*/ 120010 w 1482886"/>
                  <a:gd name="connsiteY13" fmla="*/ 2177796 h 2400023"/>
                  <a:gd name="connsiteX14" fmla="*/ 261865 w 1482886"/>
                  <a:gd name="connsiteY14" fmla="*/ 2085080 h 2400023"/>
                  <a:gd name="connsiteX15" fmla="*/ 52813 w 1482886"/>
                  <a:gd name="connsiteY15" fmla="*/ 851454 h 2400023"/>
                  <a:gd name="connsiteX16" fmla="*/ 22519 w 1482886"/>
                  <a:gd name="connsiteY16" fmla="*/ 836307 h 2400023"/>
                  <a:gd name="connsiteX17" fmla="*/ 19881 w 1482886"/>
                  <a:gd name="connsiteY17" fmla="*/ 835902 h 2400023"/>
                  <a:gd name="connsiteX18" fmla="*/ 57350 w 1482886"/>
                  <a:gd name="connsiteY18" fmla="*/ 665072 h 2400023"/>
                  <a:gd name="connsiteX19" fmla="*/ 72659 w 1482886"/>
                  <a:gd name="connsiteY19" fmla="*/ 450151 h 2400023"/>
                  <a:gd name="connsiteX20" fmla="*/ 13443 w 1482886"/>
                  <a:gd name="connsiteY20" fmla="*/ 35053 h 2400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82886" h="2400023">
                    <a:moveTo>
                      <a:pt x="0" y="0"/>
                    </a:moveTo>
                    <a:lnTo>
                      <a:pt x="97305" y="12830"/>
                    </a:lnTo>
                    <a:cubicBezTo>
                      <a:pt x="829327" y="142160"/>
                      <a:pt x="1395139" y="702861"/>
                      <a:pt x="1471586" y="1396960"/>
                    </a:cubicBezTo>
                    <a:lnTo>
                      <a:pt x="1475806" y="1474043"/>
                    </a:lnTo>
                    <a:lnTo>
                      <a:pt x="1482886" y="1534015"/>
                    </a:lnTo>
                    <a:lnTo>
                      <a:pt x="1480294" y="1555976"/>
                    </a:lnTo>
                    <a:lnTo>
                      <a:pt x="1480394" y="1557803"/>
                    </a:lnTo>
                    <a:lnTo>
                      <a:pt x="1480111" y="1557524"/>
                    </a:lnTo>
                    <a:lnTo>
                      <a:pt x="1471070" y="1634117"/>
                    </a:lnTo>
                    <a:cubicBezTo>
                      <a:pt x="1397819" y="1942672"/>
                      <a:pt x="989630" y="2208870"/>
                      <a:pt x="404487" y="2365128"/>
                    </a:cubicBezTo>
                    <a:lnTo>
                      <a:pt x="259578" y="2400023"/>
                    </a:lnTo>
                    <a:lnTo>
                      <a:pt x="202402" y="2343025"/>
                    </a:lnTo>
                    <a:cubicBezTo>
                      <a:pt x="178790" y="2313125"/>
                      <a:pt x="158688" y="2280221"/>
                      <a:pt x="142682" y="2244468"/>
                    </a:cubicBezTo>
                    <a:lnTo>
                      <a:pt x="120010" y="2177796"/>
                    </a:lnTo>
                    <a:lnTo>
                      <a:pt x="261865" y="2085080"/>
                    </a:lnTo>
                    <a:cubicBezTo>
                      <a:pt x="778349" y="1701610"/>
                      <a:pt x="708665" y="1204172"/>
                      <a:pt x="52813" y="851454"/>
                    </a:cubicBezTo>
                    <a:lnTo>
                      <a:pt x="22519" y="836307"/>
                    </a:lnTo>
                    <a:lnTo>
                      <a:pt x="19881" y="835902"/>
                    </a:lnTo>
                    <a:lnTo>
                      <a:pt x="57350" y="665072"/>
                    </a:lnTo>
                    <a:cubicBezTo>
                      <a:pt x="67389" y="595652"/>
                      <a:pt x="72659" y="523772"/>
                      <a:pt x="72659" y="450151"/>
                    </a:cubicBezTo>
                    <a:cubicBezTo>
                      <a:pt x="72659" y="302910"/>
                      <a:pt x="51574" y="162637"/>
                      <a:pt x="13443" y="350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135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87E64AFC-D91C-4CAC-991B-EF421BD7FCE2}"/>
                  </a:ext>
                </a:extLst>
              </p:cNvPr>
              <p:cNvSpPr/>
              <p:nvPr/>
            </p:nvSpPr>
            <p:spPr>
              <a:xfrm rot="900000">
                <a:off x="1053226" y="4362264"/>
                <a:ext cx="1371334" cy="1021768"/>
              </a:xfrm>
              <a:custGeom>
                <a:avLst/>
                <a:gdLst>
                  <a:gd name="connsiteX0" fmla="*/ 1752967 w 2058803"/>
                  <a:gd name="connsiteY0" fmla="*/ 0 h 1765100"/>
                  <a:gd name="connsiteX1" fmla="*/ 1920764 w 2058803"/>
                  <a:gd name="connsiteY1" fmla="*/ 7437 h 1765100"/>
                  <a:gd name="connsiteX2" fmla="*/ 1984311 w 2058803"/>
                  <a:gd name="connsiteY2" fmla="*/ 15943 h 1765100"/>
                  <a:gd name="connsiteX3" fmla="*/ 1998094 w 2058803"/>
                  <a:gd name="connsiteY3" fmla="*/ 52423 h 1765100"/>
                  <a:gd name="connsiteX4" fmla="*/ 2058803 w 2058803"/>
                  <a:gd name="connsiteY4" fmla="*/ 484436 h 1765100"/>
                  <a:gd name="connsiteX5" fmla="*/ 2043108 w 2058803"/>
                  <a:gd name="connsiteY5" fmla="*/ 708114 h 1765100"/>
                  <a:gd name="connsiteX6" fmla="*/ 2004694 w 2058803"/>
                  <a:gd name="connsiteY6" fmla="*/ 885904 h 1765100"/>
                  <a:gd name="connsiteX7" fmla="*/ 2004177 w 2058803"/>
                  <a:gd name="connsiteY7" fmla="*/ 885824 h 1765100"/>
                  <a:gd name="connsiteX8" fmla="*/ 1752966 w 2058803"/>
                  <a:gd name="connsiteY8" fmla="*/ 872852 h 1765100"/>
                  <a:gd name="connsiteX9" fmla="*/ 365127 w 2058803"/>
                  <a:gd name="connsiteY9" fmla="*/ 1313399 h 1765100"/>
                  <a:gd name="connsiteX10" fmla="*/ 285654 w 2058803"/>
                  <a:gd name="connsiteY10" fmla="*/ 1377160 h 1765100"/>
                  <a:gd name="connsiteX11" fmla="*/ 282391 w 2058803"/>
                  <a:gd name="connsiteY11" fmla="*/ 1396700 h 1765100"/>
                  <a:gd name="connsiteX12" fmla="*/ 243430 w 2058803"/>
                  <a:gd name="connsiteY12" fmla="*/ 1512959 h 1765100"/>
                  <a:gd name="connsiteX13" fmla="*/ 23790 w 2058803"/>
                  <a:gd name="connsiteY13" fmla="*/ 1762160 h 1765100"/>
                  <a:gd name="connsiteX14" fmla="*/ 193698 w 2058803"/>
                  <a:gd name="connsiteY14" fmla="*/ 1492376 h 1765100"/>
                  <a:gd name="connsiteX15" fmla="*/ 215307 w 2058803"/>
                  <a:gd name="connsiteY15" fmla="*/ 1433599 h 1765100"/>
                  <a:gd name="connsiteX16" fmla="*/ 198364 w 2058803"/>
                  <a:gd name="connsiteY16" fmla="*/ 1447192 h 1765100"/>
                  <a:gd name="connsiteX17" fmla="*/ 183247 w 2058803"/>
                  <a:gd name="connsiteY17" fmla="*/ 1484515 h 1765100"/>
                  <a:gd name="connsiteX18" fmla="*/ 0 w 2058803"/>
                  <a:gd name="connsiteY18" fmla="*/ 1717737 h 1765100"/>
                  <a:gd name="connsiteX19" fmla="*/ 115047 w 2058803"/>
                  <a:gd name="connsiteY19" fmla="*/ 1544887 h 1765100"/>
                  <a:gd name="connsiteX20" fmla="*/ 133593 w 2058803"/>
                  <a:gd name="connsiteY20" fmla="*/ 1507511 h 1765100"/>
                  <a:gd name="connsiteX21" fmla="*/ 3899 w 2058803"/>
                  <a:gd name="connsiteY21" fmla="*/ 1637220 h 1765100"/>
                  <a:gd name="connsiteX22" fmla="*/ 12929 w 2058803"/>
                  <a:gd name="connsiteY22" fmla="*/ 1469824 h 1765100"/>
                  <a:gd name="connsiteX23" fmla="*/ 1752967 w 2058803"/>
                  <a:gd name="connsiteY23" fmla="*/ 0 h 17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058803" h="1765100">
                    <a:moveTo>
                      <a:pt x="1752967" y="0"/>
                    </a:moveTo>
                    <a:cubicBezTo>
                      <a:pt x="1809568" y="0"/>
                      <a:pt x="1865541" y="2516"/>
                      <a:pt x="1920764" y="7437"/>
                    </a:cubicBezTo>
                    <a:lnTo>
                      <a:pt x="1984311" y="15943"/>
                    </a:lnTo>
                    <a:lnTo>
                      <a:pt x="1998094" y="52423"/>
                    </a:lnTo>
                    <a:cubicBezTo>
                      <a:pt x="2037186" y="185207"/>
                      <a:pt x="2058803" y="331195"/>
                      <a:pt x="2058803" y="484436"/>
                    </a:cubicBezTo>
                    <a:cubicBezTo>
                      <a:pt x="2058803" y="561056"/>
                      <a:pt x="2053399" y="635865"/>
                      <a:pt x="2043108" y="708114"/>
                    </a:cubicBezTo>
                    <a:lnTo>
                      <a:pt x="2004694" y="885904"/>
                    </a:lnTo>
                    <a:lnTo>
                      <a:pt x="2004177" y="885824"/>
                    </a:lnTo>
                    <a:cubicBezTo>
                      <a:pt x="1921206" y="877224"/>
                      <a:pt x="1837357" y="872852"/>
                      <a:pt x="1752966" y="872852"/>
                    </a:cubicBezTo>
                    <a:cubicBezTo>
                      <a:pt x="1246622" y="872852"/>
                      <a:pt x="759778" y="1030290"/>
                      <a:pt x="365127" y="1313399"/>
                    </a:cubicBezTo>
                    <a:lnTo>
                      <a:pt x="285654" y="1377160"/>
                    </a:lnTo>
                    <a:lnTo>
                      <a:pt x="282391" y="1396700"/>
                    </a:lnTo>
                    <a:cubicBezTo>
                      <a:pt x="273047" y="1433523"/>
                      <a:pt x="260023" y="1472868"/>
                      <a:pt x="243430" y="1512959"/>
                    </a:cubicBezTo>
                    <a:cubicBezTo>
                      <a:pt x="177059" y="1673324"/>
                      <a:pt x="78723" y="1784895"/>
                      <a:pt x="23790" y="1762160"/>
                    </a:cubicBezTo>
                    <a:cubicBezTo>
                      <a:pt x="83467" y="1706571"/>
                      <a:pt x="146415" y="1606620"/>
                      <a:pt x="193698" y="1492376"/>
                    </a:cubicBezTo>
                    <a:lnTo>
                      <a:pt x="215307" y="1433599"/>
                    </a:lnTo>
                    <a:lnTo>
                      <a:pt x="198364" y="1447192"/>
                    </a:lnTo>
                    <a:lnTo>
                      <a:pt x="183247" y="1484515"/>
                    </a:lnTo>
                    <a:cubicBezTo>
                      <a:pt x="116408" y="1629196"/>
                      <a:pt x="34366" y="1733613"/>
                      <a:pt x="0" y="1717737"/>
                    </a:cubicBezTo>
                    <a:cubicBezTo>
                      <a:pt x="36117" y="1678142"/>
                      <a:pt x="76850" y="1616644"/>
                      <a:pt x="115047" y="1544887"/>
                    </a:cubicBezTo>
                    <a:lnTo>
                      <a:pt x="133593" y="1507511"/>
                    </a:lnTo>
                    <a:lnTo>
                      <a:pt x="3899" y="1637220"/>
                    </a:lnTo>
                    <a:lnTo>
                      <a:pt x="12929" y="1469824"/>
                    </a:lnTo>
                    <a:cubicBezTo>
                      <a:pt x="102499" y="644246"/>
                      <a:pt x="847358" y="0"/>
                      <a:pt x="17529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135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3902A85E-3C6F-417B-B0D1-E0CDEA0698F9}"/>
                  </a:ext>
                </a:extLst>
              </p:cNvPr>
              <p:cNvSpPr/>
              <p:nvPr/>
            </p:nvSpPr>
            <p:spPr>
              <a:xfrm rot="900000">
                <a:off x="1042302" y="4770377"/>
                <a:ext cx="171685" cy="14920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5C7E0D91-4E3B-4E10-B9F9-C60CD43F45FB}"/>
                  </a:ext>
                </a:extLst>
              </p:cNvPr>
              <p:cNvSpPr/>
              <p:nvPr/>
            </p:nvSpPr>
            <p:spPr>
              <a:xfrm rot="900000">
                <a:off x="1070837" y="4789416"/>
                <a:ext cx="63660" cy="55325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BBE41F5-8EFC-4C8C-858B-EB9EB01B6C19}"/>
                  </a:ext>
                </a:extLst>
              </p:cNvPr>
              <p:cNvSpPr/>
              <p:nvPr/>
            </p:nvSpPr>
            <p:spPr>
              <a:xfrm rot="900000">
                <a:off x="1273702" y="4386523"/>
                <a:ext cx="1163134" cy="552884"/>
              </a:xfrm>
              <a:custGeom>
                <a:avLst/>
                <a:gdLst>
                  <a:gd name="connsiteX0" fmla="*/ 160834 w 1746230"/>
                  <a:gd name="connsiteY0" fmla="*/ 594613 h 955105"/>
                  <a:gd name="connsiteX1" fmla="*/ 160722 w 1746230"/>
                  <a:gd name="connsiteY1" fmla="*/ 597652 h 955105"/>
                  <a:gd name="connsiteX2" fmla="*/ 0 w 1746230"/>
                  <a:gd name="connsiteY2" fmla="*/ 955105 h 955105"/>
                  <a:gd name="connsiteX3" fmla="*/ 23110 w 1746230"/>
                  <a:gd name="connsiteY3" fmla="*/ 777960 h 955105"/>
                  <a:gd name="connsiteX4" fmla="*/ 60994 w 1746230"/>
                  <a:gd name="connsiteY4" fmla="*/ 719590 h 955105"/>
                  <a:gd name="connsiteX5" fmla="*/ 420860 w 1746230"/>
                  <a:gd name="connsiteY5" fmla="*/ 356160 h 955105"/>
                  <a:gd name="connsiteX6" fmla="*/ 429028 w 1746230"/>
                  <a:gd name="connsiteY6" fmla="*/ 482451 h 955105"/>
                  <a:gd name="connsiteX7" fmla="*/ 264973 w 1746230"/>
                  <a:gd name="connsiteY7" fmla="*/ 930126 h 955105"/>
                  <a:gd name="connsiteX8" fmla="*/ 303040 w 1746230"/>
                  <a:gd name="connsiteY8" fmla="*/ 482451 h 955105"/>
                  <a:gd name="connsiteX9" fmla="*/ 301850 w 1746230"/>
                  <a:gd name="connsiteY9" fmla="*/ 454078 h 955105"/>
                  <a:gd name="connsiteX10" fmla="*/ 398779 w 1746230"/>
                  <a:gd name="connsiteY10" fmla="*/ 371617 h 955105"/>
                  <a:gd name="connsiteX11" fmla="*/ 1122430 w 1746230"/>
                  <a:gd name="connsiteY11" fmla="*/ 79441 h 955105"/>
                  <a:gd name="connsiteX12" fmla="*/ 944773 w 1746230"/>
                  <a:gd name="connsiteY12" fmla="*/ 586802 h 955105"/>
                  <a:gd name="connsiteX13" fmla="*/ 467996 w 1746230"/>
                  <a:gd name="connsiteY13" fmla="*/ 835116 h 955105"/>
                  <a:gd name="connsiteX14" fmla="*/ 856607 w 1746230"/>
                  <a:gd name="connsiteY14" fmla="*/ 510447 h 955105"/>
                  <a:gd name="connsiteX15" fmla="*/ 1122430 w 1746230"/>
                  <a:gd name="connsiteY15" fmla="*/ 79441 h 955105"/>
                  <a:gd name="connsiteX16" fmla="*/ 1561991 w 1746230"/>
                  <a:gd name="connsiteY16" fmla="*/ 0 h 955105"/>
                  <a:gd name="connsiteX17" fmla="*/ 1679145 w 1746230"/>
                  <a:gd name="connsiteY17" fmla="*/ 5192 h 955105"/>
                  <a:gd name="connsiteX18" fmla="*/ 1742692 w 1746230"/>
                  <a:gd name="connsiteY18" fmla="*/ 13698 h 955105"/>
                  <a:gd name="connsiteX19" fmla="*/ 1746230 w 1746230"/>
                  <a:gd name="connsiteY19" fmla="*/ 23063 h 955105"/>
                  <a:gd name="connsiteX20" fmla="*/ 1746074 w 1746230"/>
                  <a:gd name="connsiteY20" fmla="*/ 75299 h 955105"/>
                  <a:gd name="connsiteX21" fmla="*/ 1681691 w 1746230"/>
                  <a:gd name="connsiteY21" fmla="*/ 342020 h 955105"/>
                  <a:gd name="connsiteX22" fmla="*/ 941052 w 1746230"/>
                  <a:gd name="connsiteY22" fmla="*/ 793931 h 955105"/>
                  <a:gd name="connsiteX23" fmla="*/ 1494435 w 1746230"/>
                  <a:gd name="connsiteY23" fmla="*/ 266069 h 955105"/>
                  <a:gd name="connsiteX24" fmla="*/ 1554428 w 1746230"/>
                  <a:gd name="connsiteY24" fmla="*/ 59708 h 95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230" h="955105">
                    <a:moveTo>
                      <a:pt x="160834" y="594613"/>
                    </a:moveTo>
                    <a:lnTo>
                      <a:pt x="160722" y="597652"/>
                    </a:lnTo>
                    <a:cubicBezTo>
                      <a:pt x="145425" y="801650"/>
                      <a:pt x="79279" y="955105"/>
                      <a:pt x="0" y="955105"/>
                    </a:cubicBezTo>
                    <a:lnTo>
                      <a:pt x="23110" y="777960"/>
                    </a:lnTo>
                    <a:lnTo>
                      <a:pt x="60994" y="719590"/>
                    </a:lnTo>
                    <a:close/>
                    <a:moveTo>
                      <a:pt x="420860" y="356160"/>
                    </a:moveTo>
                    <a:lnTo>
                      <a:pt x="429028" y="482451"/>
                    </a:lnTo>
                    <a:cubicBezTo>
                      <a:pt x="429028" y="729695"/>
                      <a:pt x="355578" y="930126"/>
                      <a:pt x="264973" y="930126"/>
                    </a:cubicBezTo>
                    <a:cubicBezTo>
                      <a:pt x="290019" y="790787"/>
                      <a:pt x="303040" y="637649"/>
                      <a:pt x="303040" y="482451"/>
                    </a:cubicBezTo>
                    <a:lnTo>
                      <a:pt x="301850" y="454078"/>
                    </a:lnTo>
                    <a:lnTo>
                      <a:pt x="398779" y="371617"/>
                    </a:lnTo>
                    <a:close/>
                    <a:moveTo>
                      <a:pt x="1122430" y="79441"/>
                    </a:moveTo>
                    <a:cubicBezTo>
                      <a:pt x="1205030" y="150975"/>
                      <a:pt x="1125491" y="378128"/>
                      <a:pt x="944773" y="586802"/>
                    </a:cubicBezTo>
                    <a:cubicBezTo>
                      <a:pt x="764056" y="795476"/>
                      <a:pt x="550596" y="906650"/>
                      <a:pt x="467996" y="835116"/>
                    </a:cubicBezTo>
                    <a:cubicBezTo>
                      <a:pt x="594496" y="768535"/>
                      <a:pt x="734114" y="651890"/>
                      <a:pt x="856607" y="510447"/>
                    </a:cubicBezTo>
                    <a:cubicBezTo>
                      <a:pt x="979099" y="369006"/>
                      <a:pt x="1074603" y="214156"/>
                      <a:pt x="1122430" y="79441"/>
                    </a:cubicBezTo>
                    <a:close/>
                    <a:moveTo>
                      <a:pt x="1561991" y="0"/>
                    </a:moveTo>
                    <a:lnTo>
                      <a:pt x="1679145" y="5192"/>
                    </a:lnTo>
                    <a:lnTo>
                      <a:pt x="1742692" y="13698"/>
                    </a:lnTo>
                    <a:lnTo>
                      <a:pt x="1746230" y="23063"/>
                    </a:lnTo>
                    <a:lnTo>
                      <a:pt x="1746074" y="75299"/>
                    </a:lnTo>
                    <a:cubicBezTo>
                      <a:pt x="1738944" y="162413"/>
                      <a:pt x="1717870" y="252821"/>
                      <a:pt x="1681691" y="342020"/>
                    </a:cubicBezTo>
                    <a:cubicBezTo>
                      <a:pt x="1536975" y="698814"/>
                      <a:pt x="1205380" y="901143"/>
                      <a:pt x="941052" y="793931"/>
                    </a:cubicBezTo>
                    <a:cubicBezTo>
                      <a:pt x="1170665" y="741634"/>
                      <a:pt x="1384139" y="538004"/>
                      <a:pt x="1494435" y="266069"/>
                    </a:cubicBezTo>
                    <a:cubicBezTo>
                      <a:pt x="1522009" y="198085"/>
                      <a:pt x="1541983" y="128672"/>
                      <a:pt x="1554428" y="59708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7A6C6C1-0E70-4D73-93E6-893B86FABBE7}"/>
                  </a:ext>
                </a:extLst>
              </p:cNvPr>
              <p:cNvSpPr/>
              <p:nvPr/>
            </p:nvSpPr>
            <p:spPr>
              <a:xfrm rot="900000">
                <a:off x="2322636" y="4685488"/>
                <a:ext cx="929425" cy="1337842"/>
              </a:xfrm>
              <a:custGeom>
                <a:avLst/>
                <a:gdLst>
                  <a:gd name="connsiteX0" fmla="*/ 216520 w 1395359"/>
                  <a:gd name="connsiteY0" fmla="*/ 2161673 h 2311116"/>
                  <a:gd name="connsiteX1" fmla="*/ 352559 w 1395359"/>
                  <a:gd name="connsiteY1" fmla="*/ 2267831 h 2311116"/>
                  <a:gd name="connsiteX2" fmla="*/ 401668 w 1395359"/>
                  <a:gd name="connsiteY2" fmla="*/ 2294658 h 2311116"/>
                  <a:gd name="connsiteX3" fmla="*/ 347129 w 1395359"/>
                  <a:gd name="connsiteY3" fmla="*/ 2311116 h 2311116"/>
                  <a:gd name="connsiteX4" fmla="*/ 290576 w 1395359"/>
                  <a:gd name="connsiteY4" fmla="*/ 2273043 h 2311116"/>
                  <a:gd name="connsiteX5" fmla="*/ 216520 w 1395359"/>
                  <a:gd name="connsiteY5" fmla="*/ 2161673 h 2311116"/>
                  <a:gd name="connsiteX6" fmla="*/ 298071 w 1395359"/>
                  <a:gd name="connsiteY6" fmla="*/ 1935245 h 2311116"/>
                  <a:gd name="connsiteX7" fmla="*/ 390738 w 1395359"/>
                  <a:gd name="connsiteY7" fmla="*/ 1998511 h 2311116"/>
                  <a:gd name="connsiteX8" fmla="*/ 565002 w 1395359"/>
                  <a:gd name="connsiteY8" fmla="*/ 2086899 h 2311116"/>
                  <a:gd name="connsiteX9" fmla="*/ 748936 w 1395359"/>
                  <a:gd name="connsiteY9" fmla="*/ 2152842 h 2311116"/>
                  <a:gd name="connsiteX10" fmla="*/ 773972 w 1395359"/>
                  <a:gd name="connsiteY10" fmla="*/ 2158299 h 2311116"/>
                  <a:gd name="connsiteX11" fmla="*/ 722594 w 1395359"/>
                  <a:gd name="connsiteY11" fmla="*/ 2182737 h 2311116"/>
                  <a:gd name="connsiteX12" fmla="*/ 530210 w 1395359"/>
                  <a:gd name="connsiteY12" fmla="*/ 2255870 h 2311116"/>
                  <a:gd name="connsiteX13" fmla="*/ 528414 w 1395359"/>
                  <a:gd name="connsiteY13" fmla="*/ 2256412 h 2311116"/>
                  <a:gd name="connsiteX14" fmla="*/ 496973 w 1395359"/>
                  <a:gd name="connsiteY14" fmla="*/ 2244793 h 2311116"/>
                  <a:gd name="connsiteX15" fmla="*/ 176324 w 1395359"/>
                  <a:gd name="connsiteY15" fmla="*/ 2041219 h 2311116"/>
                  <a:gd name="connsiteX16" fmla="*/ 175454 w 1395359"/>
                  <a:gd name="connsiteY16" fmla="*/ 2040296 h 2311116"/>
                  <a:gd name="connsiteX17" fmla="*/ 176762 w 1395359"/>
                  <a:gd name="connsiteY17" fmla="*/ 2039440 h 2311116"/>
                  <a:gd name="connsiteX18" fmla="*/ 266734 w 1395359"/>
                  <a:gd name="connsiteY18" fmla="*/ 1966267 h 2311116"/>
                  <a:gd name="connsiteX19" fmla="*/ 548841 w 1395359"/>
                  <a:gd name="connsiteY19" fmla="*/ 1909948 h 2311116"/>
                  <a:gd name="connsiteX20" fmla="*/ 956934 w 1395359"/>
                  <a:gd name="connsiteY20" fmla="*/ 2016960 h 2311116"/>
                  <a:gd name="connsiteX21" fmla="*/ 1027723 w 1395359"/>
                  <a:gd name="connsiteY21" fmla="*/ 2021221 h 2311116"/>
                  <a:gd name="connsiteX22" fmla="*/ 960116 w 1395359"/>
                  <a:gd name="connsiteY22" fmla="*/ 2061703 h 2311116"/>
                  <a:gd name="connsiteX23" fmla="*/ 916069 w 1395359"/>
                  <a:gd name="connsiteY23" fmla="*/ 2057340 h 2311116"/>
                  <a:gd name="connsiteX24" fmla="*/ 548841 w 1395359"/>
                  <a:gd name="connsiteY24" fmla="*/ 1909948 h 2311116"/>
                  <a:gd name="connsiteX25" fmla="*/ 491778 w 1395359"/>
                  <a:gd name="connsiteY25" fmla="*/ 1644791 h 2311116"/>
                  <a:gd name="connsiteX26" fmla="*/ 496178 w 1395359"/>
                  <a:gd name="connsiteY26" fmla="*/ 1646801 h 2311116"/>
                  <a:gd name="connsiteX27" fmla="*/ 863552 w 1395359"/>
                  <a:gd name="connsiteY27" fmla="*/ 1742649 h 2311116"/>
                  <a:gd name="connsiteX28" fmla="*/ 1243218 w 1395359"/>
                  <a:gd name="connsiteY28" fmla="*/ 1744144 h 2311116"/>
                  <a:gd name="connsiteX29" fmla="*/ 1326862 w 1395359"/>
                  <a:gd name="connsiteY29" fmla="*/ 1726482 h 2311116"/>
                  <a:gd name="connsiteX30" fmla="*/ 1270697 w 1395359"/>
                  <a:gd name="connsiteY30" fmla="*/ 1810896 h 2311116"/>
                  <a:gd name="connsiteX31" fmla="*/ 1175861 w 1395359"/>
                  <a:gd name="connsiteY31" fmla="*/ 1908730 h 2311116"/>
                  <a:gd name="connsiteX32" fmla="*/ 1103812 w 1395359"/>
                  <a:gd name="connsiteY32" fmla="*/ 1919454 h 2311116"/>
                  <a:gd name="connsiteX33" fmla="*/ 841336 w 1395359"/>
                  <a:gd name="connsiteY33" fmla="*/ 1913132 h 2311116"/>
                  <a:gd name="connsiteX34" fmla="*/ 477212 w 1395359"/>
                  <a:gd name="connsiteY34" fmla="*/ 1805096 h 2311116"/>
                  <a:gd name="connsiteX35" fmla="*/ 428548 w 1395359"/>
                  <a:gd name="connsiteY35" fmla="*/ 1776059 h 2311116"/>
                  <a:gd name="connsiteX36" fmla="*/ 454219 w 1395359"/>
                  <a:gd name="connsiteY36" fmla="*/ 1734511 h 2311116"/>
                  <a:gd name="connsiteX37" fmla="*/ 489237 w 1395359"/>
                  <a:gd name="connsiteY37" fmla="*/ 1654443 h 2311116"/>
                  <a:gd name="connsiteX38" fmla="*/ 1390156 w 1395359"/>
                  <a:gd name="connsiteY38" fmla="*/ 1418410 h 2311116"/>
                  <a:gd name="connsiteX39" fmla="*/ 1390703 w 1395359"/>
                  <a:gd name="connsiteY39" fmla="*/ 1428403 h 2311116"/>
                  <a:gd name="connsiteX40" fmla="*/ 1395359 w 1395359"/>
                  <a:gd name="connsiteY40" fmla="*/ 1467842 h 2311116"/>
                  <a:gd name="connsiteX41" fmla="*/ 1339299 w 1395359"/>
                  <a:gd name="connsiteY41" fmla="*/ 1495645 h 2311116"/>
                  <a:gd name="connsiteX42" fmla="*/ 725697 w 1395359"/>
                  <a:gd name="connsiteY42" fmla="*/ 1613977 h 2311116"/>
                  <a:gd name="connsiteX43" fmla="*/ 1320096 w 1395359"/>
                  <a:gd name="connsiteY43" fmla="*/ 1454352 h 2311116"/>
                  <a:gd name="connsiteX44" fmla="*/ 1339294 w 1395359"/>
                  <a:gd name="connsiteY44" fmla="*/ 1113133 h 2311116"/>
                  <a:gd name="connsiteX45" fmla="*/ 1366494 w 1395359"/>
                  <a:gd name="connsiteY45" fmla="*/ 1222813 h 2311116"/>
                  <a:gd name="connsiteX46" fmla="*/ 1373392 w 1395359"/>
                  <a:gd name="connsiteY46" fmla="*/ 1267163 h 2311116"/>
                  <a:gd name="connsiteX47" fmla="*/ 1325486 w 1395359"/>
                  <a:gd name="connsiteY47" fmla="*/ 1310506 h 2311116"/>
                  <a:gd name="connsiteX48" fmla="*/ 989631 w 1395359"/>
                  <a:gd name="connsiteY48" fmla="*/ 1487874 h 2311116"/>
                  <a:gd name="connsiteX49" fmla="*/ 615177 w 1395359"/>
                  <a:gd name="connsiteY49" fmla="*/ 1551448 h 2311116"/>
                  <a:gd name="connsiteX50" fmla="*/ 513344 w 1395359"/>
                  <a:gd name="connsiteY50" fmla="*/ 1543144 h 2311116"/>
                  <a:gd name="connsiteX51" fmla="*/ 518059 w 1395359"/>
                  <a:gd name="connsiteY51" fmla="*/ 1492356 h 2311116"/>
                  <a:gd name="connsiteX52" fmla="*/ 511862 w 1395359"/>
                  <a:gd name="connsiteY52" fmla="*/ 1411095 h 2311116"/>
                  <a:gd name="connsiteX53" fmla="*/ 509237 w 1395359"/>
                  <a:gd name="connsiteY53" fmla="*/ 1400441 h 2311116"/>
                  <a:gd name="connsiteX54" fmla="*/ 562407 w 1395359"/>
                  <a:gd name="connsiteY54" fmla="*/ 1401007 h 2311116"/>
                  <a:gd name="connsiteX55" fmla="*/ 934404 w 1395359"/>
                  <a:gd name="connsiteY55" fmla="*/ 1325060 h 2311116"/>
                  <a:gd name="connsiteX56" fmla="*/ 1275835 w 1395359"/>
                  <a:gd name="connsiteY56" fmla="*/ 1159007 h 2311116"/>
                  <a:gd name="connsiteX57" fmla="*/ 1200691 w 1395359"/>
                  <a:gd name="connsiteY57" fmla="*/ 784174 h 2311116"/>
                  <a:gd name="connsiteX58" fmla="*/ 1225903 w 1395359"/>
                  <a:gd name="connsiteY58" fmla="*/ 830214 h 2311116"/>
                  <a:gd name="connsiteX59" fmla="*/ 1167626 w 1395359"/>
                  <a:gd name="connsiteY59" fmla="*/ 912433 h 2311116"/>
                  <a:gd name="connsiteX60" fmla="*/ 683406 w 1395359"/>
                  <a:gd name="connsiteY60" fmla="*/ 1307451 h 2311116"/>
                  <a:gd name="connsiteX61" fmla="*/ 1131147 w 1395359"/>
                  <a:gd name="connsiteY61" fmla="*/ 885173 h 2311116"/>
                  <a:gd name="connsiteX62" fmla="*/ 1009751 w 1395359"/>
                  <a:gd name="connsiteY62" fmla="*/ 517509 h 2311116"/>
                  <a:gd name="connsiteX63" fmla="*/ 1032205 w 1395359"/>
                  <a:gd name="connsiteY63" fmla="*/ 541867 h 2311116"/>
                  <a:gd name="connsiteX64" fmla="*/ 1107056 w 1395359"/>
                  <a:gd name="connsiteY64" fmla="*/ 637329 h 2311116"/>
                  <a:gd name="connsiteX65" fmla="*/ 1103950 w 1395359"/>
                  <a:gd name="connsiteY65" fmla="*/ 654037 h 2311116"/>
                  <a:gd name="connsiteX66" fmla="*/ 856044 w 1395359"/>
                  <a:gd name="connsiteY66" fmla="*/ 1071317 h 2311116"/>
                  <a:gd name="connsiteX67" fmla="*/ 556451 w 1395359"/>
                  <a:gd name="connsiteY67" fmla="*/ 1304774 h 2311116"/>
                  <a:gd name="connsiteX68" fmla="*/ 492552 w 1395359"/>
                  <a:gd name="connsiteY68" fmla="*/ 1332730 h 2311116"/>
                  <a:gd name="connsiteX69" fmla="*/ 491927 w 1395359"/>
                  <a:gd name="connsiteY69" fmla="*/ 1330195 h 2311116"/>
                  <a:gd name="connsiteX70" fmla="*/ 458254 w 1395359"/>
                  <a:gd name="connsiteY70" fmla="*/ 1250034 h 2311116"/>
                  <a:gd name="connsiteX71" fmla="*/ 429516 w 1395359"/>
                  <a:gd name="connsiteY71" fmla="*/ 1202122 h 2311116"/>
                  <a:gd name="connsiteX72" fmla="*/ 438682 w 1395359"/>
                  <a:gd name="connsiteY72" fmla="*/ 1197314 h 2311116"/>
                  <a:gd name="connsiteX73" fmla="*/ 730247 w 1395359"/>
                  <a:gd name="connsiteY73" fmla="*/ 954128 h 2311116"/>
                  <a:gd name="connsiteX74" fmla="*/ 990301 w 1395359"/>
                  <a:gd name="connsiteY74" fmla="*/ 567410 h 2311116"/>
                  <a:gd name="connsiteX75" fmla="*/ 853373 w 1395359"/>
                  <a:gd name="connsiteY75" fmla="*/ 362367 h 2311116"/>
                  <a:gd name="connsiteX76" fmla="*/ 891843 w 1395359"/>
                  <a:gd name="connsiteY76" fmla="*/ 398025 h 2311116"/>
                  <a:gd name="connsiteX77" fmla="*/ 877623 w 1395359"/>
                  <a:gd name="connsiteY77" fmla="*/ 449585 h 2311116"/>
                  <a:gd name="connsiteX78" fmla="*/ 556868 w 1395359"/>
                  <a:gd name="connsiteY78" fmla="*/ 985892 h 2311116"/>
                  <a:gd name="connsiteX79" fmla="*/ 834040 w 1395359"/>
                  <a:gd name="connsiteY79" fmla="*/ 436377 h 2311116"/>
                  <a:gd name="connsiteX80" fmla="*/ 590309 w 1395359"/>
                  <a:gd name="connsiteY80" fmla="*/ 180883 h 2311116"/>
                  <a:gd name="connsiteX81" fmla="*/ 729987 w 1395359"/>
                  <a:gd name="connsiteY81" fmla="*/ 267444 h 2311116"/>
                  <a:gd name="connsiteX82" fmla="*/ 730395 w 1395359"/>
                  <a:gd name="connsiteY82" fmla="*/ 336485 h 2311116"/>
                  <a:gd name="connsiteX83" fmla="*/ 638773 w 1395359"/>
                  <a:gd name="connsiteY83" fmla="*/ 705081 h 2311116"/>
                  <a:gd name="connsiteX84" fmla="*/ 358181 w 1395359"/>
                  <a:gd name="connsiteY84" fmla="*/ 1101121 h 2311116"/>
                  <a:gd name="connsiteX85" fmla="*/ 356601 w 1395359"/>
                  <a:gd name="connsiteY85" fmla="*/ 1102207 h 2311116"/>
                  <a:gd name="connsiteX86" fmla="*/ 349693 w 1395359"/>
                  <a:gd name="connsiteY86" fmla="*/ 1093446 h 2311116"/>
                  <a:gd name="connsiteX87" fmla="*/ 274805 w 1395359"/>
                  <a:gd name="connsiteY87" fmla="*/ 1017776 h 2311116"/>
                  <a:gd name="connsiteX88" fmla="*/ 255948 w 1395359"/>
                  <a:gd name="connsiteY88" fmla="*/ 1002156 h 2311116"/>
                  <a:gd name="connsiteX89" fmla="*/ 289265 w 1395359"/>
                  <a:gd name="connsiteY89" fmla="*/ 965679 h 2311116"/>
                  <a:gd name="connsiteX90" fmla="*/ 480586 w 1395359"/>
                  <a:gd name="connsiteY90" fmla="*/ 637737 h 2311116"/>
                  <a:gd name="connsiteX91" fmla="*/ 584360 w 1395359"/>
                  <a:gd name="connsiteY91" fmla="*/ 272524 h 2311116"/>
                  <a:gd name="connsiteX92" fmla="*/ 440567 w 1395359"/>
                  <a:gd name="connsiteY92" fmla="*/ 104448 h 2311116"/>
                  <a:gd name="connsiteX93" fmla="*/ 483165 w 1395359"/>
                  <a:gd name="connsiteY93" fmla="*/ 122593 h 2311116"/>
                  <a:gd name="connsiteX94" fmla="*/ 473619 w 1395359"/>
                  <a:gd name="connsiteY94" fmla="*/ 255012 h 2311116"/>
                  <a:gd name="connsiteX95" fmla="*/ 249347 w 1395359"/>
                  <a:gd name="connsiteY95" fmla="*/ 838289 h 2311116"/>
                  <a:gd name="connsiteX96" fmla="*/ 428418 w 1395359"/>
                  <a:gd name="connsiteY96" fmla="*/ 249456 h 2311116"/>
                  <a:gd name="connsiteX97" fmla="*/ 140330 w 1395359"/>
                  <a:gd name="connsiteY97" fmla="*/ 0 h 2311116"/>
                  <a:gd name="connsiteX98" fmla="*/ 278288 w 1395359"/>
                  <a:gd name="connsiteY98" fmla="*/ 35327 h 2311116"/>
                  <a:gd name="connsiteX99" fmla="*/ 281079 w 1395359"/>
                  <a:gd name="connsiteY99" fmla="*/ 36516 h 2311116"/>
                  <a:gd name="connsiteX100" fmla="*/ 290076 w 1395359"/>
                  <a:gd name="connsiteY100" fmla="*/ 62307 h 2311116"/>
                  <a:gd name="connsiteX101" fmla="*/ 282001 w 1395359"/>
                  <a:gd name="connsiteY101" fmla="*/ 547605 h 2311116"/>
                  <a:gd name="connsiteX102" fmla="*/ 137808 w 1395359"/>
                  <a:gd name="connsiteY102" fmla="*/ 898983 h 2311116"/>
                  <a:gd name="connsiteX103" fmla="*/ 131951 w 1395359"/>
                  <a:gd name="connsiteY103" fmla="*/ 906867 h 2311116"/>
                  <a:gd name="connsiteX104" fmla="*/ 83813 w 1395359"/>
                  <a:gd name="connsiteY104" fmla="*/ 873582 h 2311116"/>
                  <a:gd name="connsiteX105" fmla="*/ 0 w 1395359"/>
                  <a:gd name="connsiteY105" fmla="*/ 824661 h 2311116"/>
                  <a:gd name="connsiteX106" fmla="*/ 58164 w 1395359"/>
                  <a:gd name="connsiteY106" fmla="*/ 695381 h 2311116"/>
                  <a:gd name="connsiteX107" fmla="*/ 114626 w 1395359"/>
                  <a:gd name="connsiteY107" fmla="*/ 508317 h 2311116"/>
                  <a:gd name="connsiteX108" fmla="*/ 154387 w 1395359"/>
                  <a:gd name="connsiteY108" fmla="*/ 130735 h 2311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1395359" h="2311116">
                    <a:moveTo>
                      <a:pt x="216520" y="2161673"/>
                    </a:moveTo>
                    <a:cubicBezTo>
                      <a:pt x="242852" y="2194725"/>
                      <a:pt x="290111" y="2231085"/>
                      <a:pt x="352559" y="2267831"/>
                    </a:cubicBezTo>
                    <a:lnTo>
                      <a:pt x="401668" y="2294658"/>
                    </a:lnTo>
                    <a:lnTo>
                      <a:pt x="347129" y="2311116"/>
                    </a:lnTo>
                    <a:lnTo>
                      <a:pt x="290576" y="2273043"/>
                    </a:lnTo>
                    <a:cubicBezTo>
                      <a:pt x="235206" y="2230716"/>
                      <a:pt x="207294" y="2191643"/>
                      <a:pt x="216520" y="2161673"/>
                    </a:cubicBezTo>
                    <a:close/>
                    <a:moveTo>
                      <a:pt x="298071" y="1935245"/>
                    </a:moveTo>
                    <a:lnTo>
                      <a:pt x="390738" y="1998511"/>
                    </a:lnTo>
                    <a:cubicBezTo>
                      <a:pt x="445585" y="2030894"/>
                      <a:pt x="504003" y="2060617"/>
                      <a:pt x="565002" y="2086899"/>
                    </a:cubicBezTo>
                    <a:cubicBezTo>
                      <a:pt x="626002" y="2113181"/>
                      <a:pt x="687728" y="2135222"/>
                      <a:pt x="748936" y="2152842"/>
                    </a:cubicBezTo>
                    <a:lnTo>
                      <a:pt x="773972" y="2158299"/>
                    </a:lnTo>
                    <a:lnTo>
                      <a:pt x="722594" y="2182737"/>
                    </a:lnTo>
                    <a:cubicBezTo>
                      <a:pt x="661745" y="2208612"/>
                      <a:pt x="597514" y="2233034"/>
                      <a:pt x="530210" y="2255870"/>
                    </a:cubicBezTo>
                    <a:lnTo>
                      <a:pt x="528414" y="2256412"/>
                    </a:lnTo>
                    <a:lnTo>
                      <a:pt x="496973" y="2244793"/>
                    </a:lnTo>
                    <a:cubicBezTo>
                      <a:pt x="369391" y="2189823"/>
                      <a:pt x="259632" y="2118416"/>
                      <a:pt x="176324" y="2041219"/>
                    </a:cubicBezTo>
                    <a:lnTo>
                      <a:pt x="175454" y="2040296"/>
                    </a:lnTo>
                    <a:lnTo>
                      <a:pt x="176762" y="2039440"/>
                    </a:lnTo>
                    <a:cubicBezTo>
                      <a:pt x="209043" y="2015473"/>
                      <a:pt x="239033" y="1991061"/>
                      <a:pt x="266734" y="1966267"/>
                    </a:cubicBezTo>
                    <a:close/>
                    <a:moveTo>
                      <a:pt x="548841" y="1909948"/>
                    </a:moveTo>
                    <a:cubicBezTo>
                      <a:pt x="617589" y="1959113"/>
                      <a:pt x="770466" y="1998097"/>
                      <a:pt x="956934" y="2016960"/>
                    </a:cubicBezTo>
                    <a:lnTo>
                      <a:pt x="1027723" y="2021221"/>
                    </a:lnTo>
                    <a:lnTo>
                      <a:pt x="960116" y="2061703"/>
                    </a:lnTo>
                    <a:lnTo>
                      <a:pt x="916069" y="2057340"/>
                    </a:lnTo>
                    <a:cubicBezTo>
                      <a:pt x="699004" y="2029711"/>
                      <a:pt x="547501" y="1972651"/>
                      <a:pt x="548841" y="1909948"/>
                    </a:cubicBezTo>
                    <a:close/>
                    <a:moveTo>
                      <a:pt x="491778" y="1644791"/>
                    </a:moveTo>
                    <a:lnTo>
                      <a:pt x="496178" y="1646801"/>
                    </a:lnTo>
                    <a:cubicBezTo>
                      <a:pt x="606264" y="1692254"/>
                      <a:pt x="731824" y="1725484"/>
                      <a:pt x="863552" y="1742649"/>
                    </a:cubicBezTo>
                    <a:cubicBezTo>
                      <a:pt x="995279" y="1759813"/>
                      <a:pt x="1125161" y="1759869"/>
                      <a:pt x="1243218" y="1744144"/>
                    </a:cubicBezTo>
                    <a:lnTo>
                      <a:pt x="1326862" y="1726482"/>
                    </a:lnTo>
                    <a:lnTo>
                      <a:pt x="1270697" y="1810896"/>
                    </a:lnTo>
                    <a:lnTo>
                      <a:pt x="1175861" y="1908730"/>
                    </a:lnTo>
                    <a:lnTo>
                      <a:pt x="1103812" y="1919454"/>
                    </a:lnTo>
                    <a:cubicBezTo>
                      <a:pt x="1021935" y="1926738"/>
                      <a:pt x="933173" y="1925099"/>
                      <a:pt x="841336" y="1913132"/>
                    </a:cubicBezTo>
                    <a:cubicBezTo>
                      <a:pt x="703581" y="1895182"/>
                      <a:pt x="578468" y="1856543"/>
                      <a:pt x="477212" y="1805096"/>
                    </a:cubicBezTo>
                    <a:lnTo>
                      <a:pt x="428548" y="1776059"/>
                    </a:lnTo>
                    <a:lnTo>
                      <a:pt x="454219" y="1734511"/>
                    </a:lnTo>
                    <a:cubicBezTo>
                      <a:pt x="468181" y="1707993"/>
                      <a:pt x="479854" y="1681282"/>
                      <a:pt x="489237" y="1654443"/>
                    </a:cubicBezTo>
                    <a:close/>
                    <a:moveTo>
                      <a:pt x="1390156" y="1418410"/>
                    </a:moveTo>
                    <a:lnTo>
                      <a:pt x="1390703" y="1428403"/>
                    </a:lnTo>
                    <a:lnTo>
                      <a:pt x="1395359" y="1467842"/>
                    </a:lnTo>
                    <a:lnTo>
                      <a:pt x="1339299" y="1495645"/>
                    </a:lnTo>
                    <a:cubicBezTo>
                      <a:pt x="1035673" y="1636825"/>
                      <a:pt x="760955" y="1689803"/>
                      <a:pt x="725697" y="1613977"/>
                    </a:cubicBezTo>
                    <a:cubicBezTo>
                      <a:pt x="836873" y="1632400"/>
                      <a:pt x="1074309" y="1568637"/>
                      <a:pt x="1320096" y="1454352"/>
                    </a:cubicBezTo>
                    <a:close/>
                    <a:moveTo>
                      <a:pt x="1339294" y="1113133"/>
                    </a:moveTo>
                    <a:lnTo>
                      <a:pt x="1366494" y="1222813"/>
                    </a:lnTo>
                    <a:lnTo>
                      <a:pt x="1373392" y="1267163"/>
                    </a:lnTo>
                    <a:lnTo>
                      <a:pt x="1325486" y="1310506"/>
                    </a:lnTo>
                    <a:cubicBezTo>
                      <a:pt x="1236290" y="1380817"/>
                      <a:pt x="1121188" y="1443249"/>
                      <a:pt x="989631" y="1487874"/>
                    </a:cubicBezTo>
                    <a:cubicBezTo>
                      <a:pt x="858074" y="1532499"/>
                      <a:pt x="728743" y="1552981"/>
                      <a:pt x="615177" y="1551448"/>
                    </a:cubicBezTo>
                    <a:lnTo>
                      <a:pt x="513344" y="1543144"/>
                    </a:lnTo>
                    <a:lnTo>
                      <a:pt x="518059" y="1492356"/>
                    </a:lnTo>
                    <a:cubicBezTo>
                      <a:pt x="518283" y="1465251"/>
                      <a:pt x="516218" y="1438143"/>
                      <a:pt x="511862" y="1411095"/>
                    </a:cubicBezTo>
                    <a:lnTo>
                      <a:pt x="509237" y="1400441"/>
                    </a:lnTo>
                    <a:lnTo>
                      <a:pt x="562407" y="1401007"/>
                    </a:lnTo>
                    <a:cubicBezTo>
                      <a:pt x="681255" y="1393267"/>
                      <a:pt x="808604" y="1367733"/>
                      <a:pt x="934404" y="1325060"/>
                    </a:cubicBezTo>
                    <a:cubicBezTo>
                      <a:pt x="1060205" y="1282388"/>
                      <a:pt x="1176806" y="1225172"/>
                      <a:pt x="1275835" y="1159007"/>
                    </a:cubicBezTo>
                    <a:close/>
                    <a:moveTo>
                      <a:pt x="1200691" y="784174"/>
                    </a:moveTo>
                    <a:lnTo>
                      <a:pt x="1225903" y="830214"/>
                    </a:lnTo>
                    <a:lnTo>
                      <a:pt x="1167626" y="912433"/>
                    </a:lnTo>
                    <a:cubicBezTo>
                      <a:pt x="967183" y="1180654"/>
                      <a:pt x="750390" y="1357509"/>
                      <a:pt x="683406" y="1307451"/>
                    </a:cubicBezTo>
                    <a:cubicBezTo>
                      <a:pt x="790033" y="1270981"/>
                      <a:pt x="968886" y="1102299"/>
                      <a:pt x="1131147" y="885173"/>
                    </a:cubicBezTo>
                    <a:close/>
                    <a:moveTo>
                      <a:pt x="1009751" y="517509"/>
                    </a:moveTo>
                    <a:lnTo>
                      <a:pt x="1032205" y="541867"/>
                    </a:lnTo>
                    <a:lnTo>
                      <a:pt x="1107056" y="637329"/>
                    </a:lnTo>
                    <a:lnTo>
                      <a:pt x="1103950" y="654037"/>
                    </a:lnTo>
                    <a:cubicBezTo>
                      <a:pt x="1067793" y="786248"/>
                      <a:pt x="982300" y="935788"/>
                      <a:pt x="856044" y="1071317"/>
                    </a:cubicBezTo>
                    <a:cubicBezTo>
                      <a:pt x="761352" y="1172964"/>
                      <a:pt x="657177" y="1252297"/>
                      <a:pt x="556451" y="1304774"/>
                    </a:cubicBezTo>
                    <a:lnTo>
                      <a:pt x="492552" y="1332730"/>
                    </a:lnTo>
                    <a:lnTo>
                      <a:pt x="491927" y="1330195"/>
                    </a:lnTo>
                    <a:cubicBezTo>
                      <a:pt x="482993" y="1303330"/>
                      <a:pt x="471768" y="1276589"/>
                      <a:pt x="458254" y="1250034"/>
                    </a:cubicBezTo>
                    <a:lnTo>
                      <a:pt x="429516" y="1202122"/>
                    </a:lnTo>
                    <a:lnTo>
                      <a:pt x="438682" y="1197314"/>
                    </a:lnTo>
                    <a:cubicBezTo>
                      <a:pt x="539665" y="1134169"/>
                      <a:pt x="639699" y="1051327"/>
                      <a:pt x="730247" y="954128"/>
                    </a:cubicBezTo>
                    <a:cubicBezTo>
                      <a:pt x="843433" y="832628"/>
                      <a:pt x="933191" y="697933"/>
                      <a:pt x="990301" y="567410"/>
                    </a:cubicBezTo>
                    <a:close/>
                    <a:moveTo>
                      <a:pt x="853373" y="362367"/>
                    </a:moveTo>
                    <a:lnTo>
                      <a:pt x="891843" y="398025"/>
                    </a:lnTo>
                    <a:lnTo>
                      <a:pt x="877623" y="449585"/>
                    </a:lnTo>
                    <a:cubicBezTo>
                      <a:pt x="780503" y="770034"/>
                      <a:pt x="636897" y="1010147"/>
                      <a:pt x="556868" y="985892"/>
                    </a:cubicBezTo>
                    <a:cubicBezTo>
                      <a:pt x="644703" y="915291"/>
                      <a:pt x="755421" y="695783"/>
                      <a:pt x="834040" y="436377"/>
                    </a:cubicBezTo>
                    <a:close/>
                    <a:moveTo>
                      <a:pt x="590309" y="180883"/>
                    </a:moveTo>
                    <a:lnTo>
                      <a:pt x="729987" y="267444"/>
                    </a:lnTo>
                    <a:lnTo>
                      <a:pt x="730395" y="336485"/>
                    </a:lnTo>
                    <a:cubicBezTo>
                      <a:pt x="723362" y="449843"/>
                      <a:pt x="693189" y="577263"/>
                      <a:pt x="638773" y="705081"/>
                    </a:cubicBezTo>
                    <a:cubicBezTo>
                      <a:pt x="566218" y="875506"/>
                      <a:pt x="464303" y="1014373"/>
                      <a:pt x="358181" y="1101121"/>
                    </a:cubicBezTo>
                    <a:lnTo>
                      <a:pt x="356601" y="1102207"/>
                    </a:lnTo>
                    <a:lnTo>
                      <a:pt x="349693" y="1093446"/>
                    </a:lnTo>
                    <a:cubicBezTo>
                      <a:pt x="327020" y="1067889"/>
                      <a:pt x="302057" y="1042645"/>
                      <a:pt x="274805" y="1017776"/>
                    </a:cubicBezTo>
                    <a:lnTo>
                      <a:pt x="255948" y="1002156"/>
                    </a:lnTo>
                    <a:lnTo>
                      <a:pt x="289265" y="965679"/>
                    </a:lnTo>
                    <a:cubicBezTo>
                      <a:pt x="362708" y="871919"/>
                      <a:pt x="428552" y="759963"/>
                      <a:pt x="480586" y="637737"/>
                    </a:cubicBezTo>
                    <a:cubicBezTo>
                      <a:pt x="532621" y="515511"/>
                      <a:pt x="567682" y="390451"/>
                      <a:pt x="584360" y="272524"/>
                    </a:cubicBezTo>
                    <a:close/>
                    <a:moveTo>
                      <a:pt x="440567" y="104448"/>
                    </a:moveTo>
                    <a:lnTo>
                      <a:pt x="483165" y="122593"/>
                    </a:lnTo>
                    <a:lnTo>
                      <a:pt x="473619" y="255012"/>
                    </a:lnTo>
                    <a:cubicBezTo>
                      <a:pt x="432754" y="587353"/>
                      <a:pt x="332345" y="848494"/>
                      <a:pt x="249347" y="838289"/>
                    </a:cubicBezTo>
                    <a:cubicBezTo>
                      <a:pt x="323807" y="753701"/>
                      <a:pt x="395338" y="518487"/>
                      <a:pt x="428418" y="249456"/>
                    </a:cubicBezTo>
                    <a:close/>
                    <a:moveTo>
                      <a:pt x="140330" y="0"/>
                    </a:moveTo>
                    <a:lnTo>
                      <a:pt x="278288" y="35327"/>
                    </a:lnTo>
                    <a:lnTo>
                      <a:pt x="281079" y="36516"/>
                    </a:lnTo>
                    <a:lnTo>
                      <a:pt x="290076" y="62307"/>
                    </a:lnTo>
                    <a:cubicBezTo>
                      <a:pt x="324316" y="195028"/>
                      <a:pt x="324329" y="367280"/>
                      <a:pt x="282001" y="547605"/>
                    </a:cubicBezTo>
                    <a:cubicBezTo>
                      <a:pt x="250255" y="682849"/>
                      <a:pt x="199201" y="803429"/>
                      <a:pt x="137808" y="898983"/>
                    </a:cubicBezTo>
                    <a:lnTo>
                      <a:pt x="131951" y="906867"/>
                    </a:lnTo>
                    <a:lnTo>
                      <a:pt x="83813" y="873582"/>
                    </a:lnTo>
                    <a:lnTo>
                      <a:pt x="0" y="824661"/>
                    </a:lnTo>
                    <a:lnTo>
                      <a:pt x="58164" y="695381"/>
                    </a:lnTo>
                    <a:cubicBezTo>
                      <a:pt x="80429" y="635704"/>
                      <a:pt x="99447" y="572980"/>
                      <a:pt x="114626" y="508317"/>
                    </a:cubicBezTo>
                    <a:cubicBezTo>
                      <a:pt x="144982" y="378991"/>
                      <a:pt x="158131" y="249776"/>
                      <a:pt x="154387" y="130735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2ECA298-C3E7-49A3-A45A-AC51993054D9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クルマエビ（県の魚）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F9021B3-478D-4D6B-97F4-6F9D91C3B710}"/>
              </a:ext>
            </a:extLst>
          </p:cNvPr>
          <p:cNvGrpSpPr/>
          <p:nvPr/>
        </p:nvGrpSpPr>
        <p:grpSpPr>
          <a:xfrm>
            <a:off x="741335" y="1238250"/>
            <a:ext cx="2478417" cy="2193450"/>
            <a:chOff x="1639564" y="2124457"/>
            <a:chExt cx="3066692" cy="2714085"/>
          </a:xfrm>
        </p:grpSpPr>
        <p:sp>
          <p:nvSpPr>
            <p:cNvPr id="43" name="楕円 10">
              <a:extLst>
                <a:ext uri="{FF2B5EF4-FFF2-40B4-BE49-F238E27FC236}">
                  <a16:creationId xmlns:a16="http://schemas.microsoft.com/office/drawing/2014/main" id="{02E16258-B092-45B7-BF22-A965A71CF597}"/>
                </a:ext>
              </a:extLst>
            </p:cNvPr>
            <p:cNvSpPr/>
            <p:nvPr/>
          </p:nvSpPr>
          <p:spPr>
            <a:xfrm flipH="1">
              <a:off x="2205124" y="3506575"/>
              <a:ext cx="1204890" cy="698037"/>
            </a:xfrm>
            <a:custGeom>
              <a:avLst/>
              <a:gdLst>
                <a:gd name="connsiteX0" fmla="*/ 0 w 775731"/>
                <a:gd name="connsiteY0" fmla="*/ 172845 h 345690"/>
                <a:gd name="connsiteX1" fmla="*/ 387866 w 775731"/>
                <a:gd name="connsiteY1" fmla="*/ 0 h 345690"/>
                <a:gd name="connsiteX2" fmla="*/ 775732 w 775731"/>
                <a:gd name="connsiteY2" fmla="*/ 172845 h 345690"/>
                <a:gd name="connsiteX3" fmla="*/ 387866 w 775731"/>
                <a:gd name="connsiteY3" fmla="*/ 345690 h 345690"/>
                <a:gd name="connsiteX4" fmla="*/ 0 w 775731"/>
                <a:gd name="connsiteY4" fmla="*/ 172845 h 345690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78984"/>
                <a:gd name="connsiteX1" fmla="*/ 387866 w 1531382"/>
                <a:gd name="connsiteY1" fmla="*/ 28189 h 778984"/>
                <a:gd name="connsiteX2" fmla="*/ 1531382 w 1531382"/>
                <a:gd name="connsiteY2" fmla="*/ 778884 h 778984"/>
                <a:gd name="connsiteX3" fmla="*/ 387866 w 1531382"/>
                <a:gd name="connsiteY3" fmla="*/ 373879 h 778984"/>
                <a:gd name="connsiteX4" fmla="*/ 0 w 1531382"/>
                <a:gd name="connsiteY4" fmla="*/ 201034 h 778984"/>
                <a:gd name="connsiteX0" fmla="*/ 62 w 1531444"/>
                <a:gd name="connsiteY0" fmla="*/ 199630 h 777658"/>
                <a:gd name="connsiteX1" fmla="*/ 387928 w 1531444"/>
                <a:gd name="connsiteY1" fmla="*/ 26785 h 777658"/>
                <a:gd name="connsiteX2" fmla="*/ 1531444 w 1531444"/>
                <a:gd name="connsiteY2" fmla="*/ 777480 h 777658"/>
                <a:gd name="connsiteX3" fmla="*/ 368878 w 1531444"/>
                <a:gd name="connsiteY3" fmla="*/ 512175 h 777658"/>
                <a:gd name="connsiteX4" fmla="*/ 62 w 1531444"/>
                <a:gd name="connsiteY4" fmla="*/ 199630 h 777658"/>
                <a:gd name="connsiteX0" fmla="*/ 1007 w 1532389"/>
                <a:gd name="connsiteY0" fmla="*/ 252681 h 830709"/>
                <a:gd name="connsiteX1" fmla="*/ 452373 w 1532389"/>
                <a:gd name="connsiteY1" fmla="*/ 22686 h 830709"/>
                <a:gd name="connsiteX2" fmla="*/ 1532389 w 1532389"/>
                <a:gd name="connsiteY2" fmla="*/ 830531 h 830709"/>
                <a:gd name="connsiteX3" fmla="*/ 369823 w 1532389"/>
                <a:gd name="connsiteY3" fmla="*/ 565226 h 830709"/>
                <a:gd name="connsiteX4" fmla="*/ 1007 w 1532389"/>
                <a:gd name="connsiteY4" fmla="*/ 252681 h 830709"/>
                <a:gd name="connsiteX0" fmla="*/ 6204 w 1537586"/>
                <a:gd name="connsiteY0" fmla="*/ 252898 h 830947"/>
                <a:gd name="connsiteX1" fmla="*/ 457570 w 1537586"/>
                <a:gd name="connsiteY1" fmla="*/ 22903 h 830947"/>
                <a:gd name="connsiteX2" fmla="*/ 1537586 w 1537586"/>
                <a:gd name="connsiteY2" fmla="*/ 830748 h 830947"/>
                <a:gd name="connsiteX3" fmla="*/ 292470 w 1537586"/>
                <a:gd name="connsiteY3" fmla="*/ 584493 h 830947"/>
                <a:gd name="connsiteX4" fmla="*/ 6204 w 1537586"/>
                <a:gd name="connsiteY4" fmla="*/ 252898 h 830947"/>
                <a:gd name="connsiteX0" fmla="*/ 5980 w 1511962"/>
                <a:gd name="connsiteY0" fmla="*/ 260439 h 965409"/>
                <a:gd name="connsiteX1" fmla="*/ 457346 w 1511962"/>
                <a:gd name="connsiteY1" fmla="*/ 30444 h 965409"/>
                <a:gd name="connsiteX2" fmla="*/ 1511962 w 1511962"/>
                <a:gd name="connsiteY2" fmla="*/ 965289 h 965409"/>
                <a:gd name="connsiteX3" fmla="*/ 292246 w 1511962"/>
                <a:gd name="connsiteY3" fmla="*/ 592034 h 965409"/>
                <a:gd name="connsiteX4" fmla="*/ 5980 w 1511962"/>
                <a:gd name="connsiteY4" fmla="*/ 260439 h 96540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4257 w 1561039"/>
                <a:gd name="connsiteY0" fmla="*/ 207950 h 976300"/>
                <a:gd name="connsiteX1" fmla="*/ 506423 w 1561039"/>
                <a:gd name="connsiteY1" fmla="*/ 41455 h 976300"/>
                <a:gd name="connsiteX2" fmla="*/ 1561039 w 1561039"/>
                <a:gd name="connsiteY2" fmla="*/ 976300 h 976300"/>
                <a:gd name="connsiteX3" fmla="*/ 341323 w 1561039"/>
                <a:gd name="connsiteY3" fmla="*/ 603045 h 976300"/>
                <a:gd name="connsiteX4" fmla="*/ 4257 w 1561039"/>
                <a:gd name="connsiteY4" fmla="*/ 207950 h 976300"/>
                <a:gd name="connsiteX0" fmla="*/ 4257 w 1561039"/>
                <a:gd name="connsiteY0" fmla="*/ 200240 h 968590"/>
                <a:gd name="connsiteX1" fmla="*/ 506423 w 1561039"/>
                <a:gd name="connsiteY1" fmla="*/ 33745 h 968590"/>
                <a:gd name="connsiteX2" fmla="*/ 1561039 w 1561039"/>
                <a:gd name="connsiteY2" fmla="*/ 968590 h 968590"/>
                <a:gd name="connsiteX3" fmla="*/ 341323 w 1561039"/>
                <a:gd name="connsiteY3" fmla="*/ 595335 h 968590"/>
                <a:gd name="connsiteX4" fmla="*/ 4257 w 1561039"/>
                <a:gd name="connsiteY4" fmla="*/ 200240 h 96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1039" h="968590">
                  <a:moveTo>
                    <a:pt x="4257" y="200240"/>
                  </a:moveTo>
                  <a:cubicBezTo>
                    <a:pt x="31774" y="106642"/>
                    <a:pt x="170759" y="-75263"/>
                    <a:pt x="506423" y="33745"/>
                  </a:cubicBezTo>
                  <a:cubicBezTo>
                    <a:pt x="842087" y="142753"/>
                    <a:pt x="1383239" y="612780"/>
                    <a:pt x="1561039" y="968590"/>
                  </a:cubicBezTo>
                  <a:cubicBezTo>
                    <a:pt x="1135589" y="810050"/>
                    <a:pt x="600787" y="723393"/>
                    <a:pt x="341323" y="595335"/>
                  </a:cubicBezTo>
                  <a:cubicBezTo>
                    <a:pt x="81859" y="467277"/>
                    <a:pt x="-23260" y="293838"/>
                    <a:pt x="4257" y="20024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10">
              <a:extLst>
                <a:ext uri="{FF2B5EF4-FFF2-40B4-BE49-F238E27FC236}">
                  <a16:creationId xmlns:a16="http://schemas.microsoft.com/office/drawing/2014/main" id="{6BD345D2-3788-43C7-88A2-ED41A2214426}"/>
                </a:ext>
              </a:extLst>
            </p:cNvPr>
            <p:cNvSpPr/>
            <p:nvPr/>
          </p:nvSpPr>
          <p:spPr>
            <a:xfrm flipH="1">
              <a:off x="1639564" y="3432460"/>
              <a:ext cx="1204890" cy="897258"/>
            </a:xfrm>
            <a:custGeom>
              <a:avLst/>
              <a:gdLst>
                <a:gd name="connsiteX0" fmla="*/ 0 w 775731"/>
                <a:gd name="connsiteY0" fmla="*/ 172845 h 345690"/>
                <a:gd name="connsiteX1" fmla="*/ 387866 w 775731"/>
                <a:gd name="connsiteY1" fmla="*/ 0 h 345690"/>
                <a:gd name="connsiteX2" fmla="*/ 775732 w 775731"/>
                <a:gd name="connsiteY2" fmla="*/ 172845 h 345690"/>
                <a:gd name="connsiteX3" fmla="*/ 387866 w 775731"/>
                <a:gd name="connsiteY3" fmla="*/ 345690 h 345690"/>
                <a:gd name="connsiteX4" fmla="*/ 0 w 775731"/>
                <a:gd name="connsiteY4" fmla="*/ 172845 h 345690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78984"/>
                <a:gd name="connsiteX1" fmla="*/ 387866 w 1531382"/>
                <a:gd name="connsiteY1" fmla="*/ 28189 h 778984"/>
                <a:gd name="connsiteX2" fmla="*/ 1531382 w 1531382"/>
                <a:gd name="connsiteY2" fmla="*/ 778884 h 778984"/>
                <a:gd name="connsiteX3" fmla="*/ 387866 w 1531382"/>
                <a:gd name="connsiteY3" fmla="*/ 373879 h 778984"/>
                <a:gd name="connsiteX4" fmla="*/ 0 w 1531382"/>
                <a:gd name="connsiteY4" fmla="*/ 201034 h 778984"/>
                <a:gd name="connsiteX0" fmla="*/ 62 w 1531444"/>
                <a:gd name="connsiteY0" fmla="*/ 199630 h 777658"/>
                <a:gd name="connsiteX1" fmla="*/ 387928 w 1531444"/>
                <a:gd name="connsiteY1" fmla="*/ 26785 h 777658"/>
                <a:gd name="connsiteX2" fmla="*/ 1531444 w 1531444"/>
                <a:gd name="connsiteY2" fmla="*/ 777480 h 777658"/>
                <a:gd name="connsiteX3" fmla="*/ 368878 w 1531444"/>
                <a:gd name="connsiteY3" fmla="*/ 512175 h 777658"/>
                <a:gd name="connsiteX4" fmla="*/ 62 w 1531444"/>
                <a:gd name="connsiteY4" fmla="*/ 199630 h 777658"/>
                <a:gd name="connsiteX0" fmla="*/ 1007 w 1532389"/>
                <a:gd name="connsiteY0" fmla="*/ 252681 h 830709"/>
                <a:gd name="connsiteX1" fmla="*/ 452373 w 1532389"/>
                <a:gd name="connsiteY1" fmla="*/ 22686 h 830709"/>
                <a:gd name="connsiteX2" fmla="*/ 1532389 w 1532389"/>
                <a:gd name="connsiteY2" fmla="*/ 830531 h 830709"/>
                <a:gd name="connsiteX3" fmla="*/ 369823 w 1532389"/>
                <a:gd name="connsiteY3" fmla="*/ 565226 h 830709"/>
                <a:gd name="connsiteX4" fmla="*/ 1007 w 1532389"/>
                <a:gd name="connsiteY4" fmla="*/ 252681 h 830709"/>
                <a:gd name="connsiteX0" fmla="*/ 6204 w 1537586"/>
                <a:gd name="connsiteY0" fmla="*/ 252898 h 830947"/>
                <a:gd name="connsiteX1" fmla="*/ 457570 w 1537586"/>
                <a:gd name="connsiteY1" fmla="*/ 22903 h 830947"/>
                <a:gd name="connsiteX2" fmla="*/ 1537586 w 1537586"/>
                <a:gd name="connsiteY2" fmla="*/ 830748 h 830947"/>
                <a:gd name="connsiteX3" fmla="*/ 292470 w 1537586"/>
                <a:gd name="connsiteY3" fmla="*/ 584493 h 830947"/>
                <a:gd name="connsiteX4" fmla="*/ 6204 w 1537586"/>
                <a:gd name="connsiteY4" fmla="*/ 252898 h 830947"/>
                <a:gd name="connsiteX0" fmla="*/ 5980 w 1511962"/>
                <a:gd name="connsiteY0" fmla="*/ 260439 h 965409"/>
                <a:gd name="connsiteX1" fmla="*/ 457346 w 1511962"/>
                <a:gd name="connsiteY1" fmla="*/ 30444 h 965409"/>
                <a:gd name="connsiteX2" fmla="*/ 1511962 w 1511962"/>
                <a:gd name="connsiteY2" fmla="*/ 965289 h 965409"/>
                <a:gd name="connsiteX3" fmla="*/ 292246 w 1511962"/>
                <a:gd name="connsiteY3" fmla="*/ 592034 h 965409"/>
                <a:gd name="connsiteX4" fmla="*/ 5980 w 1511962"/>
                <a:gd name="connsiteY4" fmla="*/ 260439 h 96540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4257 w 1561039"/>
                <a:gd name="connsiteY0" fmla="*/ 207950 h 976300"/>
                <a:gd name="connsiteX1" fmla="*/ 506423 w 1561039"/>
                <a:gd name="connsiteY1" fmla="*/ 41455 h 976300"/>
                <a:gd name="connsiteX2" fmla="*/ 1561039 w 1561039"/>
                <a:gd name="connsiteY2" fmla="*/ 976300 h 976300"/>
                <a:gd name="connsiteX3" fmla="*/ 341323 w 1561039"/>
                <a:gd name="connsiteY3" fmla="*/ 603045 h 976300"/>
                <a:gd name="connsiteX4" fmla="*/ 4257 w 1561039"/>
                <a:gd name="connsiteY4" fmla="*/ 207950 h 976300"/>
                <a:gd name="connsiteX0" fmla="*/ 4257 w 1561039"/>
                <a:gd name="connsiteY0" fmla="*/ 200240 h 968590"/>
                <a:gd name="connsiteX1" fmla="*/ 506423 w 1561039"/>
                <a:gd name="connsiteY1" fmla="*/ 33745 h 968590"/>
                <a:gd name="connsiteX2" fmla="*/ 1561039 w 1561039"/>
                <a:gd name="connsiteY2" fmla="*/ 968590 h 968590"/>
                <a:gd name="connsiteX3" fmla="*/ 341323 w 1561039"/>
                <a:gd name="connsiteY3" fmla="*/ 595335 h 968590"/>
                <a:gd name="connsiteX4" fmla="*/ 4257 w 1561039"/>
                <a:gd name="connsiteY4" fmla="*/ 200240 h 96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1039" h="968590">
                  <a:moveTo>
                    <a:pt x="4257" y="200240"/>
                  </a:moveTo>
                  <a:cubicBezTo>
                    <a:pt x="31774" y="106642"/>
                    <a:pt x="170759" y="-75263"/>
                    <a:pt x="506423" y="33745"/>
                  </a:cubicBezTo>
                  <a:cubicBezTo>
                    <a:pt x="842087" y="142753"/>
                    <a:pt x="1383239" y="612780"/>
                    <a:pt x="1561039" y="968590"/>
                  </a:cubicBezTo>
                  <a:cubicBezTo>
                    <a:pt x="1135589" y="810050"/>
                    <a:pt x="600787" y="723393"/>
                    <a:pt x="341323" y="595335"/>
                  </a:cubicBezTo>
                  <a:cubicBezTo>
                    <a:pt x="81859" y="467277"/>
                    <a:pt x="-23260" y="293838"/>
                    <a:pt x="4257" y="20024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10">
              <a:extLst>
                <a:ext uri="{FF2B5EF4-FFF2-40B4-BE49-F238E27FC236}">
                  <a16:creationId xmlns:a16="http://schemas.microsoft.com/office/drawing/2014/main" id="{34C932F5-E591-4FDF-ACBC-BFC28C90701E}"/>
                </a:ext>
              </a:extLst>
            </p:cNvPr>
            <p:cNvSpPr/>
            <p:nvPr/>
          </p:nvSpPr>
          <p:spPr>
            <a:xfrm>
              <a:off x="3409344" y="3551783"/>
              <a:ext cx="1296912" cy="751349"/>
            </a:xfrm>
            <a:custGeom>
              <a:avLst/>
              <a:gdLst>
                <a:gd name="connsiteX0" fmla="*/ 0 w 775731"/>
                <a:gd name="connsiteY0" fmla="*/ 172845 h 345690"/>
                <a:gd name="connsiteX1" fmla="*/ 387866 w 775731"/>
                <a:gd name="connsiteY1" fmla="*/ 0 h 345690"/>
                <a:gd name="connsiteX2" fmla="*/ 775732 w 775731"/>
                <a:gd name="connsiteY2" fmla="*/ 172845 h 345690"/>
                <a:gd name="connsiteX3" fmla="*/ 387866 w 775731"/>
                <a:gd name="connsiteY3" fmla="*/ 345690 h 345690"/>
                <a:gd name="connsiteX4" fmla="*/ 0 w 775731"/>
                <a:gd name="connsiteY4" fmla="*/ 172845 h 345690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78984"/>
                <a:gd name="connsiteX1" fmla="*/ 387866 w 1531382"/>
                <a:gd name="connsiteY1" fmla="*/ 28189 h 778984"/>
                <a:gd name="connsiteX2" fmla="*/ 1531382 w 1531382"/>
                <a:gd name="connsiteY2" fmla="*/ 778884 h 778984"/>
                <a:gd name="connsiteX3" fmla="*/ 387866 w 1531382"/>
                <a:gd name="connsiteY3" fmla="*/ 373879 h 778984"/>
                <a:gd name="connsiteX4" fmla="*/ 0 w 1531382"/>
                <a:gd name="connsiteY4" fmla="*/ 201034 h 778984"/>
                <a:gd name="connsiteX0" fmla="*/ 62 w 1531444"/>
                <a:gd name="connsiteY0" fmla="*/ 199630 h 777658"/>
                <a:gd name="connsiteX1" fmla="*/ 387928 w 1531444"/>
                <a:gd name="connsiteY1" fmla="*/ 26785 h 777658"/>
                <a:gd name="connsiteX2" fmla="*/ 1531444 w 1531444"/>
                <a:gd name="connsiteY2" fmla="*/ 777480 h 777658"/>
                <a:gd name="connsiteX3" fmla="*/ 368878 w 1531444"/>
                <a:gd name="connsiteY3" fmla="*/ 512175 h 777658"/>
                <a:gd name="connsiteX4" fmla="*/ 62 w 1531444"/>
                <a:gd name="connsiteY4" fmla="*/ 199630 h 777658"/>
                <a:gd name="connsiteX0" fmla="*/ 1007 w 1532389"/>
                <a:gd name="connsiteY0" fmla="*/ 252681 h 830709"/>
                <a:gd name="connsiteX1" fmla="*/ 452373 w 1532389"/>
                <a:gd name="connsiteY1" fmla="*/ 22686 h 830709"/>
                <a:gd name="connsiteX2" fmla="*/ 1532389 w 1532389"/>
                <a:gd name="connsiteY2" fmla="*/ 830531 h 830709"/>
                <a:gd name="connsiteX3" fmla="*/ 369823 w 1532389"/>
                <a:gd name="connsiteY3" fmla="*/ 565226 h 830709"/>
                <a:gd name="connsiteX4" fmla="*/ 1007 w 1532389"/>
                <a:gd name="connsiteY4" fmla="*/ 252681 h 830709"/>
                <a:gd name="connsiteX0" fmla="*/ 6204 w 1537586"/>
                <a:gd name="connsiteY0" fmla="*/ 252898 h 830947"/>
                <a:gd name="connsiteX1" fmla="*/ 457570 w 1537586"/>
                <a:gd name="connsiteY1" fmla="*/ 22903 h 830947"/>
                <a:gd name="connsiteX2" fmla="*/ 1537586 w 1537586"/>
                <a:gd name="connsiteY2" fmla="*/ 830748 h 830947"/>
                <a:gd name="connsiteX3" fmla="*/ 292470 w 1537586"/>
                <a:gd name="connsiteY3" fmla="*/ 584493 h 830947"/>
                <a:gd name="connsiteX4" fmla="*/ 6204 w 1537586"/>
                <a:gd name="connsiteY4" fmla="*/ 252898 h 830947"/>
                <a:gd name="connsiteX0" fmla="*/ 5980 w 1511962"/>
                <a:gd name="connsiteY0" fmla="*/ 260439 h 965409"/>
                <a:gd name="connsiteX1" fmla="*/ 457346 w 1511962"/>
                <a:gd name="connsiteY1" fmla="*/ 30444 h 965409"/>
                <a:gd name="connsiteX2" fmla="*/ 1511962 w 1511962"/>
                <a:gd name="connsiteY2" fmla="*/ 965289 h 965409"/>
                <a:gd name="connsiteX3" fmla="*/ 292246 w 1511962"/>
                <a:gd name="connsiteY3" fmla="*/ 592034 h 965409"/>
                <a:gd name="connsiteX4" fmla="*/ 5980 w 1511962"/>
                <a:gd name="connsiteY4" fmla="*/ 260439 h 96540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4257 w 1561039"/>
                <a:gd name="connsiteY0" fmla="*/ 207950 h 976300"/>
                <a:gd name="connsiteX1" fmla="*/ 506423 w 1561039"/>
                <a:gd name="connsiteY1" fmla="*/ 41455 h 976300"/>
                <a:gd name="connsiteX2" fmla="*/ 1561039 w 1561039"/>
                <a:gd name="connsiteY2" fmla="*/ 976300 h 976300"/>
                <a:gd name="connsiteX3" fmla="*/ 341323 w 1561039"/>
                <a:gd name="connsiteY3" fmla="*/ 603045 h 976300"/>
                <a:gd name="connsiteX4" fmla="*/ 4257 w 1561039"/>
                <a:gd name="connsiteY4" fmla="*/ 207950 h 976300"/>
                <a:gd name="connsiteX0" fmla="*/ 4257 w 1561039"/>
                <a:gd name="connsiteY0" fmla="*/ 200240 h 968590"/>
                <a:gd name="connsiteX1" fmla="*/ 506423 w 1561039"/>
                <a:gd name="connsiteY1" fmla="*/ 33745 h 968590"/>
                <a:gd name="connsiteX2" fmla="*/ 1561039 w 1561039"/>
                <a:gd name="connsiteY2" fmla="*/ 968590 h 968590"/>
                <a:gd name="connsiteX3" fmla="*/ 341323 w 1561039"/>
                <a:gd name="connsiteY3" fmla="*/ 595335 h 968590"/>
                <a:gd name="connsiteX4" fmla="*/ 4257 w 1561039"/>
                <a:gd name="connsiteY4" fmla="*/ 200240 h 96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1039" h="968590">
                  <a:moveTo>
                    <a:pt x="4257" y="200240"/>
                  </a:moveTo>
                  <a:cubicBezTo>
                    <a:pt x="31774" y="106642"/>
                    <a:pt x="170759" y="-75263"/>
                    <a:pt x="506423" y="33745"/>
                  </a:cubicBezTo>
                  <a:cubicBezTo>
                    <a:pt x="842087" y="142753"/>
                    <a:pt x="1383239" y="612780"/>
                    <a:pt x="1561039" y="968590"/>
                  </a:cubicBezTo>
                  <a:cubicBezTo>
                    <a:pt x="1135589" y="810050"/>
                    <a:pt x="600787" y="723393"/>
                    <a:pt x="341323" y="595335"/>
                  </a:cubicBezTo>
                  <a:cubicBezTo>
                    <a:pt x="81859" y="467277"/>
                    <a:pt x="-23260" y="293838"/>
                    <a:pt x="4257" y="20024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2DFDD68F-A93E-43C0-B2AC-0C6B85FB061F}"/>
                </a:ext>
              </a:extLst>
            </p:cNvPr>
            <p:cNvSpPr/>
            <p:nvPr/>
          </p:nvSpPr>
          <p:spPr>
            <a:xfrm>
              <a:off x="3352800" y="3416300"/>
              <a:ext cx="104602" cy="1422242"/>
            </a:xfrm>
            <a:prstGeom prst="rect">
              <a:avLst/>
            </a:pr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F9215DB9-E347-4CB2-93CD-E196A458A237}"/>
                </a:ext>
              </a:extLst>
            </p:cNvPr>
            <p:cNvGrpSpPr/>
            <p:nvPr/>
          </p:nvGrpSpPr>
          <p:grpSpPr>
            <a:xfrm>
              <a:off x="2869406" y="2167119"/>
              <a:ext cx="1729054" cy="1500874"/>
              <a:chOff x="3054507" y="2277516"/>
              <a:chExt cx="1729054" cy="1500874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1B99CFEF-B06F-49F5-9D5E-BAA9576480C6}"/>
                  </a:ext>
                </a:extLst>
              </p:cNvPr>
              <p:cNvGrpSpPr/>
              <p:nvPr/>
            </p:nvGrpSpPr>
            <p:grpSpPr>
              <a:xfrm rot="1800000">
                <a:off x="3054507" y="2277516"/>
                <a:ext cx="1729054" cy="1500874"/>
                <a:chOff x="4151614" y="2081467"/>
                <a:chExt cx="1729054" cy="1500874"/>
              </a:xfrm>
            </p:grpSpPr>
            <p:sp>
              <p:nvSpPr>
                <p:cNvPr id="67" name="楕円 1">
                  <a:extLst>
                    <a:ext uri="{FF2B5EF4-FFF2-40B4-BE49-F238E27FC236}">
                      <a16:creationId xmlns:a16="http://schemas.microsoft.com/office/drawing/2014/main" id="{1A927545-4F1B-455B-ABA2-E1F0AA00393C}"/>
                    </a:ext>
                  </a:extLst>
                </p:cNvPr>
                <p:cNvSpPr/>
                <p:nvPr/>
              </p:nvSpPr>
              <p:spPr>
                <a:xfrm flipH="1">
                  <a:off x="4631091" y="2081467"/>
                  <a:ext cx="801968" cy="421871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8164" h="1523494">
                      <a:moveTo>
                        <a:pt x="16646" y="975778"/>
                      </a:moveTo>
                      <a:cubicBezTo>
                        <a:pt x="105546" y="347835"/>
                        <a:pt x="339148" y="260350"/>
                        <a:pt x="461146" y="0"/>
                      </a:cubicBezTo>
                      <a:cubicBezTo>
                        <a:pt x="570444" y="254000"/>
                        <a:pt x="816746" y="370631"/>
                        <a:pt x="918346" y="975778"/>
                      </a:cubicBezTo>
                      <a:cubicBezTo>
                        <a:pt x="1019946" y="1580925"/>
                        <a:pt x="710144" y="1519756"/>
                        <a:pt x="461146" y="1519756"/>
                      </a:cubicBezTo>
                      <a:cubicBezTo>
                        <a:pt x="212148" y="1519756"/>
                        <a:pt x="-72254" y="1603721"/>
                        <a:pt x="16646" y="975778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1">
                  <a:extLst>
                    <a:ext uri="{FF2B5EF4-FFF2-40B4-BE49-F238E27FC236}">
                      <a16:creationId xmlns:a16="http://schemas.microsoft.com/office/drawing/2014/main" id="{1F4B930A-6A82-4057-8F52-2AA086B35F39}"/>
                    </a:ext>
                  </a:extLst>
                </p:cNvPr>
                <p:cNvSpPr/>
                <p:nvPr/>
              </p:nvSpPr>
              <p:spPr>
                <a:xfrm rot="10496256" flipV="1">
                  <a:off x="4151614" y="2243077"/>
                  <a:ext cx="644821" cy="291980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  <a:gd name="connsiteX0" fmla="*/ 34 w 901790"/>
                    <a:gd name="connsiteY0" fmla="*/ 975778 h 1063315"/>
                    <a:gd name="connsiteX1" fmla="*/ 444534 w 901790"/>
                    <a:gd name="connsiteY1" fmla="*/ 0 h 1063315"/>
                    <a:gd name="connsiteX2" fmla="*/ 901734 w 901790"/>
                    <a:gd name="connsiteY2" fmla="*/ 975778 h 1063315"/>
                    <a:gd name="connsiteX3" fmla="*/ 467481 w 901790"/>
                    <a:gd name="connsiteY3" fmla="*/ 1016531 h 1063315"/>
                    <a:gd name="connsiteX4" fmla="*/ 34 w 901790"/>
                    <a:gd name="connsiteY4" fmla="*/ 975778 h 1063315"/>
                    <a:gd name="connsiteX0" fmla="*/ 34 w 904575"/>
                    <a:gd name="connsiteY0" fmla="*/ 975778 h 1137146"/>
                    <a:gd name="connsiteX1" fmla="*/ 444534 w 904575"/>
                    <a:gd name="connsiteY1" fmla="*/ 0 h 1137146"/>
                    <a:gd name="connsiteX2" fmla="*/ 901734 w 904575"/>
                    <a:gd name="connsiteY2" fmla="*/ 975778 h 1137146"/>
                    <a:gd name="connsiteX3" fmla="*/ 467481 w 904575"/>
                    <a:gd name="connsiteY3" fmla="*/ 1016531 h 1137146"/>
                    <a:gd name="connsiteX4" fmla="*/ 34 w 904575"/>
                    <a:gd name="connsiteY4" fmla="*/ 975778 h 1137146"/>
                    <a:gd name="connsiteX0" fmla="*/ 7903 w 912444"/>
                    <a:gd name="connsiteY0" fmla="*/ 975778 h 1137146"/>
                    <a:gd name="connsiteX1" fmla="*/ 452403 w 912444"/>
                    <a:gd name="connsiteY1" fmla="*/ 0 h 1137146"/>
                    <a:gd name="connsiteX2" fmla="*/ 909603 w 912444"/>
                    <a:gd name="connsiteY2" fmla="*/ 975778 h 1137146"/>
                    <a:gd name="connsiteX3" fmla="*/ 475350 w 912444"/>
                    <a:gd name="connsiteY3" fmla="*/ 1016531 h 1137146"/>
                    <a:gd name="connsiteX4" fmla="*/ 7903 w 912444"/>
                    <a:gd name="connsiteY4" fmla="*/ 975778 h 1137146"/>
                    <a:gd name="connsiteX0" fmla="*/ 7941 w 910409"/>
                    <a:gd name="connsiteY0" fmla="*/ 986626 h 1137146"/>
                    <a:gd name="connsiteX1" fmla="*/ 450368 w 910409"/>
                    <a:gd name="connsiteY1" fmla="*/ 0 h 1137146"/>
                    <a:gd name="connsiteX2" fmla="*/ 907568 w 910409"/>
                    <a:gd name="connsiteY2" fmla="*/ 975778 h 1137146"/>
                    <a:gd name="connsiteX3" fmla="*/ 473315 w 910409"/>
                    <a:gd name="connsiteY3" fmla="*/ 1016531 h 1137146"/>
                    <a:gd name="connsiteX4" fmla="*/ 7941 w 910409"/>
                    <a:gd name="connsiteY4" fmla="*/ 986626 h 1137146"/>
                    <a:gd name="connsiteX0" fmla="*/ 7941 w 912442"/>
                    <a:gd name="connsiteY0" fmla="*/ 986626 h 1137146"/>
                    <a:gd name="connsiteX1" fmla="*/ 450368 w 912442"/>
                    <a:gd name="connsiteY1" fmla="*/ 0 h 1137146"/>
                    <a:gd name="connsiteX2" fmla="*/ 907568 w 912442"/>
                    <a:gd name="connsiteY2" fmla="*/ 975778 h 1137146"/>
                    <a:gd name="connsiteX3" fmla="*/ 473315 w 912442"/>
                    <a:gd name="connsiteY3" fmla="*/ 1016531 h 1137146"/>
                    <a:gd name="connsiteX4" fmla="*/ 7941 w 912442"/>
                    <a:gd name="connsiteY4" fmla="*/ 986626 h 1137146"/>
                    <a:gd name="connsiteX0" fmla="*/ 10805 w 915306"/>
                    <a:gd name="connsiteY0" fmla="*/ 986626 h 1137146"/>
                    <a:gd name="connsiteX1" fmla="*/ 453232 w 915306"/>
                    <a:gd name="connsiteY1" fmla="*/ 0 h 1137146"/>
                    <a:gd name="connsiteX2" fmla="*/ 910432 w 915306"/>
                    <a:gd name="connsiteY2" fmla="*/ 975778 h 1137146"/>
                    <a:gd name="connsiteX3" fmla="*/ 476179 w 915306"/>
                    <a:gd name="connsiteY3" fmla="*/ 1016531 h 1137146"/>
                    <a:gd name="connsiteX4" fmla="*/ 10805 w 915306"/>
                    <a:gd name="connsiteY4" fmla="*/ 986626 h 1137146"/>
                    <a:gd name="connsiteX0" fmla="*/ 10805 w 914468"/>
                    <a:gd name="connsiteY0" fmla="*/ 986626 h 1096815"/>
                    <a:gd name="connsiteX1" fmla="*/ 453232 w 914468"/>
                    <a:gd name="connsiteY1" fmla="*/ 0 h 1096815"/>
                    <a:gd name="connsiteX2" fmla="*/ 910432 w 914468"/>
                    <a:gd name="connsiteY2" fmla="*/ 975778 h 1096815"/>
                    <a:gd name="connsiteX3" fmla="*/ 476179 w 914468"/>
                    <a:gd name="connsiteY3" fmla="*/ 1016531 h 1096815"/>
                    <a:gd name="connsiteX4" fmla="*/ 10805 w 914468"/>
                    <a:gd name="connsiteY4" fmla="*/ 986626 h 1096815"/>
                    <a:gd name="connsiteX0" fmla="*/ 4735 w 944750"/>
                    <a:gd name="connsiteY0" fmla="*/ 986626 h 1070544"/>
                    <a:gd name="connsiteX1" fmla="*/ 729013 w 944750"/>
                    <a:gd name="connsiteY1" fmla="*/ 0 h 1070544"/>
                    <a:gd name="connsiteX2" fmla="*/ 904362 w 944750"/>
                    <a:gd name="connsiteY2" fmla="*/ 975778 h 1070544"/>
                    <a:gd name="connsiteX3" fmla="*/ 470109 w 944750"/>
                    <a:gd name="connsiteY3" fmla="*/ 1016531 h 1070544"/>
                    <a:gd name="connsiteX4" fmla="*/ 4735 w 944750"/>
                    <a:gd name="connsiteY4" fmla="*/ 986626 h 1070544"/>
                    <a:gd name="connsiteX0" fmla="*/ 4735 w 912804"/>
                    <a:gd name="connsiteY0" fmla="*/ 986626 h 1070544"/>
                    <a:gd name="connsiteX1" fmla="*/ 729013 w 912804"/>
                    <a:gd name="connsiteY1" fmla="*/ 0 h 1070544"/>
                    <a:gd name="connsiteX2" fmla="*/ 904362 w 912804"/>
                    <a:gd name="connsiteY2" fmla="*/ 975778 h 1070544"/>
                    <a:gd name="connsiteX3" fmla="*/ 470109 w 912804"/>
                    <a:gd name="connsiteY3" fmla="*/ 1016531 h 1070544"/>
                    <a:gd name="connsiteX4" fmla="*/ 4735 w 912804"/>
                    <a:gd name="connsiteY4" fmla="*/ 986626 h 1070544"/>
                    <a:gd name="connsiteX0" fmla="*/ 7613 w 929064"/>
                    <a:gd name="connsiteY0" fmla="*/ 959510 h 1041444"/>
                    <a:gd name="connsiteX1" fmla="*/ 814788 w 929064"/>
                    <a:gd name="connsiteY1" fmla="*/ 0 h 1041444"/>
                    <a:gd name="connsiteX2" fmla="*/ 907240 w 929064"/>
                    <a:gd name="connsiteY2" fmla="*/ 948662 h 1041444"/>
                    <a:gd name="connsiteX3" fmla="*/ 472987 w 929064"/>
                    <a:gd name="connsiteY3" fmla="*/ 989415 h 1041444"/>
                    <a:gd name="connsiteX4" fmla="*/ 7613 w 929064"/>
                    <a:gd name="connsiteY4" fmla="*/ 959510 h 1041444"/>
                    <a:gd name="connsiteX0" fmla="*/ 7613 w 924481"/>
                    <a:gd name="connsiteY0" fmla="*/ 959510 h 1041444"/>
                    <a:gd name="connsiteX1" fmla="*/ 814788 w 924481"/>
                    <a:gd name="connsiteY1" fmla="*/ 0 h 1041444"/>
                    <a:gd name="connsiteX2" fmla="*/ 907240 w 924481"/>
                    <a:gd name="connsiteY2" fmla="*/ 948662 h 1041444"/>
                    <a:gd name="connsiteX3" fmla="*/ 472987 w 924481"/>
                    <a:gd name="connsiteY3" fmla="*/ 989415 h 1041444"/>
                    <a:gd name="connsiteX4" fmla="*/ 7613 w 924481"/>
                    <a:gd name="connsiteY4" fmla="*/ 959510 h 1041444"/>
                    <a:gd name="connsiteX0" fmla="*/ 5001 w 921869"/>
                    <a:gd name="connsiteY0" fmla="*/ 959510 h 1079681"/>
                    <a:gd name="connsiteX1" fmla="*/ 812176 w 921869"/>
                    <a:gd name="connsiteY1" fmla="*/ 0 h 1079681"/>
                    <a:gd name="connsiteX2" fmla="*/ 904628 w 921869"/>
                    <a:gd name="connsiteY2" fmla="*/ 948662 h 1079681"/>
                    <a:gd name="connsiteX3" fmla="*/ 470375 w 921869"/>
                    <a:gd name="connsiteY3" fmla="*/ 989415 h 1079681"/>
                    <a:gd name="connsiteX4" fmla="*/ 5001 w 921869"/>
                    <a:gd name="connsiteY4" fmla="*/ 959510 h 1079681"/>
                    <a:gd name="connsiteX0" fmla="*/ 5001 w 921869"/>
                    <a:gd name="connsiteY0" fmla="*/ 872736 h 1034244"/>
                    <a:gd name="connsiteX1" fmla="*/ 812176 w 921869"/>
                    <a:gd name="connsiteY1" fmla="*/ 0 h 1034244"/>
                    <a:gd name="connsiteX2" fmla="*/ 904628 w 921869"/>
                    <a:gd name="connsiteY2" fmla="*/ 948662 h 1034244"/>
                    <a:gd name="connsiteX3" fmla="*/ 470375 w 921869"/>
                    <a:gd name="connsiteY3" fmla="*/ 989415 h 1034244"/>
                    <a:gd name="connsiteX4" fmla="*/ 5001 w 921869"/>
                    <a:gd name="connsiteY4" fmla="*/ 872736 h 1034244"/>
                    <a:gd name="connsiteX0" fmla="*/ 12221 w 970213"/>
                    <a:gd name="connsiteY0" fmla="*/ 959510 h 1127288"/>
                    <a:gd name="connsiteX1" fmla="*/ 932785 w 970213"/>
                    <a:gd name="connsiteY1" fmla="*/ 0 h 1127288"/>
                    <a:gd name="connsiteX2" fmla="*/ 911848 w 970213"/>
                    <a:gd name="connsiteY2" fmla="*/ 1035436 h 1127288"/>
                    <a:gd name="connsiteX3" fmla="*/ 477595 w 970213"/>
                    <a:gd name="connsiteY3" fmla="*/ 1076189 h 1127288"/>
                    <a:gd name="connsiteX4" fmla="*/ 12221 w 970213"/>
                    <a:gd name="connsiteY4" fmla="*/ 959510 h 1127288"/>
                    <a:gd name="connsiteX0" fmla="*/ 12221 w 937454"/>
                    <a:gd name="connsiteY0" fmla="*/ 959510 h 1127288"/>
                    <a:gd name="connsiteX1" fmla="*/ 932785 w 937454"/>
                    <a:gd name="connsiteY1" fmla="*/ 0 h 1127288"/>
                    <a:gd name="connsiteX2" fmla="*/ 911848 w 937454"/>
                    <a:gd name="connsiteY2" fmla="*/ 1035436 h 1127288"/>
                    <a:gd name="connsiteX3" fmla="*/ 477595 w 937454"/>
                    <a:gd name="connsiteY3" fmla="*/ 1076189 h 1127288"/>
                    <a:gd name="connsiteX4" fmla="*/ 12221 w 937454"/>
                    <a:gd name="connsiteY4" fmla="*/ 959510 h 1127288"/>
                    <a:gd name="connsiteX0" fmla="*/ 11360 w 936593"/>
                    <a:gd name="connsiteY0" fmla="*/ 959510 h 1127288"/>
                    <a:gd name="connsiteX1" fmla="*/ 931924 w 936593"/>
                    <a:gd name="connsiteY1" fmla="*/ 0 h 1127288"/>
                    <a:gd name="connsiteX2" fmla="*/ 910987 w 936593"/>
                    <a:gd name="connsiteY2" fmla="*/ 1035436 h 1127288"/>
                    <a:gd name="connsiteX3" fmla="*/ 476734 w 936593"/>
                    <a:gd name="connsiteY3" fmla="*/ 1076189 h 1127288"/>
                    <a:gd name="connsiteX4" fmla="*/ 11360 w 936593"/>
                    <a:gd name="connsiteY4" fmla="*/ 959510 h 1127288"/>
                    <a:gd name="connsiteX0" fmla="*/ 4000 w 929233"/>
                    <a:gd name="connsiteY0" fmla="*/ 959510 h 1127288"/>
                    <a:gd name="connsiteX1" fmla="*/ 924564 w 929233"/>
                    <a:gd name="connsiteY1" fmla="*/ 0 h 1127288"/>
                    <a:gd name="connsiteX2" fmla="*/ 903627 w 929233"/>
                    <a:gd name="connsiteY2" fmla="*/ 1035436 h 1127288"/>
                    <a:gd name="connsiteX3" fmla="*/ 469374 w 929233"/>
                    <a:gd name="connsiteY3" fmla="*/ 1076189 h 1127288"/>
                    <a:gd name="connsiteX4" fmla="*/ 4000 w 929233"/>
                    <a:gd name="connsiteY4" fmla="*/ 959510 h 1127288"/>
                    <a:gd name="connsiteX0" fmla="*/ 1475 w 926708"/>
                    <a:gd name="connsiteY0" fmla="*/ 959510 h 1127288"/>
                    <a:gd name="connsiteX1" fmla="*/ 922039 w 926708"/>
                    <a:gd name="connsiteY1" fmla="*/ 0 h 1127288"/>
                    <a:gd name="connsiteX2" fmla="*/ 901102 w 926708"/>
                    <a:gd name="connsiteY2" fmla="*/ 1035436 h 1127288"/>
                    <a:gd name="connsiteX3" fmla="*/ 466849 w 926708"/>
                    <a:gd name="connsiteY3" fmla="*/ 1076189 h 1127288"/>
                    <a:gd name="connsiteX4" fmla="*/ 1475 w 926708"/>
                    <a:gd name="connsiteY4" fmla="*/ 959510 h 1127288"/>
                    <a:gd name="connsiteX0" fmla="*/ 22714 w 1162837"/>
                    <a:gd name="connsiteY0" fmla="*/ 1161080 h 1343512"/>
                    <a:gd name="connsiteX1" fmla="*/ 1162836 w 1162837"/>
                    <a:gd name="connsiteY1" fmla="*/ 2 h 1343512"/>
                    <a:gd name="connsiteX2" fmla="*/ 922341 w 1162837"/>
                    <a:gd name="connsiteY2" fmla="*/ 1237006 h 1343512"/>
                    <a:gd name="connsiteX3" fmla="*/ 488088 w 1162837"/>
                    <a:gd name="connsiteY3" fmla="*/ 1277759 h 1343512"/>
                    <a:gd name="connsiteX4" fmla="*/ 22714 w 1162837"/>
                    <a:gd name="connsiteY4" fmla="*/ 1161080 h 1343512"/>
                    <a:gd name="connsiteX0" fmla="*/ 22716 w 1162837"/>
                    <a:gd name="connsiteY0" fmla="*/ 1161080 h 1343512"/>
                    <a:gd name="connsiteX1" fmla="*/ 1162838 w 1162837"/>
                    <a:gd name="connsiteY1" fmla="*/ 2 h 1343512"/>
                    <a:gd name="connsiteX2" fmla="*/ 922343 w 1162837"/>
                    <a:gd name="connsiteY2" fmla="*/ 1237006 h 1343512"/>
                    <a:gd name="connsiteX3" fmla="*/ 488090 w 1162837"/>
                    <a:gd name="connsiteY3" fmla="*/ 1277759 h 1343512"/>
                    <a:gd name="connsiteX4" fmla="*/ 22716 w 1162837"/>
                    <a:gd name="connsiteY4" fmla="*/ 1161080 h 1343512"/>
                    <a:gd name="connsiteX0" fmla="*/ 22450 w 1167687"/>
                    <a:gd name="connsiteY0" fmla="*/ 986672 h 1343512"/>
                    <a:gd name="connsiteX1" fmla="*/ 1167686 w 1167687"/>
                    <a:gd name="connsiteY1" fmla="*/ 2 h 1343512"/>
                    <a:gd name="connsiteX2" fmla="*/ 927191 w 1167687"/>
                    <a:gd name="connsiteY2" fmla="*/ 1237006 h 1343512"/>
                    <a:gd name="connsiteX3" fmla="*/ 492938 w 1167687"/>
                    <a:gd name="connsiteY3" fmla="*/ 1277759 h 1343512"/>
                    <a:gd name="connsiteX4" fmla="*/ 22450 w 1167687"/>
                    <a:gd name="connsiteY4" fmla="*/ 986672 h 1343512"/>
                    <a:gd name="connsiteX0" fmla="*/ 22450 w 1167685"/>
                    <a:gd name="connsiteY0" fmla="*/ 986672 h 1363782"/>
                    <a:gd name="connsiteX1" fmla="*/ 1167686 w 1167685"/>
                    <a:gd name="connsiteY1" fmla="*/ 2 h 1363782"/>
                    <a:gd name="connsiteX2" fmla="*/ 818942 w 1167685"/>
                    <a:gd name="connsiteY2" fmla="*/ 1265979 h 1363782"/>
                    <a:gd name="connsiteX3" fmla="*/ 492938 w 1167685"/>
                    <a:gd name="connsiteY3" fmla="*/ 1277759 h 1363782"/>
                    <a:gd name="connsiteX4" fmla="*/ 22450 w 1167685"/>
                    <a:gd name="connsiteY4" fmla="*/ 986672 h 1363782"/>
                    <a:gd name="connsiteX0" fmla="*/ 22450 w 1167687"/>
                    <a:gd name="connsiteY0" fmla="*/ 986672 h 1319294"/>
                    <a:gd name="connsiteX1" fmla="*/ 1167686 w 1167687"/>
                    <a:gd name="connsiteY1" fmla="*/ 2 h 1319294"/>
                    <a:gd name="connsiteX2" fmla="*/ 818942 w 1167687"/>
                    <a:gd name="connsiteY2" fmla="*/ 1265979 h 1319294"/>
                    <a:gd name="connsiteX3" fmla="*/ 492938 w 1167687"/>
                    <a:gd name="connsiteY3" fmla="*/ 1277759 h 1319294"/>
                    <a:gd name="connsiteX4" fmla="*/ 22450 w 1167687"/>
                    <a:gd name="connsiteY4" fmla="*/ 986672 h 1319294"/>
                    <a:gd name="connsiteX0" fmla="*/ 25991 w 1171227"/>
                    <a:gd name="connsiteY0" fmla="*/ 986672 h 1332253"/>
                    <a:gd name="connsiteX1" fmla="*/ 1171227 w 1171227"/>
                    <a:gd name="connsiteY1" fmla="*/ 2 h 1332253"/>
                    <a:gd name="connsiteX2" fmla="*/ 822483 w 1171227"/>
                    <a:gd name="connsiteY2" fmla="*/ 1265979 h 1332253"/>
                    <a:gd name="connsiteX3" fmla="*/ 464097 w 1171227"/>
                    <a:gd name="connsiteY3" fmla="*/ 1165585 h 1332253"/>
                    <a:gd name="connsiteX4" fmla="*/ 25991 w 1171227"/>
                    <a:gd name="connsiteY4" fmla="*/ 986672 h 1332253"/>
                    <a:gd name="connsiteX0" fmla="*/ 26603 w 1171839"/>
                    <a:gd name="connsiteY0" fmla="*/ 986672 h 1328972"/>
                    <a:gd name="connsiteX1" fmla="*/ 1171839 w 1171839"/>
                    <a:gd name="connsiteY1" fmla="*/ 2 h 1328972"/>
                    <a:gd name="connsiteX2" fmla="*/ 823095 w 1171839"/>
                    <a:gd name="connsiteY2" fmla="*/ 1265979 h 1328972"/>
                    <a:gd name="connsiteX3" fmla="*/ 464709 w 1171839"/>
                    <a:gd name="connsiteY3" fmla="*/ 1165585 h 1328972"/>
                    <a:gd name="connsiteX4" fmla="*/ 26603 w 1171839"/>
                    <a:gd name="connsiteY4" fmla="*/ 986672 h 1328972"/>
                    <a:gd name="connsiteX0" fmla="*/ 20568 w 1165804"/>
                    <a:gd name="connsiteY0" fmla="*/ 986672 h 1374090"/>
                    <a:gd name="connsiteX1" fmla="*/ 1165804 w 1165804"/>
                    <a:gd name="connsiteY1" fmla="*/ 2 h 1374090"/>
                    <a:gd name="connsiteX2" fmla="*/ 829167 w 1165804"/>
                    <a:gd name="connsiteY2" fmla="*/ 1306681 h 1374090"/>
                    <a:gd name="connsiteX3" fmla="*/ 458674 w 1165804"/>
                    <a:gd name="connsiteY3" fmla="*/ 1165585 h 1374090"/>
                    <a:gd name="connsiteX4" fmla="*/ 20568 w 1165804"/>
                    <a:gd name="connsiteY4" fmla="*/ 986672 h 1374090"/>
                    <a:gd name="connsiteX0" fmla="*/ 20568 w 1165804"/>
                    <a:gd name="connsiteY0" fmla="*/ 986672 h 1331835"/>
                    <a:gd name="connsiteX1" fmla="*/ 1165804 w 1165804"/>
                    <a:gd name="connsiteY1" fmla="*/ 2 h 1331835"/>
                    <a:gd name="connsiteX2" fmla="*/ 829167 w 1165804"/>
                    <a:gd name="connsiteY2" fmla="*/ 1306681 h 1331835"/>
                    <a:gd name="connsiteX3" fmla="*/ 458674 w 1165804"/>
                    <a:gd name="connsiteY3" fmla="*/ 1165585 h 1331835"/>
                    <a:gd name="connsiteX4" fmla="*/ 20568 w 1165804"/>
                    <a:gd name="connsiteY4" fmla="*/ 986672 h 1331835"/>
                    <a:gd name="connsiteX0" fmla="*/ 19080 w 1132027"/>
                    <a:gd name="connsiteY0" fmla="*/ 1219720 h 1623645"/>
                    <a:gd name="connsiteX1" fmla="*/ 1132027 w 1132027"/>
                    <a:gd name="connsiteY1" fmla="*/ 0 h 1623645"/>
                    <a:gd name="connsiteX2" fmla="*/ 827679 w 1132027"/>
                    <a:gd name="connsiteY2" fmla="*/ 1539729 h 1623645"/>
                    <a:gd name="connsiteX3" fmla="*/ 457186 w 1132027"/>
                    <a:gd name="connsiteY3" fmla="*/ 1398633 h 1623645"/>
                    <a:gd name="connsiteX4" fmla="*/ 19080 w 1132027"/>
                    <a:gd name="connsiteY4" fmla="*/ 1219720 h 1623645"/>
                    <a:gd name="connsiteX0" fmla="*/ 19080 w 1132027"/>
                    <a:gd name="connsiteY0" fmla="*/ 1219720 h 1623645"/>
                    <a:gd name="connsiteX1" fmla="*/ 1132027 w 1132027"/>
                    <a:gd name="connsiteY1" fmla="*/ 0 h 1623645"/>
                    <a:gd name="connsiteX2" fmla="*/ 827679 w 1132027"/>
                    <a:gd name="connsiteY2" fmla="*/ 1539729 h 1623645"/>
                    <a:gd name="connsiteX3" fmla="*/ 457186 w 1132027"/>
                    <a:gd name="connsiteY3" fmla="*/ 1398633 h 1623645"/>
                    <a:gd name="connsiteX4" fmla="*/ 19080 w 1132027"/>
                    <a:gd name="connsiteY4" fmla="*/ 1219720 h 1623645"/>
                    <a:gd name="connsiteX0" fmla="*/ 18413 w 1153061"/>
                    <a:gd name="connsiteY0" fmla="*/ 1719883 h 1779439"/>
                    <a:gd name="connsiteX1" fmla="*/ 1153061 w 1153061"/>
                    <a:gd name="connsiteY1" fmla="*/ 0 h 1779439"/>
                    <a:gd name="connsiteX2" fmla="*/ 848713 w 1153061"/>
                    <a:gd name="connsiteY2" fmla="*/ 1539729 h 1779439"/>
                    <a:gd name="connsiteX3" fmla="*/ 478220 w 1153061"/>
                    <a:gd name="connsiteY3" fmla="*/ 1398633 h 1779439"/>
                    <a:gd name="connsiteX4" fmla="*/ 18413 w 1153061"/>
                    <a:gd name="connsiteY4" fmla="*/ 1719883 h 1779439"/>
                    <a:gd name="connsiteX0" fmla="*/ 17487 w 1152135"/>
                    <a:gd name="connsiteY0" fmla="*/ 1719883 h 1841151"/>
                    <a:gd name="connsiteX1" fmla="*/ 1152135 w 1152135"/>
                    <a:gd name="connsiteY1" fmla="*/ 0 h 1841151"/>
                    <a:gd name="connsiteX2" fmla="*/ 847787 w 1152135"/>
                    <a:gd name="connsiteY2" fmla="*/ 1539729 h 1841151"/>
                    <a:gd name="connsiteX3" fmla="*/ 489212 w 1152135"/>
                    <a:gd name="connsiteY3" fmla="*/ 1681074 h 1841151"/>
                    <a:gd name="connsiteX4" fmla="*/ 17487 w 1152135"/>
                    <a:gd name="connsiteY4" fmla="*/ 1719883 h 1841151"/>
                    <a:gd name="connsiteX0" fmla="*/ 16094 w 1118131"/>
                    <a:gd name="connsiteY0" fmla="*/ 1963827 h 2103146"/>
                    <a:gd name="connsiteX1" fmla="*/ 1118132 w 1118131"/>
                    <a:gd name="connsiteY1" fmla="*/ -1 h 2103146"/>
                    <a:gd name="connsiteX2" fmla="*/ 846394 w 1118131"/>
                    <a:gd name="connsiteY2" fmla="*/ 1783673 h 2103146"/>
                    <a:gd name="connsiteX3" fmla="*/ 487819 w 1118131"/>
                    <a:gd name="connsiteY3" fmla="*/ 1925018 h 2103146"/>
                    <a:gd name="connsiteX4" fmla="*/ 16094 w 1118131"/>
                    <a:gd name="connsiteY4" fmla="*/ 1963827 h 2103146"/>
                    <a:gd name="connsiteX0" fmla="*/ 16094 w 1118133"/>
                    <a:gd name="connsiteY0" fmla="*/ 1963827 h 2103146"/>
                    <a:gd name="connsiteX1" fmla="*/ 1118132 w 1118133"/>
                    <a:gd name="connsiteY1" fmla="*/ -1 h 2103146"/>
                    <a:gd name="connsiteX2" fmla="*/ 846394 w 1118133"/>
                    <a:gd name="connsiteY2" fmla="*/ 1783673 h 2103146"/>
                    <a:gd name="connsiteX3" fmla="*/ 487819 w 1118133"/>
                    <a:gd name="connsiteY3" fmla="*/ 1925018 h 2103146"/>
                    <a:gd name="connsiteX4" fmla="*/ 16094 w 1118133"/>
                    <a:gd name="connsiteY4" fmla="*/ 1963827 h 2103146"/>
                    <a:gd name="connsiteX0" fmla="*/ 16094 w 1118131"/>
                    <a:gd name="connsiteY0" fmla="*/ 1963827 h 2103146"/>
                    <a:gd name="connsiteX1" fmla="*/ 1118132 w 1118131"/>
                    <a:gd name="connsiteY1" fmla="*/ -1 h 2103146"/>
                    <a:gd name="connsiteX2" fmla="*/ 846394 w 1118131"/>
                    <a:gd name="connsiteY2" fmla="*/ 1783673 h 2103146"/>
                    <a:gd name="connsiteX3" fmla="*/ 487819 w 1118131"/>
                    <a:gd name="connsiteY3" fmla="*/ 1925018 h 2103146"/>
                    <a:gd name="connsiteX4" fmla="*/ 16094 w 1118131"/>
                    <a:gd name="connsiteY4" fmla="*/ 1963827 h 2103146"/>
                    <a:gd name="connsiteX0" fmla="*/ 1727 w 1103766"/>
                    <a:gd name="connsiteY0" fmla="*/ 1963827 h 2119455"/>
                    <a:gd name="connsiteX1" fmla="*/ 1103765 w 1103766"/>
                    <a:gd name="connsiteY1" fmla="*/ -1 h 2119455"/>
                    <a:gd name="connsiteX2" fmla="*/ 832027 w 1103766"/>
                    <a:gd name="connsiteY2" fmla="*/ 1783673 h 2119455"/>
                    <a:gd name="connsiteX3" fmla="*/ 473452 w 1103766"/>
                    <a:gd name="connsiteY3" fmla="*/ 1925018 h 2119455"/>
                    <a:gd name="connsiteX4" fmla="*/ 1727 w 1103766"/>
                    <a:gd name="connsiteY4" fmla="*/ 1963827 h 2119455"/>
                    <a:gd name="connsiteX0" fmla="*/ 1731 w 1102627"/>
                    <a:gd name="connsiteY0" fmla="*/ 1754794 h 1976771"/>
                    <a:gd name="connsiteX1" fmla="*/ 1102627 w 1102627"/>
                    <a:gd name="connsiteY1" fmla="*/ -1 h 1976771"/>
                    <a:gd name="connsiteX2" fmla="*/ 830889 w 1102627"/>
                    <a:gd name="connsiteY2" fmla="*/ 1783673 h 1976771"/>
                    <a:gd name="connsiteX3" fmla="*/ 472314 w 1102627"/>
                    <a:gd name="connsiteY3" fmla="*/ 1925018 h 1976771"/>
                    <a:gd name="connsiteX4" fmla="*/ 1731 w 1102627"/>
                    <a:gd name="connsiteY4" fmla="*/ 1754794 h 1976771"/>
                    <a:gd name="connsiteX0" fmla="*/ 2659 w 793818"/>
                    <a:gd name="connsiteY0" fmla="*/ 1569370 h 1988053"/>
                    <a:gd name="connsiteX1" fmla="*/ 793818 w 793818"/>
                    <a:gd name="connsiteY1" fmla="*/ -1 h 1988053"/>
                    <a:gd name="connsiteX2" fmla="*/ 522080 w 793818"/>
                    <a:gd name="connsiteY2" fmla="*/ 1783673 h 1988053"/>
                    <a:gd name="connsiteX3" fmla="*/ 163505 w 793818"/>
                    <a:gd name="connsiteY3" fmla="*/ 1925018 h 1988053"/>
                    <a:gd name="connsiteX4" fmla="*/ 2659 w 793818"/>
                    <a:gd name="connsiteY4" fmla="*/ 1569370 h 1988053"/>
                    <a:gd name="connsiteX0" fmla="*/ 3429 w 794588"/>
                    <a:gd name="connsiteY0" fmla="*/ 1569370 h 1988053"/>
                    <a:gd name="connsiteX1" fmla="*/ 794588 w 794588"/>
                    <a:gd name="connsiteY1" fmla="*/ -1 h 1988053"/>
                    <a:gd name="connsiteX2" fmla="*/ 522850 w 794588"/>
                    <a:gd name="connsiteY2" fmla="*/ 1783673 h 1988053"/>
                    <a:gd name="connsiteX3" fmla="*/ 164275 w 794588"/>
                    <a:gd name="connsiteY3" fmla="*/ 1925018 h 1988053"/>
                    <a:gd name="connsiteX4" fmla="*/ 3429 w 794588"/>
                    <a:gd name="connsiteY4" fmla="*/ 1569370 h 1988053"/>
                    <a:gd name="connsiteX0" fmla="*/ 40470 w 956651"/>
                    <a:gd name="connsiteY0" fmla="*/ 943683 h 1327437"/>
                    <a:gd name="connsiteX1" fmla="*/ 956651 w 956651"/>
                    <a:gd name="connsiteY1" fmla="*/ -1 h 1327437"/>
                    <a:gd name="connsiteX2" fmla="*/ 559891 w 956651"/>
                    <a:gd name="connsiteY2" fmla="*/ 1157986 h 1327437"/>
                    <a:gd name="connsiteX3" fmla="*/ 201316 w 956651"/>
                    <a:gd name="connsiteY3" fmla="*/ 1299331 h 1327437"/>
                    <a:gd name="connsiteX4" fmla="*/ 40470 w 956651"/>
                    <a:gd name="connsiteY4" fmla="*/ 943683 h 1327437"/>
                    <a:gd name="connsiteX0" fmla="*/ 40470 w 956651"/>
                    <a:gd name="connsiteY0" fmla="*/ 1126411 h 1510165"/>
                    <a:gd name="connsiteX1" fmla="*/ 956651 w 956651"/>
                    <a:gd name="connsiteY1" fmla="*/ 182727 h 1510165"/>
                    <a:gd name="connsiteX2" fmla="*/ 559891 w 956651"/>
                    <a:gd name="connsiteY2" fmla="*/ 1340714 h 1510165"/>
                    <a:gd name="connsiteX3" fmla="*/ 201316 w 956651"/>
                    <a:gd name="connsiteY3" fmla="*/ 1482059 h 1510165"/>
                    <a:gd name="connsiteX4" fmla="*/ 40470 w 956651"/>
                    <a:gd name="connsiteY4" fmla="*/ 1126411 h 1510165"/>
                    <a:gd name="connsiteX0" fmla="*/ 40470 w 956651"/>
                    <a:gd name="connsiteY0" fmla="*/ 1126411 h 1510165"/>
                    <a:gd name="connsiteX1" fmla="*/ 956651 w 956651"/>
                    <a:gd name="connsiteY1" fmla="*/ 182727 h 1510165"/>
                    <a:gd name="connsiteX2" fmla="*/ 559891 w 956651"/>
                    <a:gd name="connsiteY2" fmla="*/ 1340714 h 1510165"/>
                    <a:gd name="connsiteX3" fmla="*/ 201316 w 956651"/>
                    <a:gd name="connsiteY3" fmla="*/ 1482059 h 1510165"/>
                    <a:gd name="connsiteX4" fmla="*/ 40470 w 956651"/>
                    <a:gd name="connsiteY4" fmla="*/ 1126411 h 1510165"/>
                    <a:gd name="connsiteX0" fmla="*/ 32441 w 1037354"/>
                    <a:gd name="connsiteY0" fmla="*/ 1081790 h 1518639"/>
                    <a:gd name="connsiteX1" fmla="*/ 1037354 w 1037354"/>
                    <a:gd name="connsiteY1" fmla="*/ 187598 h 1518639"/>
                    <a:gd name="connsiteX2" fmla="*/ 640594 w 1037354"/>
                    <a:gd name="connsiteY2" fmla="*/ 1345585 h 1518639"/>
                    <a:gd name="connsiteX3" fmla="*/ 282019 w 1037354"/>
                    <a:gd name="connsiteY3" fmla="*/ 1486930 h 1518639"/>
                    <a:gd name="connsiteX4" fmla="*/ 32441 w 1037354"/>
                    <a:gd name="connsiteY4" fmla="*/ 1081790 h 1518639"/>
                    <a:gd name="connsiteX0" fmla="*/ 1414 w 1006327"/>
                    <a:gd name="connsiteY0" fmla="*/ 1101210 h 1538059"/>
                    <a:gd name="connsiteX1" fmla="*/ 1006327 w 1006327"/>
                    <a:gd name="connsiteY1" fmla="*/ 207018 h 1538059"/>
                    <a:gd name="connsiteX2" fmla="*/ 609567 w 1006327"/>
                    <a:gd name="connsiteY2" fmla="*/ 1365005 h 1538059"/>
                    <a:gd name="connsiteX3" fmla="*/ 250992 w 1006327"/>
                    <a:gd name="connsiteY3" fmla="*/ 1506350 h 1538059"/>
                    <a:gd name="connsiteX4" fmla="*/ 1414 w 1006327"/>
                    <a:gd name="connsiteY4" fmla="*/ 1101210 h 1538059"/>
                    <a:gd name="connsiteX0" fmla="*/ 1212 w 1006125"/>
                    <a:gd name="connsiteY0" fmla="*/ 1101210 h 1518170"/>
                    <a:gd name="connsiteX1" fmla="*/ 1006125 w 1006125"/>
                    <a:gd name="connsiteY1" fmla="*/ 207018 h 1518170"/>
                    <a:gd name="connsiteX2" fmla="*/ 423136 w 1006125"/>
                    <a:gd name="connsiteY2" fmla="*/ 1297658 h 1518170"/>
                    <a:gd name="connsiteX3" fmla="*/ 250790 w 1006125"/>
                    <a:gd name="connsiteY3" fmla="*/ 1506350 h 1518170"/>
                    <a:gd name="connsiteX4" fmla="*/ 1212 w 1006125"/>
                    <a:gd name="connsiteY4" fmla="*/ 1101210 h 1518170"/>
                    <a:gd name="connsiteX0" fmla="*/ 1404 w 971360"/>
                    <a:gd name="connsiteY0" fmla="*/ 1131696 h 1511755"/>
                    <a:gd name="connsiteX1" fmla="*/ 971360 w 971360"/>
                    <a:gd name="connsiteY1" fmla="*/ 202919 h 1511755"/>
                    <a:gd name="connsiteX2" fmla="*/ 388371 w 971360"/>
                    <a:gd name="connsiteY2" fmla="*/ 1293559 h 1511755"/>
                    <a:gd name="connsiteX3" fmla="*/ 216025 w 971360"/>
                    <a:gd name="connsiteY3" fmla="*/ 1502251 h 1511755"/>
                    <a:gd name="connsiteX4" fmla="*/ 1404 w 971360"/>
                    <a:gd name="connsiteY4" fmla="*/ 1131696 h 1511755"/>
                    <a:gd name="connsiteX0" fmla="*/ 1529 w 971485"/>
                    <a:gd name="connsiteY0" fmla="*/ 1131696 h 1507982"/>
                    <a:gd name="connsiteX1" fmla="*/ 971485 w 971485"/>
                    <a:gd name="connsiteY1" fmla="*/ 202919 h 1507982"/>
                    <a:gd name="connsiteX2" fmla="*/ 479907 w 971485"/>
                    <a:gd name="connsiteY2" fmla="*/ 1269097 h 1507982"/>
                    <a:gd name="connsiteX3" fmla="*/ 216150 w 971485"/>
                    <a:gd name="connsiteY3" fmla="*/ 1502251 h 1507982"/>
                    <a:gd name="connsiteX4" fmla="*/ 1529 w 971485"/>
                    <a:gd name="connsiteY4" fmla="*/ 1131696 h 1507982"/>
                    <a:gd name="connsiteX0" fmla="*/ 10968 w 980924"/>
                    <a:gd name="connsiteY0" fmla="*/ 1131696 h 1341774"/>
                    <a:gd name="connsiteX1" fmla="*/ 980924 w 980924"/>
                    <a:gd name="connsiteY1" fmla="*/ 202919 h 1341774"/>
                    <a:gd name="connsiteX2" fmla="*/ 489346 w 980924"/>
                    <a:gd name="connsiteY2" fmla="*/ 1269097 h 1341774"/>
                    <a:gd name="connsiteX3" fmla="*/ 10968 w 980924"/>
                    <a:gd name="connsiteY3" fmla="*/ 1131696 h 1341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0924" h="1341774">
                      <a:moveTo>
                        <a:pt x="10968" y="1131696"/>
                      </a:moveTo>
                      <a:cubicBezTo>
                        <a:pt x="29430" y="724174"/>
                        <a:pt x="504038" y="-473538"/>
                        <a:pt x="980924" y="202919"/>
                      </a:cubicBezTo>
                      <a:cubicBezTo>
                        <a:pt x="666595" y="386393"/>
                        <a:pt x="615235" y="1052542"/>
                        <a:pt x="489346" y="1269097"/>
                      </a:cubicBezTo>
                      <a:cubicBezTo>
                        <a:pt x="327687" y="1423893"/>
                        <a:pt x="-70962" y="1309392"/>
                        <a:pt x="10968" y="1131696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四角形: 上の 2 つの角を丸める 7">
                  <a:extLst>
                    <a:ext uri="{FF2B5EF4-FFF2-40B4-BE49-F238E27FC236}">
                      <a16:creationId xmlns:a16="http://schemas.microsoft.com/office/drawing/2014/main" id="{4D643EF9-02A3-433F-B9AF-D273D6998BFA}"/>
                    </a:ext>
                  </a:extLst>
                </p:cNvPr>
                <p:cNvSpPr/>
                <p:nvPr/>
              </p:nvSpPr>
              <p:spPr>
                <a:xfrm rot="10800000">
                  <a:off x="4561024" y="2460537"/>
                  <a:ext cx="912694" cy="1121804"/>
                </a:xfrm>
                <a:custGeom>
                  <a:avLst/>
                  <a:gdLst>
                    <a:gd name="connsiteX0" fmla="*/ 291187 w 582374"/>
                    <a:gd name="connsiteY0" fmla="*/ 0 h 1007975"/>
                    <a:gd name="connsiteX1" fmla="*/ 291187 w 582374"/>
                    <a:gd name="connsiteY1" fmla="*/ 0 h 1007975"/>
                    <a:gd name="connsiteX2" fmla="*/ 582374 w 582374"/>
                    <a:gd name="connsiteY2" fmla="*/ 291187 h 1007975"/>
                    <a:gd name="connsiteX3" fmla="*/ 582374 w 582374"/>
                    <a:gd name="connsiteY3" fmla="*/ 1007975 h 1007975"/>
                    <a:gd name="connsiteX4" fmla="*/ 582374 w 582374"/>
                    <a:gd name="connsiteY4" fmla="*/ 1007975 h 1007975"/>
                    <a:gd name="connsiteX5" fmla="*/ 0 w 582374"/>
                    <a:gd name="connsiteY5" fmla="*/ 1007975 h 1007975"/>
                    <a:gd name="connsiteX6" fmla="*/ 0 w 582374"/>
                    <a:gd name="connsiteY6" fmla="*/ 1007975 h 1007975"/>
                    <a:gd name="connsiteX7" fmla="*/ 0 w 582374"/>
                    <a:gd name="connsiteY7" fmla="*/ 291187 h 1007975"/>
                    <a:gd name="connsiteX8" fmla="*/ 291187 w 582374"/>
                    <a:gd name="connsiteY8" fmla="*/ 0 h 1007975"/>
                    <a:gd name="connsiteX0" fmla="*/ 367387 w 658574"/>
                    <a:gd name="connsiteY0" fmla="*/ 0 h 1007975"/>
                    <a:gd name="connsiteX1" fmla="*/ 367387 w 658574"/>
                    <a:gd name="connsiteY1" fmla="*/ 0 h 1007975"/>
                    <a:gd name="connsiteX2" fmla="*/ 658574 w 658574"/>
                    <a:gd name="connsiteY2" fmla="*/ 291187 h 1007975"/>
                    <a:gd name="connsiteX3" fmla="*/ 658574 w 658574"/>
                    <a:gd name="connsiteY3" fmla="*/ 1007975 h 1007975"/>
                    <a:gd name="connsiteX4" fmla="*/ 658574 w 658574"/>
                    <a:gd name="connsiteY4" fmla="*/ 1007975 h 1007975"/>
                    <a:gd name="connsiteX5" fmla="*/ 76200 w 658574"/>
                    <a:gd name="connsiteY5" fmla="*/ 1007975 h 1007975"/>
                    <a:gd name="connsiteX6" fmla="*/ 0 w 658574"/>
                    <a:gd name="connsiteY6" fmla="*/ 1007975 h 1007975"/>
                    <a:gd name="connsiteX7" fmla="*/ 76200 w 658574"/>
                    <a:gd name="connsiteY7" fmla="*/ 291187 h 1007975"/>
                    <a:gd name="connsiteX8" fmla="*/ 367387 w 658574"/>
                    <a:gd name="connsiteY8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658574 w 749062"/>
                    <a:gd name="connsiteY3" fmla="*/ 1007975 h 1007975"/>
                    <a:gd name="connsiteX4" fmla="*/ 749062 w 749062"/>
                    <a:gd name="connsiteY4" fmla="*/ 1003212 h 1007975"/>
                    <a:gd name="connsiteX5" fmla="*/ 76200 w 749062"/>
                    <a:gd name="connsiteY5" fmla="*/ 1007975 h 1007975"/>
                    <a:gd name="connsiteX6" fmla="*/ 0 w 749062"/>
                    <a:gd name="connsiteY6" fmla="*/ 1007975 h 1007975"/>
                    <a:gd name="connsiteX7" fmla="*/ 76200 w 749062"/>
                    <a:gd name="connsiteY7" fmla="*/ 291187 h 1007975"/>
                    <a:gd name="connsiteX8" fmla="*/ 367387 w 749062"/>
                    <a:gd name="connsiteY8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76200 w 749062"/>
                    <a:gd name="connsiteY4" fmla="*/ 1007975 h 1007975"/>
                    <a:gd name="connsiteX5" fmla="*/ 0 w 749062"/>
                    <a:gd name="connsiteY5" fmla="*/ 1007975 h 1007975"/>
                    <a:gd name="connsiteX6" fmla="*/ 76200 w 749062"/>
                    <a:gd name="connsiteY6" fmla="*/ 291187 h 1007975"/>
                    <a:gd name="connsiteX7" fmla="*/ 367387 w 749062"/>
                    <a:gd name="connsiteY7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0 w 749062"/>
                    <a:gd name="connsiteY4" fmla="*/ 1007975 h 1007975"/>
                    <a:gd name="connsiteX5" fmla="*/ 76200 w 749062"/>
                    <a:gd name="connsiteY5" fmla="*/ 291187 h 1007975"/>
                    <a:gd name="connsiteX6" fmla="*/ 367387 w 749062"/>
                    <a:gd name="connsiteY6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0 w 749062"/>
                    <a:gd name="connsiteY4" fmla="*/ 1007975 h 1007975"/>
                    <a:gd name="connsiteX5" fmla="*/ 76200 w 749062"/>
                    <a:gd name="connsiteY5" fmla="*/ 291187 h 1007975"/>
                    <a:gd name="connsiteX6" fmla="*/ 367387 w 749062"/>
                    <a:gd name="connsiteY6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0 w 749062"/>
                    <a:gd name="connsiteY4" fmla="*/ 1007975 h 1007975"/>
                    <a:gd name="connsiteX5" fmla="*/ 76200 w 749062"/>
                    <a:gd name="connsiteY5" fmla="*/ 291187 h 1007975"/>
                    <a:gd name="connsiteX6" fmla="*/ 367387 w 749062"/>
                    <a:gd name="connsiteY6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364823 w 749062"/>
                    <a:gd name="connsiteY4" fmla="*/ 974375 h 1007975"/>
                    <a:gd name="connsiteX5" fmla="*/ 0 w 749062"/>
                    <a:gd name="connsiteY5" fmla="*/ 1007975 h 1007975"/>
                    <a:gd name="connsiteX6" fmla="*/ 76200 w 749062"/>
                    <a:gd name="connsiteY6" fmla="*/ 291187 h 1007975"/>
                    <a:gd name="connsiteX7" fmla="*/ 367387 w 749062"/>
                    <a:gd name="connsiteY7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364823 w 749062"/>
                    <a:gd name="connsiteY4" fmla="*/ 974375 h 1007975"/>
                    <a:gd name="connsiteX5" fmla="*/ 0 w 749062"/>
                    <a:gd name="connsiteY5" fmla="*/ 1007975 h 1007975"/>
                    <a:gd name="connsiteX6" fmla="*/ 76200 w 749062"/>
                    <a:gd name="connsiteY6" fmla="*/ 291187 h 1007975"/>
                    <a:gd name="connsiteX7" fmla="*/ 367387 w 749062"/>
                    <a:gd name="connsiteY7" fmla="*/ 0 h 100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9062" h="1007975">
                      <a:moveTo>
                        <a:pt x="367387" y="0"/>
                      </a:moveTo>
                      <a:lnTo>
                        <a:pt x="367387" y="0"/>
                      </a:lnTo>
                      <a:cubicBezTo>
                        <a:pt x="528205" y="0"/>
                        <a:pt x="658574" y="130369"/>
                        <a:pt x="658574" y="291187"/>
                      </a:cubicBezTo>
                      <a:cubicBezTo>
                        <a:pt x="688737" y="528529"/>
                        <a:pt x="652224" y="742057"/>
                        <a:pt x="749062" y="1003212"/>
                      </a:cubicBezTo>
                      <a:cubicBezTo>
                        <a:pt x="620331" y="1005011"/>
                        <a:pt x="570467" y="971734"/>
                        <a:pt x="364823" y="974375"/>
                      </a:cubicBezTo>
                      <a:cubicBezTo>
                        <a:pt x="159179" y="977016"/>
                        <a:pt x="121608" y="996775"/>
                        <a:pt x="0" y="1007975"/>
                      </a:cubicBezTo>
                      <a:cubicBezTo>
                        <a:pt x="76200" y="664271"/>
                        <a:pt x="76200" y="530116"/>
                        <a:pt x="76200" y="291187"/>
                      </a:cubicBezTo>
                      <a:cubicBezTo>
                        <a:pt x="76200" y="130369"/>
                        <a:pt x="206569" y="0"/>
                        <a:pt x="367387" y="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1">
                  <a:extLst>
                    <a:ext uri="{FF2B5EF4-FFF2-40B4-BE49-F238E27FC236}">
                      <a16:creationId xmlns:a16="http://schemas.microsoft.com/office/drawing/2014/main" id="{7F976F38-F655-4802-BD8D-4DA3CFEE289F}"/>
                    </a:ext>
                  </a:extLst>
                </p:cNvPr>
                <p:cNvSpPr/>
                <p:nvPr/>
              </p:nvSpPr>
              <p:spPr>
                <a:xfrm rot="11700000">
                  <a:off x="4305251" y="2387335"/>
                  <a:ext cx="646094" cy="618502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  <a:gd name="connsiteX0" fmla="*/ 34 w 901790"/>
                    <a:gd name="connsiteY0" fmla="*/ 975778 h 1063315"/>
                    <a:gd name="connsiteX1" fmla="*/ 444534 w 901790"/>
                    <a:gd name="connsiteY1" fmla="*/ 0 h 1063315"/>
                    <a:gd name="connsiteX2" fmla="*/ 901734 w 901790"/>
                    <a:gd name="connsiteY2" fmla="*/ 975778 h 1063315"/>
                    <a:gd name="connsiteX3" fmla="*/ 467481 w 901790"/>
                    <a:gd name="connsiteY3" fmla="*/ 1016531 h 1063315"/>
                    <a:gd name="connsiteX4" fmla="*/ 34 w 901790"/>
                    <a:gd name="connsiteY4" fmla="*/ 975778 h 1063315"/>
                    <a:gd name="connsiteX0" fmla="*/ 34 w 904575"/>
                    <a:gd name="connsiteY0" fmla="*/ 975778 h 1137146"/>
                    <a:gd name="connsiteX1" fmla="*/ 444534 w 904575"/>
                    <a:gd name="connsiteY1" fmla="*/ 0 h 1137146"/>
                    <a:gd name="connsiteX2" fmla="*/ 901734 w 904575"/>
                    <a:gd name="connsiteY2" fmla="*/ 975778 h 1137146"/>
                    <a:gd name="connsiteX3" fmla="*/ 467481 w 904575"/>
                    <a:gd name="connsiteY3" fmla="*/ 1016531 h 1137146"/>
                    <a:gd name="connsiteX4" fmla="*/ 34 w 904575"/>
                    <a:gd name="connsiteY4" fmla="*/ 975778 h 1137146"/>
                    <a:gd name="connsiteX0" fmla="*/ 7903 w 912444"/>
                    <a:gd name="connsiteY0" fmla="*/ 975778 h 1137146"/>
                    <a:gd name="connsiteX1" fmla="*/ 452403 w 912444"/>
                    <a:gd name="connsiteY1" fmla="*/ 0 h 1137146"/>
                    <a:gd name="connsiteX2" fmla="*/ 909603 w 912444"/>
                    <a:gd name="connsiteY2" fmla="*/ 975778 h 1137146"/>
                    <a:gd name="connsiteX3" fmla="*/ 475350 w 912444"/>
                    <a:gd name="connsiteY3" fmla="*/ 1016531 h 1137146"/>
                    <a:gd name="connsiteX4" fmla="*/ 7903 w 912444"/>
                    <a:gd name="connsiteY4" fmla="*/ 975778 h 1137146"/>
                    <a:gd name="connsiteX0" fmla="*/ 7941 w 910409"/>
                    <a:gd name="connsiteY0" fmla="*/ 986626 h 1137146"/>
                    <a:gd name="connsiteX1" fmla="*/ 450368 w 910409"/>
                    <a:gd name="connsiteY1" fmla="*/ 0 h 1137146"/>
                    <a:gd name="connsiteX2" fmla="*/ 907568 w 910409"/>
                    <a:gd name="connsiteY2" fmla="*/ 975778 h 1137146"/>
                    <a:gd name="connsiteX3" fmla="*/ 473315 w 910409"/>
                    <a:gd name="connsiteY3" fmla="*/ 1016531 h 1137146"/>
                    <a:gd name="connsiteX4" fmla="*/ 7941 w 910409"/>
                    <a:gd name="connsiteY4" fmla="*/ 986626 h 1137146"/>
                    <a:gd name="connsiteX0" fmla="*/ 7941 w 912442"/>
                    <a:gd name="connsiteY0" fmla="*/ 986626 h 1137146"/>
                    <a:gd name="connsiteX1" fmla="*/ 450368 w 912442"/>
                    <a:gd name="connsiteY1" fmla="*/ 0 h 1137146"/>
                    <a:gd name="connsiteX2" fmla="*/ 907568 w 912442"/>
                    <a:gd name="connsiteY2" fmla="*/ 975778 h 1137146"/>
                    <a:gd name="connsiteX3" fmla="*/ 473315 w 912442"/>
                    <a:gd name="connsiteY3" fmla="*/ 1016531 h 1137146"/>
                    <a:gd name="connsiteX4" fmla="*/ 7941 w 912442"/>
                    <a:gd name="connsiteY4" fmla="*/ 986626 h 1137146"/>
                    <a:gd name="connsiteX0" fmla="*/ 10805 w 915306"/>
                    <a:gd name="connsiteY0" fmla="*/ 986626 h 1137146"/>
                    <a:gd name="connsiteX1" fmla="*/ 453232 w 915306"/>
                    <a:gd name="connsiteY1" fmla="*/ 0 h 1137146"/>
                    <a:gd name="connsiteX2" fmla="*/ 910432 w 915306"/>
                    <a:gd name="connsiteY2" fmla="*/ 975778 h 1137146"/>
                    <a:gd name="connsiteX3" fmla="*/ 476179 w 915306"/>
                    <a:gd name="connsiteY3" fmla="*/ 1016531 h 1137146"/>
                    <a:gd name="connsiteX4" fmla="*/ 10805 w 915306"/>
                    <a:gd name="connsiteY4" fmla="*/ 986626 h 1137146"/>
                    <a:gd name="connsiteX0" fmla="*/ 10805 w 914468"/>
                    <a:gd name="connsiteY0" fmla="*/ 986626 h 1096815"/>
                    <a:gd name="connsiteX1" fmla="*/ 453232 w 914468"/>
                    <a:gd name="connsiteY1" fmla="*/ 0 h 1096815"/>
                    <a:gd name="connsiteX2" fmla="*/ 910432 w 914468"/>
                    <a:gd name="connsiteY2" fmla="*/ 975778 h 1096815"/>
                    <a:gd name="connsiteX3" fmla="*/ 476179 w 914468"/>
                    <a:gd name="connsiteY3" fmla="*/ 1016531 h 1096815"/>
                    <a:gd name="connsiteX4" fmla="*/ 10805 w 914468"/>
                    <a:gd name="connsiteY4" fmla="*/ 986626 h 1096815"/>
                    <a:gd name="connsiteX0" fmla="*/ 4735 w 944750"/>
                    <a:gd name="connsiteY0" fmla="*/ 986626 h 1070544"/>
                    <a:gd name="connsiteX1" fmla="*/ 729013 w 944750"/>
                    <a:gd name="connsiteY1" fmla="*/ 0 h 1070544"/>
                    <a:gd name="connsiteX2" fmla="*/ 904362 w 944750"/>
                    <a:gd name="connsiteY2" fmla="*/ 975778 h 1070544"/>
                    <a:gd name="connsiteX3" fmla="*/ 470109 w 944750"/>
                    <a:gd name="connsiteY3" fmla="*/ 1016531 h 1070544"/>
                    <a:gd name="connsiteX4" fmla="*/ 4735 w 944750"/>
                    <a:gd name="connsiteY4" fmla="*/ 986626 h 1070544"/>
                    <a:gd name="connsiteX0" fmla="*/ 4735 w 912804"/>
                    <a:gd name="connsiteY0" fmla="*/ 986626 h 1070544"/>
                    <a:gd name="connsiteX1" fmla="*/ 729013 w 912804"/>
                    <a:gd name="connsiteY1" fmla="*/ 0 h 1070544"/>
                    <a:gd name="connsiteX2" fmla="*/ 904362 w 912804"/>
                    <a:gd name="connsiteY2" fmla="*/ 975778 h 1070544"/>
                    <a:gd name="connsiteX3" fmla="*/ 470109 w 912804"/>
                    <a:gd name="connsiteY3" fmla="*/ 1016531 h 1070544"/>
                    <a:gd name="connsiteX4" fmla="*/ 4735 w 912804"/>
                    <a:gd name="connsiteY4" fmla="*/ 986626 h 1070544"/>
                    <a:gd name="connsiteX0" fmla="*/ 7613 w 929064"/>
                    <a:gd name="connsiteY0" fmla="*/ 959510 h 1041444"/>
                    <a:gd name="connsiteX1" fmla="*/ 814788 w 929064"/>
                    <a:gd name="connsiteY1" fmla="*/ 0 h 1041444"/>
                    <a:gd name="connsiteX2" fmla="*/ 907240 w 929064"/>
                    <a:gd name="connsiteY2" fmla="*/ 948662 h 1041444"/>
                    <a:gd name="connsiteX3" fmla="*/ 472987 w 929064"/>
                    <a:gd name="connsiteY3" fmla="*/ 989415 h 1041444"/>
                    <a:gd name="connsiteX4" fmla="*/ 7613 w 929064"/>
                    <a:gd name="connsiteY4" fmla="*/ 959510 h 1041444"/>
                    <a:gd name="connsiteX0" fmla="*/ 7613 w 924481"/>
                    <a:gd name="connsiteY0" fmla="*/ 959510 h 1041444"/>
                    <a:gd name="connsiteX1" fmla="*/ 814788 w 924481"/>
                    <a:gd name="connsiteY1" fmla="*/ 0 h 1041444"/>
                    <a:gd name="connsiteX2" fmla="*/ 907240 w 924481"/>
                    <a:gd name="connsiteY2" fmla="*/ 948662 h 1041444"/>
                    <a:gd name="connsiteX3" fmla="*/ 472987 w 924481"/>
                    <a:gd name="connsiteY3" fmla="*/ 989415 h 1041444"/>
                    <a:gd name="connsiteX4" fmla="*/ 7613 w 924481"/>
                    <a:gd name="connsiteY4" fmla="*/ 959510 h 1041444"/>
                    <a:gd name="connsiteX0" fmla="*/ 5001 w 921869"/>
                    <a:gd name="connsiteY0" fmla="*/ 959510 h 1079681"/>
                    <a:gd name="connsiteX1" fmla="*/ 812176 w 921869"/>
                    <a:gd name="connsiteY1" fmla="*/ 0 h 1079681"/>
                    <a:gd name="connsiteX2" fmla="*/ 904628 w 921869"/>
                    <a:gd name="connsiteY2" fmla="*/ 948662 h 1079681"/>
                    <a:gd name="connsiteX3" fmla="*/ 470375 w 921869"/>
                    <a:gd name="connsiteY3" fmla="*/ 989415 h 1079681"/>
                    <a:gd name="connsiteX4" fmla="*/ 5001 w 921869"/>
                    <a:gd name="connsiteY4" fmla="*/ 959510 h 1079681"/>
                    <a:gd name="connsiteX0" fmla="*/ 5001 w 921869"/>
                    <a:gd name="connsiteY0" fmla="*/ 872736 h 1034244"/>
                    <a:gd name="connsiteX1" fmla="*/ 812176 w 921869"/>
                    <a:gd name="connsiteY1" fmla="*/ 0 h 1034244"/>
                    <a:gd name="connsiteX2" fmla="*/ 904628 w 921869"/>
                    <a:gd name="connsiteY2" fmla="*/ 948662 h 1034244"/>
                    <a:gd name="connsiteX3" fmla="*/ 470375 w 921869"/>
                    <a:gd name="connsiteY3" fmla="*/ 989415 h 1034244"/>
                    <a:gd name="connsiteX4" fmla="*/ 5001 w 921869"/>
                    <a:gd name="connsiteY4" fmla="*/ 872736 h 1034244"/>
                    <a:gd name="connsiteX0" fmla="*/ 12221 w 970213"/>
                    <a:gd name="connsiteY0" fmla="*/ 959510 h 1127288"/>
                    <a:gd name="connsiteX1" fmla="*/ 932785 w 970213"/>
                    <a:gd name="connsiteY1" fmla="*/ 0 h 1127288"/>
                    <a:gd name="connsiteX2" fmla="*/ 911848 w 970213"/>
                    <a:gd name="connsiteY2" fmla="*/ 1035436 h 1127288"/>
                    <a:gd name="connsiteX3" fmla="*/ 477595 w 970213"/>
                    <a:gd name="connsiteY3" fmla="*/ 1076189 h 1127288"/>
                    <a:gd name="connsiteX4" fmla="*/ 12221 w 970213"/>
                    <a:gd name="connsiteY4" fmla="*/ 959510 h 1127288"/>
                    <a:gd name="connsiteX0" fmla="*/ 12221 w 937454"/>
                    <a:gd name="connsiteY0" fmla="*/ 959510 h 1127288"/>
                    <a:gd name="connsiteX1" fmla="*/ 932785 w 937454"/>
                    <a:gd name="connsiteY1" fmla="*/ 0 h 1127288"/>
                    <a:gd name="connsiteX2" fmla="*/ 911848 w 937454"/>
                    <a:gd name="connsiteY2" fmla="*/ 1035436 h 1127288"/>
                    <a:gd name="connsiteX3" fmla="*/ 477595 w 937454"/>
                    <a:gd name="connsiteY3" fmla="*/ 1076189 h 1127288"/>
                    <a:gd name="connsiteX4" fmla="*/ 12221 w 937454"/>
                    <a:gd name="connsiteY4" fmla="*/ 959510 h 1127288"/>
                    <a:gd name="connsiteX0" fmla="*/ 11360 w 936593"/>
                    <a:gd name="connsiteY0" fmla="*/ 959510 h 1127288"/>
                    <a:gd name="connsiteX1" fmla="*/ 931924 w 936593"/>
                    <a:gd name="connsiteY1" fmla="*/ 0 h 1127288"/>
                    <a:gd name="connsiteX2" fmla="*/ 910987 w 936593"/>
                    <a:gd name="connsiteY2" fmla="*/ 1035436 h 1127288"/>
                    <a:gd name="connsiteX3" fmla="*/ 476734 w 936593"/>
                    <a:gd name="connsiteY3" fmla="*/ 1076189 h 1127288"/>
                    <a:gd name="connsiteX4" fmla="*/ 11360 w 936593"/>
                    <a:gd name="connsiteY4" fmla="*/ 959510 h 1127288"/>
                    <a:gd name="connsiteX0" fmla="*/ 4000 w 929233"/>
                    <a:gd name="connsiteY0" fmla="*/ 959510 h 1127288"/>
                    <a:gd name="connsiteX1" fmla="*/ 924564 w 929233"/>
                    <a:gd name="connsiteY1" fmla="*/ 0 h 1127288"/>
                    <a:gd name="connsiteX2" fmla="*/ 903627 w 929233"/>
                    <a:gd name="connsiteY2" fmla="*/ 1035436 h 1127288"/>
                    <a:gd name="connsiteX3" fmla="*/ 469374 w 929233"/>
                    <a:gd name="connsiteY3" fmla="*/ 1076189 h 1127288"/>
                    <a:gd name="connsiteX4" fmla="*/ 4000 w 929233"/>
                    <a:gd name="connsiteY4" fmla="*/ 959510 h 1127288"/>
                    <a:gd name="connsiteX0" fmla="*/ 1475 w 926708"/>
                    <a:gd name="connsiteY0" fmla="*/ 959510 h 1127288"/>
                    <a:gd name="connsiteX1" fmla="*/ 922039 w 926708"/>
                    <a:gd name="connsiteY1" fmla="*/ 0 h 1127288"/>
                    <a:gd name="connsiteX2" fmla="*/ 901102 w 926708"/>
                    <a:gd name="connsiteY2" fmla="*/ 1035436 h 1127288"/>
                    <a:gd name="connsiteX3" fmla="*/ 466849 w 926708"/>
                    <a:gd name="connsiteY3" fmla="*/ 1076189 h 1127288"/>
                    <a:gd name="connsiteX4" fmla="*/ 1475 w 926708"/>
                    <a:gd name="connsiteY4" fmla="*/ 959510 h 1127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6708" h="1127288">
                      <a:moveTo>
                        <a:pt x="1475" y="959510"/>
                      </a:moveTo>
                      <a:cubicBezTo>
                        <a:pt x="23981" y="709638"/>
                        <a:pt x="677767" y="352546"/>
                        <a:pt x="922039" y="0"/>
                      </a:cubicBezTo>
                      <a:cubicBezTo>
                        <a:pt x="853252" y="454661"/>
                        <a:pt x="976967" y="856071"/>
                        <a:pt x="901102" y="1035436"/>
                      </a:cubicBezTo>
                      <a:cubicBezTo>
                        <a:pt x="825237" y="1214801"/>
                        <a:pt x="715847" y="1076189"/>
                        <a:pt x="466849" y="1076189"/>
                      </a:cubicBezTo>
                      <a:cubicBezTo>
                        <a:pt x="217851" y="1076189"/>
                        <a:pt x="-21031" y="1209382"/>
                        <a:pt x="1475" y="95951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1">
                  <a:extLst>
                    <a:ext uri="{FF2B5EF4-FFF2-40B4-BE49-F238E27FC236}">
                      <a16:creationId xmlns:a16="http://schemas.microsoft.com/office/drawing/2014/main" id="{B10293BD-DE39-439F-B985-6AB64D808159}"/>
                    </a:ext>
                  </a:extLst>
                </p:cNvPr>
                <p:cNvSpPr/>
                <p:nvPr/>
              </p:nvSpPr>
              <p:spPr>
                <a:xfrm rot="11103744" flipH="1" flipV="1">
                  <a:off x="5235847" y="2243077"/>
                  <a:ext cx="644821" cy="291980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  <a:gd name="connsiteX0" fmla="*/ 34 w 901790"/>
                    <a:gd name="connsiteY0" fmla="*/ 975778 h 1063315"/>
                    <a:gd name="connsiteX1" fmla="*/ 444534 w 901790"/>
                    <a:gd name="connsiteY1" fmla="*/ 0 h 1063315"/>
                    <a:gd name="connsiteX2" fmla="*/ 901734 w 901790"/>
                    <a:gd name="connsiteY2" fmla="*/ 975778 h 1063315"/>
                    <a:gd name="connsiteX3" fmla="*/ 467481 w 901790"/>
                    <a:gd name="connsiteY3" fmla="*/ 1016531 h 1063315"/>
                    <a:gd name="connsiteX4" fmla="*/ 34 w 901790"/>
                    <a:gd name="connsiteY4" fmla="*/ 975778 h 1063315"/>
                    <a:gd name="connsiteX0" fmla="*/ 34 w 904575"/>
                    <a:gd name="connsiteY0" fmla="*/ 975778 h 1137146"/>
                    <a:gd name="connsiteX1" fmla="*/ 444534 w 904575"/>
                    <a:gd name="connsiteY1" fmla="*/ 0 h 1137146"/>
                    <a:gd name="connsiteX2" fmla="*/ 901734 w 904575"/>
                    <a:gd name="connsiteY2" fmla="*/ 975778 h 1137146"/>
                    <a:gd name="connsiteX3" fmla="*/ 467481 w 904575"/>
                    <a:gd name="connsiteY3" fmla="*/ 1016531 h 1137146"/>
                    <a:gd name="connsiteX4" fmla="*/ 34 w 904575"/>
                    <a:gd name="connsiteY4" fmla="*/ 975778 h 1137146"/>
                    <a:gd name="connsiteX0" fmla="*/ 7903 w 912444"/>
                    <a:gd name="connsiteY0" fmla="*/ 975778 h 1137146"/>
                    <a:gd name="connsiteX1" fmla="*/ 452403 w 912444"/>
                    <a:gd name="connsiteY1" fmla="*/ 0 h 1137146"/>
                    <a:gd name="connsiteX2" fmla="*/ 909603 w 912444"/>
                    <a:gd name="connsiteY2" fmla="*/ 975778 h 1137146"/>
                    <a:gd name="connsiteX3" fmla="*/ 475350 w 912444"/>
                    <a:gd name="connsiteY3" fmla="*/ 1016531 h 1137146"/>
                    <a:gd name="connsiteX4" fmla="*/ 7903 w 912444"/>
                    <a:gd name="connsiteY4" fmla="*/ 975778 h 1137146"/>
                    <a:gd name="connsiteX0" fmla="*/ 7941 w 910409"/>
                    <a:gd name="connsiteY0" fmla="*/ 986626 h 1137146"/>
                    <a:gd name="connsiteX1" fmla="*/ 450368 w 910409"/>
                    <a:gd name="connsiteY1" fmla="*/ 0 h 1137146"/>
                    <a:gd name="connsiteX2" fmla="*/ 907568 w 910409"/>
                    <a:gd name="connsiteY2" fmla="*/ 975778 h 1137146"/>
                    <a:gd name="connsiteX3" fmla="*/ 473315 w 910409"/>
                    <a:gd name="connsiteY3" fmla="*/ 1016531 h 1137146"/>
                    <a:gd name="connsiteX4" fmla="*/ 7941 w 910409"/>
                    <a:gd name="connsiteY4" fmla="*/ 986626 h 1137146"/>
                    <a:gd name="connsiteX0" fmla="*/ 7941 w 912442"/>
                    <a:gd name="connsiteY0" fmla="*/ 986626 h 1137146"/>
                    <a:gd name="connsiteX1" fmla="*/ 450368 w 912442"/>
                    <a:gd name="connsiteY1" fmla="*/ 0 h 1137146"/>
                    <a:gd name="connsiteX2" fmla="*/ 907568 w 912442"/>
                    <a:gd name="connsiteY2" fmla="*/ 975778 h 1137146"/>
                    <a:gd name="connsiteX3" fmla="*/ 473315 w 912442"/>
                    <a:gd name="connsiteY3" fmla="*/ 1016531 h 1137146"/>
                    <a:gd name="connsiteX4" fmla="*/ 7941 w 912442"/>
                    <a:gd name="connsiteY4" fmla="*/ 986626 h 1137146"/>
                    <a:gd name="connsiteX0" fmla="*/ 10805 w 915306"/>
                    <a:gd name="connsiteY0" fmla="*/ 986626 h 1137146"/>
                    <a:gd name="connsiteX1" fmla="*/ 453232 w 915306"/>
                    <a:gd name="connsiteY1" fmla="*/ 0 h 1137146"/>
                    <a:gd name="connsiteX2" fmla="*/ 910432 w 915306"/>
                    <a:gd name="connsiteY2" fmla="*/ 975778 h 1137146"/>
                    <a:gd name="connsiteX3" fmla="*/ 476179 w 915306"/>
                    <a:gd name="connsiteY3" fmla="*/ 1016531 h 1137146"/>
                    <a:gd name="connsiteX4" fmla="*/ 10805 w 915306"/>
                    <a:gd name="connsiteY4" fmla="*/ 986626 h 1137146"/>
                    <a:gd name="connsiteX0" fmla="*/ 10805 w 914468"/>
                    <a:gd name="connsiteY0" fmla="*/ 986626 h 1096815"/>
                    <a:gd name="connsiteX1" fmla="*/ 453232 w 914468"/>
                    <a:gd name="connsiteY1" fmla="*/ 0 h 1096815"/>
                    <a:gd name="connsiteX2" fmla="*/ 910432 w 914468"/>
                    <a:gd name="connsiteY2" fmla="*/ 975778 h 1096815"/>
                    <a:gd name="connsiteX3" fmla="*/ 476179 w 914468"/>
                    <a:gd name="connsiteY3" fmla="*/ 1016531 h 1096815"/>
                    <a:gd name="connsiteX4" fmla="*/ 10805 w 914468"/>
                    <a:gd name="connsiteY4" fmla="*/ 986626 h 1096815"/>
                    <a:gd name="connsiteX0" fmla="*/ 4735 w 944750"/>
                    <a:gd name="connsiteY0" fmla="*/ 986626 h 1070544"/>
                    <a:gd name="connsiteX1" fmla="*/ 729013 w 944750"/>
                    <a:gd name="connsiteY1" fmla="*/ 0 h 1070544"/>
                    <a:gd name="connsiteX2" fmla="*/ 904362 w 944750"/>
                    <a:gd name="connsiteY2" fmla="*/ 975778 h 1070544"/>
                    <a:gd name="connsiteX3" fmla="*/ 470109 w 944750"/>
                    <a:gd name="connsiteY3" fmla="*/ 1016531 h 1070544"/>
                    <a:gd name="connsiteX4" fmla="*/ 4735 w 944750"/>
                    <a:gd name="connsiteY4" fmla="*/ 986626 h 1070544"/>
                    <a:gd name="connsiteX0" fmla="*/ 4735 w 912804"/>
                    <a:gd name="connsiteY0" fmla="*/ 986626 h 1070544"/>
                    <a:gd name="connsiteX1" fmla="*/ 729013 w 912804"/>
                    <a:gd name="connsiteY1" fmla="*/ 0 h 1070544"/>
                    <a:gd name="connsiteX2" fmla="*/ 904362 w 912804"/>
                    <a:gd name="connsiteY2" fmla="*/ 975778 h 1070544"/>
                    <a:gd name="connsiteX3" fmla="*/ 470109 w 912804"/>
                    <a:gd name="connsiteY3" fmla="*/ 1016531 h 1070544"/>
                    <a:gd name="connsiteX4" fmla="*/ 4735 w 912804"/>
                    <a:gd name="connsiteY4" fmla="*/ 986626 h 1070544"/>
                    <a:gd name="connsiteX0" fmla="*/ 7613 w 929064"/>
                    <a:gd name="connsiteY0" fmla="*/ 959510 h 1041444"/>
                    <a:gd name="connsiteX1" fmla="*/ 814788 w 929064"/>
                    <a:gd name="connsiteY1" fmla="*/ 0 h 1041444"/>
                    <a:gd name="connsiteX2" fmla="*/ 907240 w 929064"/>
                    <a:gd name="connsiteY2" fmla="*/ 948662 h 1041444"/>
                    <a:gd name="connsiteX3" fmla="*/ 472987 w 929064"/>
                    <a:gd name="connsiteY3" fmla="*/ 989415 h 1041444"/>
                    <a:gd name="connsiteX4" fmla="*/ 7613 w 929064"/>
                    <a:gd name="connsiteY4" fmla="*/ 959510 h 1041444"/>
                    <a:gd name="connsiteX0" fmla="*/ 7613 w 924481"/>
                    <a:gd name="connsiteY0" fmla="*/ 959510 h 1041444"/>
                    <a:gd name="connsiteX1" fmla="*/ 814788 w 924481"/>
                    <a:gd name="connsiteY1" fmla="*/ 0 h 1041444"/>
                    <a:gd name="connsiteX2" fmla="*/ 907240 w 924481"/>
                    <a:gd name="connsiteY2" fmla="*/ 948662 h 1041444"/>
                    <a:gd name="connsiteX3" fmla="*/ 472987 w 924481"/>
                    <a:gd name="connsiteY3" fmla="*/ 989415 h 1041444"/>
                    <a:gd name="connsiteX4" fmla="*/ 7613 w 924481"/>
                    <a:gd name="connsiteY4" fmla="*/ 959510 h 1041444"/>
                    <a:gd name="connsiteX0" fmla="*/ 5001 w 921869"/>
                    <a:gd name="connsiteY0" fmla="*/ 959510 h 1079681"/>
                    <a:gd name="connsiteX1" fmla="*/ 812176 w 921869"/>
                    <a:gd name="connsiteY1" fmla="*/ 0 h 1079681"/>
                    <a:gd name="connsiteX2" fmla="*/ 904628 w 921869"/>
                    <a:gd name="connsiteY2" fmla="*/ 948662 h 1079681"/>
                    <a:gd name="connsiteX3" fmla="*/ 470375 w 921869"/>
                    <a:gd name="connsiteY3" fmla="*/ 989415 h 1079681"/>
                    <a:gd name="connsiteX4" fmla="*/ 5001 w 921869"/>
                    <a:gd name="connsiteY4" fmla="*/ 959510 h 1079681"/>
                    <a:gd name="connsiteX0" fmla="*/ 5001 w 921869"/>
                    <a:gd name="connsiteY0" fmla="*/ 872736 h 1034244"/>
                    <a:gd name="connsiteX1" fmla="*/ 812176 w 921869"/>
                    <a:gd name="connsiteY1" fmla="*/ 0 h 1034244"/>
                    <a:gd name="connsiteX2" fmla="*/ 904628 w 921869"/>
                    <a:gd name="connsiteY2" fmla="*/ 948662 h 1034244"/>
                    <a:gd name="connsiteX3" fmla="*/ 470375 w 921869"/>
                    <a:gd name="connsiteY3" fmla="*/ 989415 h 1034244"/>
                    <a:gd name="connsiteX4" fmla="*/ 5001 w 921869"/>
                    <a:gd name="connsiteY4" fmla="*/ 872736 h 1034244"/>
                    <a:gd name="connsiteX0" fmla="*/ 12221 w 970213"/>
                    <a:gd name="connsiteY0" fmla="*/ 959510 h 1127288"/>
                    <a:gd name="connsiteX1" fmla="*/ 932785 w 970213"/>
                    <a:gd name="connsiteY1" fmla="*/ 0 h 1127288"/>
                    <a:gd name="connsiteX2" fmla="*/ 911848 w 970213"/>
                    <a:gd name="connsiteY2" fmla="*/ 1035436 h 1127288"/>
                    <a:gd name="connsiteX3" fmla="*/ 477595 w 970213"/>
                    <a:gd name="connsiteY3" fmla="*/ 1076189 h 1127288"/>
                    <a:gd name="connsiteX4" fmla="*/ 12221 w 970213"/>
                    <a:gd name="connsiteY4" fmla="*/ 959510 h 1127288"/>
                    <a:gd name="connsiteX0" fmla="*/ 12221 w 937454"/>
                    <a:gd name="connsiteY0" fmla="*/ 959510 h 1127288"/>
                    <a:gd name="connsiteX1" fmla="*/ 932785 w 937454"/>
                    <a:gd name="connsiteY1" fmla="*/ 0 h 1127288"/>
                    <a:gd name="connsiteX2" fmla="*/ 911848 w 937454"/>
                    <a:gd name="connsiteY2" fmla="*/ 1035436 h 1127288"/>
                    <a:gd name="connsiteX3" fmla="*/ 477595 w 937454"/>
                    <a:gd name="connsiteY3" fmla="*/ 1076189 h 1127288"/>
                    <a:gd name="connsiteX4" fmla="*/ 12221 w 937454"/>
                    <a:gd name="connsiteY4" fmla="*/ 959510 h 1127288"/>
                    <a:gd name="connsiteX0" fmla="*/ 11360 w 936593"/>
                    <a:gd name="connsiteY0" fmla="*/ 959510 h 1127288"/>
                    <a:gd name="connsiteX1" fmla="*/ 931924 w 936593"/>
                    <a:gd name="connsiteY1" fmla="*/ 0 h 1127288"/>
                    <a:gd name="connsiteX2" fmla="*/ 910987 w 936593"/>
                    <a:gd name="connsiteY2" fmla="*/ 1035436 h 1127288"/>
                    <a:gd name="connsiteX3" fmla="*/ 476734 w 936593"/>
                    <a:gd name="connsiteY3" fmla="*/ 1076189 h 1127288"/>
                    <a:gd name="connsiteX4" fmla="*/ 11360 w 936593"/>
                    <a:gd name="connsiteY4" fmla="*/ 959510 h 1127288"/>
                    <a:gd name="connsiteX0" fmla="*/ 4000 w 929233"/>
                    <a:gd name="connsiteY0" fmla="*/ 959510 h 1127288"/>
                    <a:gd name="connsiteX1" fmla="*/ 924564 w 929233"/>
                    <a:gd name="connsiteY1" fmla="*/ 0 h 1127288"/>
                    <a:gd name="connsiteX2" fmla="*/ 903627 w 929233"/>
                    <a:gd name="connsiteY2" fmla="*/ 1035436 h 1127288"/>
                    <a:gd name="connsiteX3" fmla="*/ 469374 w 929233"/>
                    <a:gd name="connsiteY3" fmla="*/ 1076189 h 1127288"/>
                    <a:gd name="connsiteX4" fmla="*/ 4000 w 929233"/>
                    <a:gd name="connsiteY4" fmla="*/ 959510 h 1127288"/>
                    <a:gd name="connsiteX0" fmla="*/ 1475 w 926708"/>
                    <a:gd name="connsiteY0" fmla="*/ 959510 h 1127288"/>
                    <a:gd name="connsiteX1" fmla="*/ 922039 w 926708"/>
                    <a:gd name="connsiteY1" fmla="*/ 0 h 1127288"/>
                    <a:gd name="connsiteX2" fmla="*/ 901102 w 926708"/>
                    <a:gd name="connsiteY2" fmla="*/ 1035436 h 1127288"/>
                    <a:gd name="connsiteX3" fmla="*/ 466849 w 926708"/>
                    <a:gd name="connsiteY3" fmla="*/ 1076189 h 1127288"/>
                    <a:gd name="connsiteX4" fmla="*/ 1475 w 926708"/>
                    <a:gd name="connsiteY4" fmla="*/ 959510 h 1127288"/>
                    <a:gd name="connsiteX0" fmla="*/ 22714 w 1162837"/>
                    <a:gd name="connsiteY0" fmla="*/ 1161080 h 1343512"/>
                    <a:gd name="connsiteX1" fmla="*/ 1162836 w 1162837"/>
                    <a:gd name="connsiteY1" fmla="*/ 2 h 1343512"/>
                    <a:gd name="connsiteX2" fmla="*/ 922341 w 1162837"/>
                    <a:gd name="connsiteY2" fmla="*/ 1237006 h 1343512"/>
                    <a:gd name="connsiteX3" fmla="*/ 488088 w 1162837"/>
                    <a:gd name="connsiteY3" fmla="*/ 1277759 h 1343512"/>
                    <a:gd name="connsiteX4" fmla="*/ 22714 w 1162837"/>
                    <a:gd name="connsiteY4" fmla="*/ 1161080 h 1343512"/>
                    <a:gd name="connsiteX0" fmla="*/ 22716 w 1162837"/>
                    <a:gd name="connsiteY0" fmla="*/ 1161080 h 1343512"/>
                    <a:gd name="connsiteX1" fmla="*/ 1162838 w 1162837"/>
                    <a:gd name="connsiteY1" fmla="*/ 2 h 1343512"/>
                    <a:gd name="connsiteX2" fmla="*/ 922343 w 1162837"/>
                    <a:gd name="connsiteY2" fmla="*/ 1237006 h 1343512"/>
                    <a:gd name="connsiteX3" fmla="*/ 488090 w 1162837"/>
                    <a:gd name="connsiteY3" fmla="*/ 1277759 h 1343512"/>
                    <a:gd name="connsiteX4" fmla="*/ 22716 w 1162837"/>
                    <a:gd name="connsiteY4" fmla="*/ 1161080 h 1343512"/>
                    <a:gd name="connsiteX0" fmla="*/ 22450 w 1167687"/>
                    <a:gd name="connsiteY0" fmla="*/ 986672 h 1343512"/>
                    <a:gd name="connsiteX1" fmla="*/ 1167686 w 1167687"/>
                    <a:gd name="connsiteY1" fmla="*/ 2 h 1343512"/>
                    <a:gd name="connsiteX2" fmla="*/ 927191 w 1167687"/>
                    <a:gd name="connsiteY2" fmla="*/ 1237006 h 1343512"/>
                    <a:gd name="connsiteX3" fmla="*/ 492938 w 1167687"/>
                    <a:gd name="connsiteY3" fmla="*/ 1277759 h 1343512"/>
                    <a:gd name="connsiteX4" fmla="*/ 22450 w 1167687"/>
                    <a:gd name="connsiteY4" fmla="*/ 986672 h 1343512"/>
                    <a:gd name="connsiteX0" fmla="*/ 22450 w 1167685"/>
                    <a:gd name="connsiteY0" fmla="*/ 986672 h 1363782"/>
                    <a:gd name="connsiteX1" fmla="*/ 1167686 w 1167685"/>
                    <a:gd name="connsiteY1" fmla="*/ 2 h 1363782"/>
                    <a:gd name="connsiteX2" fmla="*/ 818942 w 1167685"/>
                    <a:gd name="connsiteY2" fmla="*/ 1265979 h 1363782"/>
                    <a:gd name="connsiteX3" fmla="*/ 492938 w 1167685"/>
                    <a:gd name="connsiteY3" fmla="*/ 1277759 h 1363782"/>
                    <a:gd name="connsiteX4" fmla="*/ 22450 w 1167685"/>
                    <a:gd name="connsiteY4" fmla="*/ 986672 h 1363782"/>
                    <a:gd name="connsiteX0" fmla="*/ 22450 w 1167687"/>
                    <a:gd name="connsiteY0" fmla="*/ 986672 h 1319294"/>
                    <a:gd name="connsiteX1" fmla="*/ 1167686 w 1167687"/>
                    <a:gd name="connsiteY1" fmla="*/ 2 h 1319294"/>
                    <a:gd name="connsiteX2" fmla="*/ 818942 w 1167687"/>
                    <a:gd name="connsiteY2" fmla="*/ 1265979 h 1319294"/>
                    <a:gd name="connsiteX3" fmla="*/ 492938 w 1167687"/>
                    <a:gd name="connsiteY3" fmla="*/ 1277759 h 1319294"/>
                    <a:gd name="connsiteX4" fmla="*/ 22450 w 1167687"/>
                    <a:gd name="connsiteY4" fmla="*/ 986672 h 1319294"/>
                    <a:gd name="connsiteX0" fmla="*/ 25991 w 1171227"/>
                    <a:gd name="connsiteY0" fmla="*/ 986672 h 1332253"/>
                    <a:gd name="connsiteX1" fmla="*/ 1171227 w 1171227"/>
                    <a:gd name="connsiteY1" fmla="*/ 2 h 1332253"/>
                    <a:gd name="connsiteX2" fmla="*/ 822483 w 1171227"/>
                    <a:gd name="connsiteY2" fmla="*/ 1265979 h 1332253"/>
                    <a:gd name="connsiteX3" fmla="*/ 464097 w 1171227"/>
                    <a:gd name="connsiteY3" fmla="*/ 1165585 h 1332253"/>
                    <a:gd name="connsiteX4" fmla="*/ 25991 w 1171227"/>
                    <a:gd name="connsiteY4" fmla="*/ 986672 h 1332253"/>
                    <a:gd name="connsiteX0" fmla="*/ 26603 w 1171839"/>
                    <a:gd name="connsiteY0" fmla="*/ 986672 h 1328972"/>
                    <a:gd name="connsiteX1" fmla="*/ 1171839 w 1171839"/>
                    <a:gd name="connsiteY1" fmla="*/ 2 h 1328972"/>
                    <a:gd name="connsiteX2" fmla="*/ 823095 w 1171839"/>
                    <a:gd name="connsiteY2" fmla="*/ 1265979 h 1328972"/>
                    <a:gd name="connsiteX3" fmla="*/ 464709 w 1171839"/>
                    <a:gd name="connsiteY3" fmla="*/ 1165585 h 1328972"/>
                    <a:gd name="connsiteX4" fmla="*/ 26603 w 1171839"/>
                    <a:gd name="connsiteY4" fmla="*/ 986672 h 1328972"/>
                    <a:gd name="connsiteX0" fmla="*/ 20568 w 1165804"/>
                    <a:gd name="connsiteY0" fmla="*/ 986672 h 1374090"/>
                    <a:gd name="connsiteX1" fmla="*/ 1165804 w 1165804"/>
                    <a:gd name="connsiteY1" fmla="*/ 2 h 1374090"/>
                    <a:gd name="connsiteX2" fmla="*/ 829167 w 1165804"/>
                    <a:gd name="connsiteY2" fmla="*/ 1306681 h 1374090"/>
                    <a:gd name="connsiteX3" fmla="*/ 458674 w 1165804"/>
                    <a:gd name="connsiteY3" fmla="*/ 1165585 h 1374090"/>
                    <a:gd name="connsiteX4" fmla="*/ 20568 w 1165804"/>
                    <a:gd name="connsiteY4" fmla="*/ 986672 h 1374090"/>
                    <a:gd name="connsiteX0" fmla="*/ 20568 w 1165804"/>
                    <a:gd name="connsiteY0" fmla="*/ 986672 h 1331835"/>
                    <a:gd name="connsiteX1" fmla="*/ 1165804 w 1165804"/>
                    <a:gd name="connsiteY1" fmla="*/ 2 h 1331835"/>
                    <a:gd name="connsiteX2" fmla="*/ 829167 w 1165804"/>
                    <a:gd name="connsiteY2" fmla="*/ 1306681 h 1331835"/>
                    <a:gd name="connsiteX3" fmla="*/ 458674 w 1165804"/>
                    <a:gd name="connsiteY3" fmla="*/ 1165585 h 1331835"/>
                    <a:gd name="connsiteX4" fmla="*/ 20568 w 1165804"/>
                    <a:gd name="connsiteY4" fmla="*/ 986672 h 1331835"/>
                    <a:gd name="connsiteX0" fmla="*/ 19080 w 1132027"/>
                    <a:gd name="connsiteY0" fmla="*/ 1219720 h 1623645"/>
                    <a:gd name="connsiteX1" fmla="*/ 1132027 w 1132027"/>
                    <a:gd name="connsiteY1" fmla="*/ 0 h 1623645"/>
                    <a:gd name="connsiteX2" fmla="*/ 827679 w 1132027"/>
                    <a:gd name="connsiteY2" fmla="*/ 1539729 h 1623645"/>
                    <a:gd name="connsiteX3" fmla="*/ 457186 w 1132027"/>
                    <a:gd name="connsiteY3" fmla="*/ 1398633 h 1623645"/>
                    <a:gd name="connsiteX4" fmla="*/ 19080 w 1132027"/>
                    <a:gd name="connsiteY4" fmla="*/ 1219720 h 1623645"/>
                    <a:gd name="connsiteX0" fmla="*/ 19080 w 1132027"/>
                    <a:gd name="connsiteY0" fmla="*/ 1219720 h 1623645"/>
                    <a:gd name="connsiteX1" fmla="*/ 1132027 w 1132027"/>
                    <a:gd name="connsiteY1" fmla="*/ 0 h 1623645"/>
                    <a:gd name="connsiteX2" fmla="*/ 827679 w 1132027"/>
                    <a:gd name="connsiteY2" fmla="*/ 1539729 h 1623645"/>
                    <a:gd name="connsiteX3" fmla="*/ 457186 w 1132027"/>
                    <a:gd name="connsiteY3" fmla="*/ 1398633 h 1623645"/>
                    <a:gd name="connsiteX4" fmla="*/ 19080 w 1132027"/>
                    <a:gd name="connsiteY4" fmla="*/ 1219720 h 1623645"/>
                    <a:gd name="connsiteX0" fmla="*/ 18413 w 1153061"/>
                    <a:gd name="connsiteY0" fmla="*/ 1719883 h 1779439"/>
                    <a:gd name="connsiteX1" fmla="*/ 1153061 w 1153061"/>
                    <a:gd name="connsiteY1" fmla="*/ 0 h 1779439"/>
                    <a:gd name="connsiteX2" fmla="*/ 848713 w 1153061"/>
                    <a:gd name="connsiteY2" fmla="*/ 1539729 h 1779439"/>
                    <a:gd name="connsiteX3" fmla="*/ 478220 w 1153061"/>
                    <a:gd name="connsiteY3" fmla="*/ 1398633 h 1779439"/>
                    <a:gd name="connsiteX4" fmla="*/ 18413 w 1153061"/>
                    <a:gd name="connsiteY4" fmla="*/ 1719883 h 1779439"/>
                    <a:gd name="connsiteX0" fmla="*/ 17487 w 1152135"/>
                    <a:gd name="connsiteY0" fmla="*/ 1719883 h 1841151"/>
                    <a:gd name="connsiteX1" fmla="*/ 1152135 w 1152135"/>
                    <a:gd name="connsiteY1" fmla="*/ 0 h 1841151"/>
                    <a:gd name="connsiteX2" fmla="*/ 847787 w 1152135"/>
                    <a:gd name="connsiteY2" fmla="*/ 1539729 h 1841151"/>
                    <a:gd name="connsiteX3" fmla="*/ 489212 w 1152135"/>
                    <a:gd name="connsiteY3" fmla="*/ 1681074 h 1841151"/>
                    <a:gd name="connsiteX4" fmla="*/ 17487 w 1152135"/>
                    <a:gd name="connsiteY4" fmla="*/ 1719883 h 1841151"/>
                    <a:gd name="connsiteX0" fmla="*/ 16094 w 1118131"/>
                    <a:gd name="connsiteY0" fmla="*/ 1963827 h 2103146"/>
                    <a:gd name="connsiteX1" fmla="*/ 1118132 w 1118131"/>
                    <a:gd name="connsiteY1" fmla="*/ -1 h 2103146"/>
                    <a:gd name="connsiteX2" fmla="*/ 846394 w 1118131"/>
                    <a:gd name="connsiteY2" fmla="*/ 1783673 h 2103146"/>
                    <a:gd name="connsiteX3" fmla="*/ 487819 w 1118131"/>
                    <a:gd name="connsiteY3" fmla="*/ 1925018 h 2103146"/>
                    <a:gd name="connsiteX4" fmla="*/ 16094 w 1118131"/>
                    <a:gd name="connsiteY4" fmla="*/ 1963827 h 2103146"/>
                    <a:gd name="connsiteX0" fmla="*/ 16094 w 1118133"/>
                    <a:gd name="connsiteY0" fmla="*/ 1963827 h 2103146"/>
                    <a:gd name="connsiteX1" fmla="*/ 1118132 w 1118133"/>
                    <a:gd name="connsiteY1" fmla="*/ -1 h 2103146"/>
                    <a:gd name="connsiteX2" fmla="*/ 846394 w 1118133"/>
                    <a:gd name="connsiteY2" fmla="*/ 1783673 h 2103146"/>
                    <a:gd name="connsiteX3" fmla="*/ 487819 w 1118133"/>
                    <a:gd name="connsiteY3" fmla="*/ 1925018 h 2103146"/>
                    <a:gd name="connsiteX4" fmla="*/ 16094 w 1118133"/>
                    <a:gd name="connsiteY4" fmla="*/ 1963827 h 2103146"/>
                    <a:gd name="connsiteX0" fmla="*/ 16094 w 1118131"/>
                    <a:gd name="connsiteY0" fmla="*/ 1963827 h 2103146"/>
                    <a:gd name="connsiteX1" fmla="*/ 1118132 w 1118131"/>
                    <a:gd name="connsiteY1" fmla="*/ -1 h 2103146"/>
                    <a:gd name="connsiteX2" fmla="*/ 846394 w 1118131"/>
                    <a:gd name="connsiteY2" fmla="*/ 1783673 h 2103146"/>
                    <a:gd name="connsiteX3" fmla="*/ 487819 w 1118131"/>
                    <a:gd name="connsiteY3" fmla="*/ 1925018 h 2103146"/>
                    <a:gd name="connsiteX4" fmla="*/ 16094 w 1118131"/>
                    <a:gd name="connsiteY4" fmla="*/ 1963827 h 2103146"/>
                    <a:gd name="connsiteX0" fmla="*/ 1727 w 1103766"/>
                    <a:gd name="connsiteY0" fmla="*/ 1963827 h 2119455"/>
                    <a:gd name="connsiteX1" fmla="*/ 1103765 w 1103766"/>
                    <a:gd name="connsiteY1" fmla="*/ -1 h 2119455"/>
                    <a:gd name="connsiteX2" fmla="*/ 832027 w 1103766"/>
                    <a:gd name="connsiteY2" fmla="*/ 1783673 h 2119455"/>
                    <a:gd name="connsiteX3" fmla="*/ 473452 w 1103766"/>
                    <a:gd name="connsiteY3" fmla="*/ 1925018 h 2119455"/>
                    <a:gd name="connsiteX4" fmla="*/ 1727 w 1103766"/>
                    <a:gd name="connsiteY4" fmla="*/ 1963827 h 2119455"/>
                    <a:gd name="connsiteX0" fmla="*/ 1731 w 1102627"/>
                    <a:gd name="connsiteY0" fmla="*/ 1754794 h 1976771"/>
                    <a:gd name="connsiteX1" fmla="*/ 1102627 w 1102627"/>
                    <a:gd name="connsiteY1" fmla="*/ -1 h 1976771"/>
                    <a:gd name="connsiteX2" fmla="*/ 830889 w 1102627"/>
                    <a:gd name="connsiteY2" fmla="*/ 1783673 h 1976771"/>
                    <a:gd name="connsiteX3" fmla="*/ 472314 w 1102627"/>
                    <a:gd name="connsiteY3" fmla="*/ 1925018 h 1976771"/>
                    <a:gd name="connsiteX4" fmla="*/ 1731 w 1102627"/>
                    <a:gd name="connsiteY4" fmla="*/ 1754794 h 1976771"/>
                    <a:gd name="connsiteX0" fmla="*/ 2659 w 793818"/>
                    <a:gd name="connsiteY0" fmla="*/ 1569370 h 1988053"/>
                    <a:gd name="connsiteX1" fmla="*/ 793818 w 793818"/>
                    <a:gd name="connsiteY1" fmla="*/ -1 h 1988053"/>
                    <a:gd name="connsiteX2" fmla="*/ 522080 w 793818"/>
                    <a:gd name="connsiteY2" fmla="*/ 1783673 h 1988053"/>
                    <a:gd name="connsiteX3" fmla="*/ 163505 w 793818"/>
                    <a:gd name="connsiteY3" fmla="*/ 1925018 h 1988053"/>
                    <a:gd name="connsiteX4" fmla="*/ 2659 w 793818"/>
                    <a:gd name="connsiteY4" fmla="*/ 1569370 h 1988053"/>
                    <a:gd name="connsiteX0" fmla="*/ 3429 w 794588"/>
                    <a:gd name="connsiteY0" fmla="*/ 1569370 h 1988053"/>
                    <a:gd name="connsiteX1" fmla="*/ 794588 w 794588"/>
                    <a:gd name="connsiteY1" fmla="*/ -1 h 1988053"/>
                    <a:gd name="connsiteX2" fmla="*/ 522850 w 794588"/>
                    <a:gd name="connsiteY2" fmla="*/ 1783673 h 1988053"/>
                    <a:gd name="connsiteX3" fmla="*/ 164275 w 794588"/>
                    <a:gd name="connsiteY3" fmla="*/ 1925018 h 1988053"/>
                    <a:gd name="connsiteX4" fmla="*/ 3429 w 794588"/>
                    <a:gd name="connsiteY4" fmla="*/ 1569370 h 1988053"/>
                    <a:gd name="connsiteX0" fmla="*/ 40470 w 956651"/>
                    <a:gd name="connsiteY0" fmla="*/ 943683 h 1327437"/>
                    <a:gd name="connsiteX1" fmla="*/ 956651 w 956651"/>
                    <a:gd name="connsiteY1" fmla="*/ -1 h 1327437"/>
                    <a:gd name="connsiteX2" fmla="*/ 559891 w 956651"/>
                    <a:gd name="connsiteY2" fmla="*/ 1157986 h 1327437"/>
                    <a:gd name="connsiteX3" fmla="*/ 201316 w 956651"/>
                    <a:gd name="connsiteY3" fmla="*/ 1299331 h 1327437"/>
                    <a:gd name="connsiteX4" fmla="*/ 40470 w 956651"/>
                    <a:gd name="connsiteY4" fmla="*/ 943683 h 1327437"/>
                    <a:gd name="connsiteX0" fmla="*/ 40470 w 956651"/>
                    <a:gd name="connsiteY0" fmla="*/ 1126411 h 1510165"/>
                    <a:gd name="connsiteX1" fmla="*/ 956651 w 956651"/>
                    <a:gd name="connsiteY1" fmla="*/ 182727 h 1510165"/>
                    <a:gd name="connsiteX2" fmla="*/ 559891 w 956651"/>
                    <a:gd name="connsiteY2" fmla="*/ 1340714 h 1510165"/>
                    <a:gd name="connsiteX3" fmla="*/ 201316 w 956651"/>
                    <a:gd name="connsiteY3" fmla="*/ 1482059 h 1510165"/>
                    <a:gd name="connsiteX4" fmla="*/ 40470 w 956651"/>
                    <a:gd name="connsiteY4" fmla="*/ 1126411 h 1510165"/>
                    <a:gd name="connsiteX0" fmla="*/ 40470 w 956651"/>
                    <a:gd name="connsiteY0" fmla="*/ 1126411 h 1510165"/>
                    <a:gd name="connsiteX1" fmla="*/ 956651 w 956651"/>
                    <a:gd name="connsiteY1" fmla="*/ 182727 h 1510165"/>
                    <a:gd name="connsiteX2" fmla="*/ 559891 w 956651"/>
                    <a:gd name="connsiteY2" fmla="*/ 1340714 h 1510165"/>
                    <a:gd name="connsiteX3" fmla="*/ 201316 w 956651"/>
                    <a:gd name="connsiteY3" fmla="*/ 1482059 h 1510165"/>
                    <a:gd name="connsiteX4" fmla="*/ 40470 w 956651"/>
                    <a:gd name="connsiteY4" fmla="*/ 1126411 h 1510165"/>
                    <a:gd name="connsiteX0" fmla="*/ 32441 w 1037354"/>
                    <a:gd name="connsiteY0" fmla="*/ 1081790 h 1518639"/>
                    <a:gd name="connsiteX1" fmla="*/ 1037354 w 1037354"/>
                    <a:gd name="connsiteY1" fmla="*/ 187598 h 1518639"/>
                    <a:gd name="connsiteX2" fmla="*/ 640594 w 1037354"/>
                    <a:gd name="connsiteY2" fmla="*/ 1345585 h 1518639"/>
                    <a:gd name="connsiteX3" fmla="*/ 282019 w 1037354"/>
                    <a:gd name="connsiteY3" fmla="*/ 1486930 h 1518639"/>
                    <a:gd name="connsiteX4" fmla="*/ 32441 w 1037354"/>
                    <a:gd name="connsiteY4" fmla="*/ 1081790 h 1518639"/>
                    <a:gd name="connsiteX0" fmla="*/ 1414 w 1006327"/>
                    <a:gd name="connsiteY0" fmla="*/ 1101210 h 1538059"/>
                    <a:gd name="connsiteX1" fmla="*/ 1006327 w 1006327"/>
                    <a:gd name="connsiteY1" fmla="*/ 207018 h 1538059"/>
                    <a:gd name="connsiteX2" fmla="*/ 609567 w 1006327"/>
                    <a:gd name="connsiteY2" fmla="*/ 1365005 h 1538059"/>
                    <a:gd name="connsiteX3" fmla="*/ 250992 w 1006327"/>
                    <a:gd name="connsiteY3" fmla="*/ 1506350 h 1538059"/>
                    <a:gd name="connsiteX4" fmla="*/ 1414 w 1006327"/>
                    <a:gd name="connsiteY4" fmla="*/ 1101210 h 1538059"/>
                    <a:gd name="connsiteX0" fmla="*/ 1212 w 1006125"/>
                    <a:gd name="connsiteY0" fmla="*/ 1101210 h 1518170"/>
                    <a:gd name="connsiteX1" fmla="*/ 1006125 w 1006125"/>
                    <a:gd name="connsiteY1" fmla="*/ 207018 h 1518170"/>
                    <a:gd name="connsiteX2" fmla="*/ 423136 w 1006125"/>
                    <a:gd name="connsiteY2" fmla="*/ 1297658 h 1518170"/>
                    <a:gd name="connsiteX3" fmla="*/ 250790 w 1006125"/>
                    <a:gd name="connsiteY3" fmla="*/ 1506350 h 1518170"/>
                    <a:gd name="connsiteX4" fmla="*/ 1212 w 1006125"/>
                    <a:gd name="connsiteY4" fmla="*/ 1101210 h 1518170"/>
                    <a:gd name="connsiteX0" fmla="*/ 1404 w 971360"/>
                    <a:gd name="connsiteY0" fmla="*/ 1131696 h 1511755"/>
                    <a:gd name="connsiteX1" fmla="*/ 971360 w 971360"/>
                    <a:gd name="connsiteY1" fmla="*/ 202919 h 1511755"/>
                    <a:gd name="connsiteX2" fmla="*/ 388371 w 971360"/>
                    <a:gd name="connsiteY2" fmla="*/ 1293559 h 1511755"/>
                    <a:gd name="connsiteX3" fmla="*/ 216025 w 971360"/>
                    <a:gd name="connsiteY3" fmla="*/ 1502251 h 1511755"/>
                    <a:gd name="connsiteX4" fmla="*/ 1404 w 971360"/>
                    <a:gd name="connsiteY4" fmla="*/ 1131696 h 1511755"/>
                    <a:gd name="connsiteX0" fmla="*/ 1529 w 971485"/>
                    <a:gd name="connsiteY0" fmla="*/ 1131696 h 1507982"/>
                    <a:gd name="connsiteX1" fmla="*/ 971485 w 971485"/>
                    <a:gd name="connsiteY1" fmla="*/ 202919 h 1507982"/>
                    <a:gd name="connsiteX2" fmla="*/ 479907 w 971485"/>
                    <a:gd name="connsiteY2" fmla="*/ 1269097 h 1507982"/>
                    <a:gd name="connsiteX3" fmla="*/ 216150 w 971485"/>
                    <a:gd name="connsiteY3" fmla="*/ 1502251 h 1507982"/>
                    <a:gd name="connsiteX4" fmla="*/ 1529 w 971485"/>
                    <a:gd name="connsiteY4" fmla="*/ 1131696 h 1507982"/>
                    <a:gd name="connsiteX0" fmla="*/ 10968 w 980924"/>
                    <a:gd name="connsiteY0" fmla="*/ 1131696 h 1341774"/>
                    <a:gd name="connsiteX1" fmla="*/ 980924 w 980924"/>
                    <a:gd name="connsiteY1" fmla="*/ 202919 h 1341774"/>
                    <a:gd name="connsiteX2" fmla="*/ 489346 w 980924"/>
                    <a:gd name="connsiteY2" fmla="*/ 1269097 h 1341774"/>
                    <a:gd name="connsiteX3" fmla="*/ 10968 w 980924"/>
                    <a:gd name="connsiteY3" fmla="*/ 1131696 h 1341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0924" h="1341774">
                      <a:moveTo>
                        <a:pt x="10968" y="1131696"/>
                      </a:moveTo>
                      <a:cubicBezTo>
                        <a:pt x="29430" y="724174"/>
                        <a:pt x="504038" y="-473538"/>
                        <a:pt x="980924" y="202919"/>
                      </a:cubicBezTo>
                      <a:cubicBezTo>
                        <a:pt x="666595" y="386393"/>
                        <a:pt x="615235" y="1052542"/>
                        <a:pt x="489346" y="1269097"/>
                      </a:cubicBezTo>
                      <a:cubicBezTo>
                        <a:pt x="327687" y="1423893"/>
                        <a:pt x="-70962" y="1309392"/>
                        <a:pt x="10968" y="1131696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1">
                  <a:extLst>
                    <a:ext uri="{FF2B5EF4-FFF2-40B4-BE49-F238E27FC236}">
                      <a16:creationId xmlns:a16="http://schemas.microsoft.com/office/drawing/2014/main" id="{456B889D-241D-436D-B3EE-FD9FB8D673D6}"/>
                    </a:ext>
                  </a:extLst>
                </p:cNvPr>
                <p:cNvSpPr/>
                <p:nvPr/>
              </p:nvSpPr>
              <p:spPr>
                <a:xfrm rot="10063461" flipH="1">
                  <a:off x="5068069" y="2405426"/>
                  <a:ext cx="646096" cy="618502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  <a:gd name="connsiteX0" fmla="*/ 34 w 901790"/>
                    <a:gd name="connsiteY0" fmla="*/ 975778 h 1063315"/>
                    <a:gd name="connsiteX1" fmla="*/ 444534 w 901790"/>
                    <a:gd name="connsiteY1" fmla="*/ 0 h 1063315"/>
                    <a:gd name="connsiteX2" fmla="*/ 901734 w 901790"/>
                    <a:gd name="connsiteY2" fmla="*/ 975778 h 1063315"/>
                    <a:gd name="connsiteX3" fmla="*/ 467481 w 901790"/>
                    <a:gd name="connsiteY3" fmla="*/ 1016531 h 1063315"/>
                    <a:gd name="connsiteX4" fmla="*/ 34 w 901790"/>
                    <a:gd name="connsiteY4" fmla="*/ 975778 h 1063315"/>
                    <a:gd name="connsiteX0" fmla="*/ 34 w 904575"/>
                    <a:gd name="connsiteY0" fmla="*/ 975778 h 1137146"/>
                    <a:gd name="connsiteX1" fmla="*/ 444534 w 904575"/>
                    <a:gd name="connsiteY1" fmla="*/ 0 h 1137146"/>
                    <a:gd name="connsiteX2" fmla="*/ 901734 w 904575"/>
                    <a:gd name="connsiteY2" fmla="*/ 975778 h 1137146"/>
                    <a:gd name="connsiteX3" fmla="*/ 467481 w 904575"/>
                    <a:gd name="connsiteY3" fmla="*/ 1016531 h 1137146"/>
                    <a:gd name="connsiteX4" fmla="*/ 34 w 904575"/>
                    <a:gd name="connsiteY4" fmla="*/ 975778 h 1137146"/>
                    <a:gd name="connsiteX0" fmla="*/ 7903 w 912444"/>
                    <a:gd name="connsiteY0" fmla="*/ 975778 h 1137146"/>
                    <a:gd name="connsiteX1" fmla="*/ 452403 w 912444"/>
                    <a:gd name="connsiteY1" fmla="*/ 0 h 1137146"/>
                    <a:gd name="connsiteX2" fmla="*/ 909603 w 912444"/>
                    <a:gd name="connsiteY2" fmla="*/ 975778 h 1137146"/>
                    <a:gd name="connsiteX3" fmla="*/ 475350 w 912444"/>
                    <a:gd name="connsiteY3" fmla="*/ 1016531 h 1137146"/>
                    <a:gd name="connsiteX4" fmla="*/ 7903 w 912444"/>
                    <a:gd name="connsiteY4" fmla="*/ 975778 h 1137146"/>
                    <a:gd name="connsiteX0" fmla="*/ 7941 w 910409"/>
                    <a:gd name="connsiteY0" fmla="*/ 986626 h 1137146"/>
                    <a:gd name="connsiteX1" fmla="*/ 450368 w 910409"/>
                    <a:gd name="connsiteY1" fmla="*/ 0 h 1137146"/>
                    <a:gd name="connsiteX2" fmla="*/ 907568 w 910409"/>
                    <a:gd name="connsiteY2" fmla="*/ 975778 h 1137146"/>
                    <a:gd name="connsiteX3" fmla="*/ 473315 w 910409"/>
                    <a:gd name="connsiteY3" fmla="*/ 1016531 h 1137146"/>
                    <a:gd name="connsiteX4" fmla="*/ 7941 w 910409"/>
                    <a:gd name="connsiteY4" fmla="*/ 986626 h 1137146"/>
                    <a:gd name="connsiteX0" fmla="*/ 7941 w 912442"/>
                    <a:gd name="connsiteY0" fmla="*/ 986626 h 1137146"/>
                    <a:gd name="connsiteX1" fmla="*/ 450368 w 912442"/>
                    <a:gd name="connsiteY1" fmla="*/ 0 h 1137146"/>
                    <a:gd name="connsiteX2" fmla="*/ 907568 w 912442"/>
                    <a:gd name="connsiteY2" fmla="*/ 975778 h 1137146"/>
                    <a:gd name="connsiteX3" fmla="*/ 473315 w 912442"/>
                    <a:gd name="connsiteY3" fmla="*/ 1016531 h 1137146"/>
                    <a:gd name="connsiteX4" fmla="*/ 7941 w 912442"/>
                    <a:gd name="connsiteY4" fmla="*/ 986626 h 1137146"/>
                    <a:gd name="connsiteX0" fmla="*/ 10805 w 915306"/>
                    <a:gd name="connsiteY0" fmla="*/ 986626 h 1137146"/>
                    <a:gd name="connsiteX1" fmla="*/ 453232 w 915306"/>
                    <a:gd name="connsiteY1" fmla="*/ 0 h 1137146"/>
                    <a:gd name="connsiteX2" fmla="*/ 910432 w 915306"/>
                    <a:gd name="connsiteY2" fmla="*/ 975778 h 1137146"/>
                    <a:gd name="connsiteX3" fmla="*/ 476179 w 915306"/>
                    <a:gd name="connsiteY3" fmla="*/ 1016531 h 1137146"/>
                    <a:gd name="connsiteX4" fmla="*/ 10805 w 915306"/>
                    <a:gd name="connsiteY4" fmla="*/ 986626 h 1137146"/>
                    <a:gd name="connsiteX0" fmla="*/ 10805 w 914468"/>
                    <a:gd name="connsiteY0" fmla="*/ 986626 h 1096815"/>
                    <a:gd name="connsiteX1" fmla="*/ 453232 w 914468"/>
                    <a:gd name="connsiteY1" fmla="*/ 0 h 1096815"/>
                    <a:gd name="connsiteX2" fmla="*/ 910432 w 914468"/>
                    <a:gd name="connsiteY2" fmla="*/ 975778 h 1096815"/>
                    <a:gd name="connsiteX3" fmla="*/ 476179 w 914468"/>
                    <a:gd name="connsiteY3" fmla="*/ 1016531 h 1096815"/>
                    <a:gd name="connsiteX4" fmla="*/ 10805 w 914468"/>
                    <a:gd name="connsiteY4" fmla="*/ 986626 h 1096815"/>
                    <a:gd name="connsiteX0" fmla="*/ 4735 w 944750"/>
                    <a:gd name="connsiteY0" fmla="*/ 986626 h 1070544"/>
                    <a:gd name="connsiteX1" fmla="*/ 729013 w 944750"/>
                    <a:gd name="connsiteY1" fmla="*/ 0 h 1070544"/>
                    <a:gd name="connsiteX2" fmla="*/ 904362 w 944750"/>
                    <a:gd name="connsiteY2" fmla="*/ 975778 h 1070544"/>
                    <a:gd name="connsiteX3" fmla="*/ 470109 w 944750"/>
                    <a:gd name="connsiteY3" fmla="*/ 1016531 h 1070544"/>
                    <a:gd name="connsiteX4" fmla="*/ 4735 w 944750"/>
                    <a:gd name="connsiteY4" fmla="*/ 986626 h 1070544"/>
                    <a:gd name="connsiteX0" fmla="*/ 4735 w 912804"/>
                    <a:gd name="connsiteY0" fmla="*/ 986626 h 1070544"/>
                    <a:gd name="connsiteX1" fmla="*/ 729013 w 912804"/>
                    <a:gd name="connsiteY1" fmla="*/ 0 h 1070544"/>
                    <a:gd name="connsiteX2" fmla="*/ 904362 w 912804"/>
                    <a:gd name="connsiteY2" fmla="*/ 975778 h 1070544"/>
                    <a:gd name="connsiteX3" fmla="*/ 470109 w 912804"/>
                    <a:gd name="connsiteY3" fmla="*/ 1016531 h 1070544"/>
                    <a:gd name="connsiteX4" fmla="*/ 4735 w 912804"/>
                    <a:gd name="connsiteY4" fmla="*/ 986626 h 1070544"/>
                    <a:gd name="connsiteX0" fmla="*/ 7613 w 929064"/>
                    <a:gd name="connsiteY0" fmla="*/ 959510 h 1041444"/>
                    <a:gd name="connsiteX1" fmla="*/ 814788 w 929064"/>
                    <a:gd name="connsiteY1" fmla="*/ 0 h 1041444"/>
                    <a:gd name="connsiteX2" fmla="*/ 907240 w 929064"/>
                    <a:gd name="connsiteY2" fmla="*/ 948662 h 1041444"/>
                    <a:gd name="connsiteX3" fmla="*/ 472987 w 929064"/>
                    <a:gd name="connsiteY3" fmla="*/ 989415 h 1041444"/>
                    <a:gd name="connsiteX4" fmla="*/ 7613 w 929064"/>
                    <a:gd name="connsiteY4" fmla="*/ 959510 h 1041444"/>
                    <a:gd name="connsiteX0" fmla="*/ 7613 w 924481"/>
                    <a:gd name="connsiteY0" fmla="*/ 959510 h 1041444"/>
                    <a:gd name="connsiteX1" fmla="*/ 814788 w 924481"/>
                    <a:gd name="connsiteY1" fmla="*/ 0 h 1041444"/>
                    <a:gd name="connsiteX2" fmla="*/ 907240 w 924481"/>
                    <a:gd name="connsiteY2" fmla="*/ 948662 h 1041444"/>
                    <a:gd name="connsiteX3" fmla="*/ 472987 w 924481"/>
                    <a:gd name="connsiteY3" fmla="*/ 989415 h 1041444"/>
                    <a:gd name="connsiteX4" fmla="*/ 7613 w 924481"/>
                    <a:gd name="connsiteY4" fmla="*/ 959510 h 1041444"/>
                    <a:gd name="connsiteX0" fmla="*/ 5001 w 921869"/>
                    <a:gd name="connsiteY0" fmla="*/ 959510 h 1079681"/>
                    <a:gd name="connsiteX1" fmla="*/ 812176 w 921869"/>
                    <a:gd name="connsiteY1" fmla="*/ 0 h 1079681"/>
                    <a:gd name="connsiteX2" fmla="*/ 904628 w 921869"/>
                    <a:gd name="connsiteY2" fmla="*/ 948662 h 1079681"/>
                    <a:gd name="connsiteX3" fmla="*/ 470375 w 921869"/>
                    <a:gd name="connsiteY3" fmla="*/ 989415 h 1079681"/>
                    <a:gd name="connsiteX4" fmla="*/ 5001 w 921869"/>
                    <a:gd name="connsiteY4" fmla="*/ 959510 h 1079681"/>
                    <a:gd name="connsiteX0" fmla="*/ 5001 w 921869"/>
                    <a:gd name="connsiteY0" fmla="*/ 872736 h 1034244"/>
                    <a:gd name="connsiteX1" fmla="*/ 812176 w 921869"/>
                    <a:gd name="connsiteY1" fmla="*/ 0 h 1034244"/>
                    <a:gd name="connsiteX2" fmla="*/ 904628 w 921869"/>
                    <a:gd name="connsiteY2" fmla="*/ 948662 h 1034244"/>
                    <a:gd name="connsiteX3" fmla="*/ 470375 w 921869"/>
                    <a:gd name="connsiteY3" fmla="*/ 989415 h 1034244"/>
                    <a:gd name="connsiteX4" fmla="*/ 5001 w 921869"/>
                    <a:gd name="connsiteY4" fmla="*/ 872736 h 1034244"/>
                    <a:gd name="connsiteX0" fmla="*/ 12221 w 970213"/>
                    <a:gd name="connsiteY0" fmla="*/ 959510 h 1127288"/>
                    <a:gd name="connsiteX1" fmla="*/ 932785 w 970213"/>
                    <a:gd name="connsiteY1" fmla="*/ 0 h 1127288"/>
                    <a:gd name="connsiteX2" fmla="*/ 911848 w 970213"/>
                    <a:gd name="connsiteY2" fmla="*/ 1035436 h 1127288"/>
                    <a:gd name="connsiteX3" fmla="*/ 477595 w 970213"/>
                    <a:gd name="connsiteY3" fmla="*/ 1076189 h 1127288"/>
                    <a:gd name="connsiteX4" fmla="*/ 12221 w 970213"/>
                    <a:gd name="connsiteY4" fmla="*/ 959510 h 1127288"/>
                    <a:gd name="connsiteX0" fmla="*/ 12221 w 937454"/>
                    <a:gd name="connsiteY0" fmla="*/ 959510 h 1127288"/>
                    <a:gd name="connsiteX1" fmla="*/ 932785 w 937454"/>
                    <a:gd name="connsiteY1" fmla="*/ 0 h 1127288"/>
                    <a:gd name="connsiteX2" fmla="*/ 911848 w 937454"/>
                    <a:gd name="connsiteY2" fmla="*/ 1035436 h 1127288"/>
                    <a:gd name="connsiteX3" fmla="*/ 477595 w 937454"/>
                    <a:gd name="connsiteY3" fmla="*/ 1076189 h 1127288"/>
                    <a:gd name="connsiteX4" fmla="*/ 12221 w 937454"/>
                    <a:gd name="connsiteY4" fmla="*/ 959510 h 1127288"/>
                    <a:gd name="connsiteX0" fmla="*/ 11360 w 936593"/>
                    <a:gd name="connsiteY0" fmla="*/ 959510 h 1127288"/>
                    <a:gd name="connsiteX1" fmla="*/ 931924 w 936593"/>
                    <a:gd name="connsiteY1" fmla="*/ 0 h 1127288"/>
                    <a:gd name="connsiteX2" fmla="*/ 910987 w 936593"/>
                    <a:gd name="connsiteY2" fmla="*/ 1035436 h 1127288"/>
                    <a:gd name="connsiteX3" fmla="*/ 476734 w 936593"/>
                    <a:gd name="connsiteY3" fmla="*/ 1076189 h 1127288"/>
                    <a:gd name="connsiteX4" fmla="*/ 11360 w 936593"/>
                    <a:gd name="connsiteY4" fmla="*/ 959510 h 1127288"/>
                    <a:gd name="connsiteX0" fmla="*/ 4000 w 929233"/>
                    <a:gd name="connsiteY0" fmla="*/ 959510 h 1127288"/>
                    <a:gd name="connsiteX1" fmla="*/ 924564 w 929233"/>
                    <a:gd name="connsiteY1" fmla="*/ 0 h 1127288"/>
                    <a:gd name="connsiteX2" fmla="*/ 903627 w 929233"/>
                    <a:gd name="connsiteY2" fmla="*/ 1035436 h 1127288"/>
                    <a:gd name="connsiteX3" fmla="*/ 469374 w 929233"/>
                    <a:gd name="connsiteY3" fmla="*/ 1076189 h 1127288"/>
                    <a:gd name="connsiteX4" fmla="*/ 4000 w 929233"/>
                    <a:gd name="connsiteY4" fmla="*/ 959510 h 1127288"/>
                    <a:gd name="connsiteX0" fmla="*/ 1475 w 926708"/>
                    <a:gd name="connsiteY0" fmla="*/ 959510 h 1127288"/>
                    <a:gd name="connsiteX1" fmla="*/ 922039 w 926708"/>
                    <a:gd name="connsiteY1" fmla="*/ 0 h 1127288"/>
                    <a:gd name="connsiteX2" fmla="*/ 901102 w 926708"/>
                    <a:gd name="connsiteY2" fmla="*/ 1035436 h 1127288"/>
                    <a:gd name="connsiteX3" fmla="*/ 466849 w 926708"/>
                    <a:gd name="connsiteY3" fmla="*/ 1076189 h 1127288"/>
                    <a:gd name="connsiteX4" fmla="*/ 1475 w 926708"/>
                    <a:gd name="connsiteY4" fmla="*/ 959510 h 1127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6708" h="1127288">
                      <a:moveTo>
                        <a:pt x="1475" y="959510"/>
                      </a:moveTo>
                      <a:cubicBezTo>
                        <a:pt x="23981" y="709638"/>
                        <a:pt x="677767" y="352546"/>
                        <a:pt x="922039" y="0"/>
                      </a:cubicBezTo>
                      <a:cubicBezTo>
                        <a:pt x="853252" y="454661"/>
                        <a:pt x="976967" y="856071"/>
                        <a:pt x="901102" y="1035436"/>
                      </a:cubicBezTo>
                      <a:cubicBezTo>
                        <a:pt x="825237" y="1214801"/>
                        <a:pt x="715847" y="1076189"/>
                        <a:pt x="466849" y="1076189"/>
                      </a:cubicBezTo>
                      <a:cubicBezTo>
                        <a:pt x="217851" y="1076189"/>
                        <a:pt x="-21031" y="1209382"/>
                        <a:pt x="1475" y="95951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AD64C59-C4C5-4461-BB17-F8AF043AA603}"/>
                  </a:ext>
                </a:extLst>
              </p:cNvPr>
              <p:cNvSpPr/>
              <p:nvPr/>
            </p:nvSpPr>
            <p:spPr>
              <a:xfrm rot="10231358">
                <a:off x="4445440" y="2853337"/>
                <a:ext cx="17058" cy="611868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6E03235-64B5-40B3-9DC9-28B37A63683C}"/>
                  </a:ext>
                </a:extLst>
              </p:cNvPr>
              <p:cNvSpPr/>
              <p:nvPr/>
            </p:nvSpPr>
            <p:spPr>
              <a:xfrm rot="15410098">
                <a:off x="3555397" y="2308062"/>
                <a:ext cx="17058" cy="611868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楕円 10">
              <a:extLst>
                <a:ext uri="{FF2B5EF4-FFF2-40B4-BE49-F238E27FC236}">
                  <a16:creationId xmlns:a16="http://schemas.microsoft.com/office/drawing/2014/main" id="{C7780F0E-ADFC-498E-A1D8-8DFECDC31E5F}"/>
                </a:ext>
              </a:extLst>
            </p:cNvPr>
            <p:cNvSpPr/>
            <p:nvPr/>
          </p:nvSpPr>
          <p:spPr>
            <a:xfrm>
              <a:off x="2833030" y="3597203"/>
              <a:ext cx="1204890" cy="897258"/>
            </a:xfrm>
            <a:custGeom>
              <a:avLst/>
              <a:gdLst>
                <a:gd name="connsiteX0" fmla="*/ 0 w 775731"/>
                <a:gd name="connsiteY0" fmla="*/ 172845 h 345690"/>
                <a:gd name="connsiteX1" fmla="*/ 387866 w 775731"/>
                <a:gd name="connsiteY1" fmla="*/ 0 h 345690"/>
                <a:gd name="connsiteX2" fmla="*/ 775732 w 775731"/>
                <a:gd name="connsiteY2" fmla="*/ 172845 h 345690"/>
                <a:gd name="connsiteX3" fmla="*/ 387866 w 775731"/>
                <a:gd name="connsiteY3" fmla="*/ 345690 h 345690"/>
                <a:gd name="connsiteX4" fmla="*/ 0 w 775731"/>
                <a:gd name="connsiteY4" fmla="*/ 172845 h 345690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78984"/>
                <a:gd name="connsiteX1" fmla="*/ 387866 w 1531382"/>
                <a:gd name="connsiteY1" fmla="*/ 28189 h 778984"/>
                <a:gd name="connsiteX2" fmla="*/ 1531382 w 1531382"/>
                <a:gd name="connsiteY2" fmla="*/ 778884 h 778984"/>
                <a:gd name="connsiteX3" fmla="*/ 387866 w 1531382"/>
                <a:gd name="connsiteY3" fmla="*/ 373879 h 778984"/>
                <a:gd name="connsiteX4" fmla="*/ 0 w 1531382"/>
                <a:gd name="connsiteY4" fmla="*/ 201034 h 778984"/>
                <a:gd name="connsiteX0" fmla="*/ 62 w 1531444"/>
                <a:gd name="connsiteY0" fmla="*/ 199630 h 777658"/>
                <a:gd name="connsiteX1" fmla="*/ 387928 w 1531444"/>
                <a:gd name="connsiteY1" fmla="*/ 26785 h 777658"/>
                <a:gd name="connsiteX2" fmla="*/ 1531444 w 1531444"/>
                <a:gd name="connsiteY2" fmla="*/ 777480 h 777658"/>
                <a:gd name="connsiteX3" fmla="*/ 368878 w 1531444"/>
                <a:gd name="connsiteY3" fmla="*/ 512175 h 777658"/>
                <a:gd name="connsiteX4" fmla="*/ 62 w 1531444"/>
                <a:gd name="connsiteY4" fmla="*/ 199630 h 777658"/>
                <a:gd name="connsiteX0" fmla="*/ 1007 w 1532389"/>
                <a:gd name="connsiteY0" fmla="*/ 252681 h 830709"/>
                <a:gd name="connsiteX1" fmla="*/ 452373 w 1532389"/>
                <a:gd name="connsiteY1" fmla="*/ 22686 h 830709"/>
                <a:gd name="connsiteX2" fmla="*/ 1532389 w 1532389"/>
                <a:gd name="connsiteY2" fmla="*/ 830531 h 830709"/>
                <a:gd name="connsiteX3" fmla="*/ 369823 w 1532389"/>
                <a:gd name="connsiteY3" fmla="*/ 565226 h 830709"/>
                <a:gd name="connsiteX4" fmla="*/ 1007 w 1532389"/>
                <a:gd name="connsiteY4" fmla="*/ 252681 h 830709"/>
                <a:gd name="connsiteX0" fmla="*/ 6204 w 1537586"/>
                <a:gd name="connsiteY0" fmla="*/ 252898 h 830947"/>
                <a:gd name="connsiteX1" fmla="*/ 457570 w 1537586"/>
                <a:gd name="connsiteY1" fmla="*/ 22903 h 830947"/>
                <a:gd name="connsiteX2" fmla="*/ 1537586 w 1537586"/>
                <a:gd name="connsiteY2" fmla="*/ 830748 h 830947"/>
                <a:gd name="connsiteX3" fmla="*/ 292470 w 1537586"/>
                <a:gd name="connsiteY3" fmla="*/ 584493 h 830947"/>
                <a:gd name="connsiteX4" fmla="*/ 6204 w 1537586"/>
                <a:gd name="connsiteY4" fmla="*/ 252898 h 830947"/>
                <a:gd name="connsiteX0" fmla="*/ 5980 w 1511962"/>
                <a:gd name="connsiteY0" fmla="*/ 260439 h 965409"/>
                <a:gd name="connsiteX1" fmla="*/ 457346 w 1511962"/>
                <a:gd name="connsiteY1" fmla="*/ 30444 h 965409"/>
                <a:gd name="connsiteX2" fmla="*/ 1511962 w 1511962"/>
                <a:gd name="connsiteY2" fmla="*/ 965289 h 965409"/>
                <a:gd name="connsiteX3" fmla="*/ 292246 w 1511962"/>
                <a:gd name="connsiteY3" fmla="*/ 592034 h 965409"/>
                <a:gd name="connsiteX4" fmla="*/ 5980 w 1511962"/>
                <a:gd name="connsiteY4" fmla="*/ 260439 h 96540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4257 w 1561039"/>
                <a:gd name="connsiteY0" fmla="*/ 207950 h 976300"/>
                <a:gd name="connsiteX1" fmla="*/ 506423 w 1561039"/>
                <a:gd name="connsiteY1" fmla="*/ 41455 h 976300"/>
                <a:gd name="connsiteX2" fmla="*/ 1561039 w 1561039"/>
                <a:gd name="connsiteY2" fmla="*/ 976300 h 976300"/>
                <a:gd name="connsiteX3" fmla="*/ 341323 w 1561039"/>
                <a:gd name="connsiteY3" fmla="*/ 603045 h 976300"/>
                <a:gd name="connsiteX4" fmla="*/ 4257 w 1561039"/>
                <a:gd name="connsiteY4" fmla="*/ 207950 h 976300"/>
                <a:gd name="connsiteX0" fmla="*/ 4257 w 1561039"/>
                <a:gd name="connsiteY0" fmla="*/ 200240 h 968590"/>
                <a:gd name="connsiteX1" fmla="*/ 506423 w 1561039"/>
                <a:gd name="connsiteY1" fmla="*/ 33745 h 968590"/>
                <a:gd name="connsiteX2" fmla="*/ 1561039 w 1561039"/>
                <a:gd name="connsiteY2" fmla="*/ 968590 h 968590"/>
                <a:gd name="connsiteX3" fmla="*/ 341323 w 1561039"/>
                <a:gd name="connsiteY3" fmla="*/ 595335 h 968590"/>
                <a:gd name="connsiteX4" fmla="*/ 4257 w 1561039"/>
                <a:gd name="connsiteY4" fmla="*/ 200240 h 96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1039" h="968590">
                  <a:moveTo>
                    <a:pt x="4257" y="200240"/>
                  </a:moveTo>
                  <a:cubicBezTo>
                    <a:pt x="31774" y="106642"/>
                    <a:pt x="170759" y="-75263"/>
                    <a:pt x="506423" y="33745"/>
                  </a:cubicBezTo>
                  <a:cubicBezTo>
                    <a:pt x="842087" y="142753"/>
                    <a:pt x="1383239" y="612780"/>
                    <a:pt x="1561039" y="968590"/>
                  </a:cubicBezTo>
                  <a:cubicBezTo>
                    <a:pt x="1135589" y="810050"/>
                    <a:pt x="600787" y="723393"/>
                    <a:pt x="341323" y="595335"/>
                  </a:cubicBezTo>
                  <a:cubicBezTo>
                    <a:pt x="81859" y="467277"/>
                    <a:pt x="-23260" y="293838"/>
                    <a:pt x="4257" y="20024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84D4C00B-C360-41C6-AD50-68FD70FA1F7A}"/>
                </a:ext>
              </a:extLst>
            </p:cNvPr>
            <p:cNvSpPr/>
            <p:nvPr/>
          </p:nvSpPr>
          <p:spPr>
            <a:xfrm>
              <a:off x="2789090" y="3387040"/>
              <a:ext cx="112860" cy="1451502"/>
            </a:xfrm>
            <a:prstGeom prst="rect">
              <a:avLst/>
            </a:pr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0178A82-9E44-4C98-A245-C8049D2F2B09}"/>
                </a:ext>
              </a:extLst>
            </p:cNvPr>
            <p:cNvGrpSpPr/>
            <p:nvPr/>
          </p:nvGrpSpPr>
          <p:grpSpPr>
            <a:xfrm>
              <a:off x="1816523" y="2124457"/>
              <a:ext cx="2056002" cy="1954293"/>
              <a:chOff x="1286670" y="1031417"/>
              <a:chExt cx="3325259" cy="3160760"/>
            </a:xfrm>
          </p:grpSpPr>
          <p:sp>
            <p:nvSpPr>
              <p:cNvPr id="51" name="楕円 1">
                <a:extLst>
                  <a:ext uri="{FF2B5EF4-FFF2-40B4-BE49-F238E27FC236}">
                    <a16:creationId xmlns:a16="http://schemas.microsoft.com/office/drawing/2014/main" id="{239255AB-EB80-44E9-A926-260EB33194CA}"/>
                  </a:ext>
                </a:extLst>
              </p:cNvPr>
              <p:cNvSpPr/>
              <p:nvPr/>
            </p:nvSpPr>
            <p:spPr>
              <a:xfrm rot="13500000">
                <a:off x="1846510" y="2863512"/>
                <a:ext cx="880344" cy="1328662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1">
                <a:extLst>
                  <a:ext uri="{FF2B5EF4-FFF2-40B4-BE49-F238E27FC236}">
                    <a16:creationId xmlns:a16="http://schemas.microsoft.com/office/drawing/2014/main" id="{1AE7D4D6-2223-45A4-914E-04BA1A3D0658}"/>
                  </a:ext>
                </a:extLst>
              </p:cNvPr>
              <p:cNvSpPr/>
              <p:nvPr/>
            </p:nvSpPr>
            <p:spPr>
              <a:xfrm rot="8100000" flipH="1">
                <a:off x="3154538" y="2863513"/>
                <a:ext cx="880346" cy="1328664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1">
                <a:extLst>
                  <a:ext uri="{FF2B5EF4-FFF2-40B4-BE49-F238E27FC236}">
                    <a16:creationId xmlns:a16="http://schemas.microsoft.com/office/drawing/2014/main" id="{83C07809-D838-4F96-ADC6-4105E404B57A}"/>
                  </a:ext>
                </a:extLst>
              </p:cNvPr>
              <p:cNvSpPr/>
              <p:nvPr/>
            </p:nvSpPr>
            <p:spPr>
              <a:xfrm>
                <a:off x="2515283" y="1031417"/>
                <a:ext cx="880344" cy="1328662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1">
                <a:extLst>
                  <a:ext uri="{FF2B5EF4-FFF2-40B4-BE49-F238E27FC236}">
                    <a16:creationId xmlns:a16="http://schemas.microsoft.com/office/drawing/2014/main" id="{190C962C-2B84-40D2-904C-D597F2F95415}"/>
                  </a:ext>
                </a:extLst>
              </p:cNvPr>
              <p:cNvSpPr/>
              <p:nvPr/>
            </p:nvSpPr>
            <p:spPr>
              <a:xfrm rot="18000000">
                <a:off x="1510829" y="1695748"/>
                <a:ext cx="880344" cy="1328662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1">
                <a:extLst>
                  <a:ext uri="{FF2B5EF4-FFF2-40B4-BE49-F238E27FC236}">
                    <a16:creationId xmlns:a16="http://schemas.microsoft.com/office/drawing/2014/main" id="{15B3C93A-DC2B-40C2-BC56-74C32D193429}"/>
                  </a:ext>
                </a:extLst>
              </p:cNvPr>
              <p:cNvSpPr/>
              <p:nvPr/>
            </p:nvSpPr>
            <p:spPr>
              <a:xfrm rot="3600000" flipH="1">
                <a:off x="3507426" y="1695748"/>
                <a:ext cx="880344" cy="1328662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9C71655-4B08-4340-9301-EE32B1F4A65E}"/>
                  </a:ext>
                </a:extLst>
              </p:cNvPr>
              <p:cNvSpPr/>
              <p:nvPr/>
            </p:nvSpPr>
            <p:spPr>
              <a:xfrm>
                <a:off x="2936059" y="1220333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E7854E4-325A-4F06-9079-94ABAA78B292}"/>
                  </a:ext>
                </a:extLst>
              </p:cNvPr>
              <p:cNvSpPr/>
              <p:nvPr/>
            </p:nvSpPr>
            <p:spPr>
              <a:xfrm rot="3600000">
                <a:off x="3922138" y="1899160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9E83F9E4-04B1-4602-B69A-1CA8E7C61B8A}"/>
                  </a:ext>
                </a:extLst>
              </p:cNvPr>
              <p:cNvSpPr/>
              <p:nvPr/>
            </p:nvSpPr>
            <p:spPr>
              <a:xfrm rot="18000000" flipH="1">
                <a:off x="1998788" y="1903922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33BF02F-C12F-4C57-8694-04AEA5FE3C7F}"/>
                  </a:ext>
                </a:extLst>
              </p:cNvPr>
              <p:cNvSpPr/>
              <p:nvPr/>
            </p:nvSpPr>
            <p:spPr>
              <a:xfrm rot="2700000" flipH="1" flipV="1">
                <a:off x="2234202" y="3072385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CEB9EDA7-7742-4A13-B128-DF481DA05F9A}"/>
                  </a:ext>
                </a:extLst>
              </p:cNvPr>
              <p:cNvSpPr/>
              <p:nvPr/>
            </p:nvSpPr>
            <p:spPr>
              <a:xfrm rot="18900000" flipV="1">
                <a:off x="3619937" y="3072386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CD8EB4EF-32F5-4791-8CD0-54DAA6BF0524}"/>
                  </a:ext>
                </a:extLst>
              </p:cNvPr>
              <p:cNvSpPr/>
              <p:nvPr/>
            </p:nvSpPr>
            <p:spPr>
              <a:xfrm>
                <a:off x="2414222" y="2245838"/>
                <a:ext cx="1052878" cy="1052878"/>
              </a:xfrm>
              <a:prstGeom prst="ellipse">
                <a:avLst/>
              </a:prstGeom>
              <a:gradFill flip="none" rotWithShape="1">
                <a:gsLst>
                  <a:gs pos="51000">
                    <a:srgbClr val="6600FF"/>
                  </a:gs>
                  <a:gs pos="20000">
                    <a:srgbClr val="3333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星: 6 pt 61">
                <a:extLst>
                  <a:ext uri="{FF2B5EF4-FFF2-40B4-BE49-F238E27FC236}">
                    <a16:creationId xmlns:a16="http://schemas.microsoft.com/office/drawing/2014/main" id="{4EA7FB3D-9CA2-4597-AFC3-63FFD2622D78}"/>
                  </a:ext>
                </a:extLst>
              </p:cNvPr>
              <p:cNvSpPr/>
              <p:nvPr/>
            </p:nvSpPr>
            <p:spPr>
              <a:xfrm>
                <a:off x="2613927" y="2374900"/>
                <a:ext cx="653468" cy="743882"/>
              </a:xfrm>
              <a:prstGeom prst="star6">
                <a:avLst>
                  <a:gd name="adj" fmla="val 12442"/>
                  <a:gd name="hf" fmla="val 115470"/>
                </a:avLst>
              </a:pr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星: 6 pt 62">
                <a:extLst>
                  <a:ext uri="{FF2B5EF4-FFF2-40B4-BE49-F238E27FC236}">
                    <a16:creationId xmlns:a16="http://schemas.microsoft.com/office/drawing/2014/main" id="{DB3E9E4E-9CC1-4811-BB99-0F5039F29C97}"/>
                  </a:ext>
                </a:extLst>
              </p:cNvPr>
              <p:cNvSpPr/>
              <p:nvPr/>
            </p:nvSpPr>
            <p:spPr>
              <a:xfrm>
                <a:off x="2801572" y="2588508"/>
                <a:ext cx="278178" cy="316666"/>
              </a:xfrm>
              <a:prstGeom prst="star6">
                <a:avLst>
                  <a:gd name="adj" fmla="val 19326"/>
                  <a:gd name="hf" fmla="val 11547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F2EDD9A2-257B-439F-A2FF-AB72B28DDDF6}"/>
              </a:ext>
            </a:extLst>
          </p:cNvPr>
          <p:cNvGrpSpPr/>
          <p:nvPr/>
        </p:nvGrpSpPr>
        <p:grpSpPr>
          <a:xfrm>
            <a:off x="6641130" y="1134251"/>
            <a:ext cx="2564732" cy="2143124"/>
            <a:chOff x="117135" y="3442397"/>
            <a:chExt cx="4071779" cy="2867857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5AC2778A-C76E-4ACB-A503-ADAEB01B78C3}"/>
                </a:ext>
              </a:extLst>
            </p:cNvPr>
            <p:cNvSpPr/>
            <p:nvPr/>
          </p:nvSpPr>
          <p:spPr>
            <a:xfrm>
              <a:off x="294377" y="3614518"/>
              <a:ext cx="3804572" cy="2173092"/>
            </a:xfrm>
            <a:custGeom>
              <a:avLst/>
              <a:gdLst>
                <a:gd name="connsiteX0" fmla="*/ 2646609 w 3982395"/>
                <a:gd name="connsiteY0" fmla="*/ 2083890 h 2274663"/>
                <a:gd name="connsiteX1" fmla="*/ 2646363 w 3982395"/>
                <a:gd name="connsiteY1" fmla="*/ 2084090 h 2274663"/>
                <a:gd name="connsiteX2" fmla="*/ 2645902 w 3982395"/>
                <a:gd name="connsiteY2" fmla="*/ 2092213 h 2274663"/>
                <a:gd name="connsiteX3" fmla="*/ 2649051 w 3982395"/>
                <a:gd name="connsiteY3" fmla="*/ 2087837 h 2274663"/>
                <a:gd name="connsiteX4" fmla="*/ 2919292 w 3982395"/>
                <a:gd name="connsiteY4" fmla="*/ 2021065 h 2274663"/>
                <a:gd name="connsiteX5" fmla="*/ 2918961 w 3982395"/>
                <a:gd name="connsiteY5" fmla="*/ 2021118 h 2274663"/>
                <a:gd name="connsiteX6" fmla="*/ 2914231 w 3982395"/>
                <a:gd name="connsiteY6" fmla="*/ 2028331 h 2274663"/>
                <a:gd name="connsiteX7" fmla="*/ 2919441 w 3982395"/>
                <a:gd name="connsiteY7" fmla="*/ 2025983 h 2274663"/>
                <a:gd name="connsiteX8" fmla="*/ 1528540 w 3982395"/>
                <a:gd name="connsiteY8" fmla="*/ 2007689 h 2274663"/>
                <a:gd name="connsiteX9" fmla="*/ 1528294 w 3982395"/>
                <a:gd name="connsiteY9" fmla="*/ 2007889 h 2274663"/>
                <a:gd name="connsiteX10" fmla="*/ 1527833 w 3982395"/>
                <a:gd name="connsiteY10" fmla="*/ 2016012 h 2274663"/>
                <a:gd name="connsiteX11" fmla="*/ 1530982 w 3982395"/>
                <a:gd name="connsiteY11" fmla="*/ 2011636 h 2274663"/>
                <a:gd name="connsiteX12" fmla="*/ 928465 w 3982395"/>
                <a:gd name="connsiteY12" fmla="*/ 1964826 h 2274663"/>
                <a:gd name="connsiteX13" fmla="*/ 928219 w 3982395"/>
                <a:gd name="connsiteY13" fmla="*/ 1965026 h 2274663"/>
                <a:gd name="connsiteX14" fmla="*/ 927758 w 3982395"/>
                <a:gd name="connsiteY14" fmla="*/ 1973149 h 2274663"/>
                <a:gd name="connsiteX15" fmla="*/ 930907 w 3982395"/>
                <a:gd name="connsiteY15" fmla="*/ 1968773 h 2274663"/>
                <a:gd name="connsiteX16" fmla="*/ 642715 w 3982395"/>
                <a:gd name="connsiteY16" fmla="*/ 1912439 h 2274663"/>
                <a:gd name="connsiteX17" fmla="*/ 642469 w 3982395"/>
                <a:gd name="connsiteY17" fmla="*/ 1912639 h 2274663"/>
                <a:gd name="connsiteX18" fmla="*/ 642007 w 3982395"/>
                <a:gd name="connsiteY18" fmla="*/ 1920762 h 2274663"/>
                <a:gd name="connsiteX19" fmla="*/ 645156 w 3982395"/>
                <a:gd name="connsiteY19" fmla="*/ 1916386 h 2274663"/>
                <a:gd name="connsiteX20" fmla="*/ 1265375 w 3982395"/>
                <a:gd name="connsiteY20" fmla="*/ 1905747 h 2274663"/>
                <a:gd name="connsiteX21" fmla="*/ 1265115 w 3982395"/>
                <a:gd name="connsiteY21" fmla="*/ 1905959 h 2274663"/>
                <a:gd name="connsiteX22" fmla="*/ 1264625 w 3982395"/>
                <a:gd name="connsiteY22" fmla="*/ 1914569 h 2274663"/>
                <a:gd name="connsiteX23" fmla="*/ 1267963 w 3982395"/>
                <a:gd name="connsiteY23" fmla="*/ 1909931 h 2274663"/>
                <a:gd name="connsiteX24" fmla="*/ 1049041 w 3982395"/>
                <a:gd name="connsiteY24" fmla="*/ 1902385 h 2274663"/>
                <a:gd name="connsiteX25" fmla="*/ 1043523 w 3982395"/>
                <a:gd name="connsiteY25" fmla="*/ 1910800 h 2274663"/>
                <a:gd name="connsiteX26" fmla="*/ 1044393 w 3982395"/>
                <a:gd name="connsiteY26" fmla="*/ 1911418 h 2274663"/>
                <a:gd name="connsiteX27" fmla="*/ 1046919 w 3982395"/>
                <a:gd name="connsiteY27" fmla="*/ 1915290 h 2274663"/>
                <a:gd name="connsiteX28" fmla="*/ 1051189 w 3982395"/>
                <a:gd name="connsiteY28" fmla="*/ 1908156 h 2274663"/>
                <a:gd name="connsiteX29" fmla="*/ 1094061 w 3982395"/>
                <a:gd name="connsiteY29" fmla="*/ 1879627 h 2274663"/>
                <a:gd name="connsiteX30" fmla="*/ 1092865 w 3982395"/>
                <a:gd name="connsiteY30" fmla="*/ 1880693 h 2274663"/>
                <a:gd name="connsiteX31" fmla="*/ 1093035 w 3982395"/>
                <a:gd name="connsiteY31" fmla="*/ 1880806 h 2274663"/>
                <a:gd name="connsiteX32" fmla="*/ 1094717 w 3982395"/>
                <a:gd name="connsiteY32" fmla="*/ 1885246 h 2274663"/>
                <a:gd name="connsiteX33" fmla="*/ 1095514 w 3982395"/>
                <a:gd name="connsiteY33" fmla="*/ 1885414 h 2274663"/>
                <a:gd name="connsiteX34" fmla="*/ 1067194 w 3982395"/>
                <a:gd name="connsiteY34" fmla="*/ 1873316 h 2274663"/>
                <a:gd name="connsiteX35" fmla="*/ 1060430 w 3982395"/>
                <a:gd name="connsiteY35" fmla="*/ 1878818 h 2274663"/>
                <a:gd name="connsiteX36" fmla="*/ 1060224 w 3982395"/>
                <a:gd name="connsiteY36" fmla="*/ 1878908 h 2274663"/>
                <a:gd name="connsiteX37" fmla="*/ 1059512 w 3982395"/>
                <a:gd name="connsiteY37" fmla="*/ 1886416 h 2274663"/>
                <a:gd name="connsiteX38" fmla="*/ 1057109 w 3982395"/>
                <a:gd name="connsiteY38" fmla="*/ 1890080 h 2274663"/>
                <a:gd name="connsiteX39" fmla="*/ 1074310 w 3982395"/>
                <a:gd name="connsiteY39" fmla="*/ 1887177 h 2274663"/>
                <a:gd name="connsiteX40" fmla="*/ 1077152 w 3982395"/>
                <a:gd name="connsiteY40" fmla="*/ 1884854 h 2274663"/>
                <a:gd name="connsiteX41" fmla="*/ 1070865 w 3982395"/>
                <a:gd name="connsiteY41" fmla="*/ 1879251 h 2274663"/>
                <a:gd name="connsiteX42" fmla="*/ 1454826 w 3982395"/>
                <a:gd name="connsiteY42" fmla="*/ 1863726 h 2274663"/>
                <a:gd name="connsiteX43" fmla="*/ 1454979 w 3982395"/>
                <a:gd name="connsiteY43" fmla="*/ 1873499 h 2274663"/>
                <a:gd name="connsiteX44" fmla="*/ 1456794 w 3982395"/>
                <a:gd name="connsiteY44" fmla="*/ 1872579 h 2274663"/>
                <a:gd name="connsiteX45" fmla="*/ 1462917 w 3982395"/>
                <a:gd name="connsiteY45" fmla="*/ 1871998 h 2274663"/>
                <a:gd name="connsiteX46" fmla="*/ 1463800 w 3982395"/>
                <a:gd name="connsiteY46" fmla="*/ 1866764 h 2274663"/>
                <a:gd name="connsiteX47" fmla="*/ 1456410 w 3982395"/>
                <a:gd name="connsiteY47" fmla="*/ 1865015 h 2274663"/>
                <a:gd name="connsiteX48" fmla="*/ 1162824 w 3982395"/>
                <a:gd name="connsiteY48" fmla="*/ 1843898 h 2274663"/>
                <a:gd name="connsiteX49" fmla="*/ 1160634 w 3982395"/>
                <a:gd name="connsiteY49" fmla="*/ 1845679 h 2274663"/>
                <a:gd name="connsiteX50" fmla="*/ 1151208 w 3982395"/>
                <a:gd name="connsiteY50" fmla="*/ 1850456 h 2274663"/>
                <a:gd name="connsiteX51" fmla="*/ 1155183 w 3982395"/>
                <a:gd name="connsiteY51" fmla="*/ 1854308 h 2274663"/>
                <a:gd name="connsiteX52" fmla="*/ 1155816 w 3982395"/>
                <a:gd name="connsiteY52" fmla="*/ 1852374 h 2274663"/>
                <a:gd name="connsiteX53" fmla="*/ 2951501 w 3982395"/>
                <a:gd name="connsiteY53" fmla="*/ 1841170 h 2274663"/>
                <a:gd name="connsiteX54" fmla="*/ 2956013 w 3982395"/>
                <a:gd name="connsiteY54" fmla="*/ 1842507 h 2274663"/>
                <a:gd name="connsiteX55" fmla="*/ 2980912 w 3982395"/>
                <a:gd name="connsiteY55" fmla="*/ 1872627 h 2274663"/>
                <a:gd name="connsiteX56" fmla="*/ 2982435 w 3982395"/>
                <a:gd name="connsiteY56" fmla="*/ 1877279 h 2274663"/>
                <a:gd name="connsiteX57" fmla="*/ 2992368 w 3982395"/>
                <a:gd name="connsiteY57" fmla="*/ 1867653 h 2274663"/>
                <a:gd name="connsiteX58" fmla="*/ 3031233 w 3982395"/>
                <a:gd name="connsiteY58" fmla="*/ 1850137 h 2274663"/>
                <a:gd name="connsiteX59" fmla="*/ 3035909 w 3982395"/>
                <a:gd name="connsiteY59" fmla="*/ 1851062 h 2274663"/>
                <a:gd name="connsiteX60" fmla="*/ 3039048 w 3982395"/>
                <a:gd name="connsiteY60" fmla="*/ 1854649 h 2274663"/>
                <a:gd name="connsiteX61" fmla="*/ 3043311 w 3982395"/>
                <a:gd name="connsiteY61" fmla="*/ 1897064 h 2274663"/>
                <a:gd name="connsiteX62" fmla="*/ 3039208 w 3982395"/>
                <a:gd name="connsiteY62" fmla="*/ 1913400 h 2274663"/>
                <a:gd name="connsiteX63" fmla="*/ 3041199 w 3982395"/>
                <a:gd name="connsiteY63" fmla="*/ 1912981 h 2274663"/>
                <a:gd name="connsiteX64" fmla="*/ 3079733 w 3982395"/>
                <a:gd name="connsiteY64" fmla="*/ 1919486 h 2274663"/>
                <a:gd name="connsiteX65" fmla="*/ 3083147 w 3982395"/>
                <a:gd name="connsiteY65" fmla="*/ 1922724 h 2274663"/>
                <a:gd name="connsiteX66" fmla="*/ 3084244 w 3982395"/>
                <a:gd name="connsiteY66" fmla="*/ 1927300 h 2274663"/>
                <a:gd name="connsiteX67" fmla="*/ 3080447 w 3982395"/>
                <a:gd name="connsiteY67" fmla="*/ 1945624 h 2274663"/>
                <a:gd name="connsiteX68" fmla="*/ 3070950 w 3982395"/>
                <a:gd name="connsiteY68" fmla="*/ 1963292 h 2274663"/>
                <a:gd name="connsiteX69" fmla="*/ 3085634 w 3982395"/>
                <a:gd name="connsiteY69" fmla="*/ 1967709 h 2274663"/>
                <a:gd name="connsiteX70" fmla="*/ 3101276 w 3982395"/>
                <a:gd name="connsiteY70" fmla="*/ 1977981 h 2274663"/>
                <a:gd name="connsiteX71" fmla="*/ 3103736 w 3982395"/>
                <a:gd name="connsiteY71" fmla="*/ 1981993 h 2274663"/>
                <a:gd name="connsiteX72" fmla="*/ 3103612 w 3982395"/>
                <a:gd name="connsiteY72" fmla="*/ 1986697 h 2274663"/>
                <a:gd name="connsiteX73" fmla="*/ 3080963 w 3982395"/>
                <a:gd name="connsiteY73" fmla="*/ 2018543 h 2274663"/>
                <a:gd name="connsiteX74" fmla="*/ 3053391 w 3982395"/>
                <a:gd name="connsiteY74" fmla="*/ 2032439 h 2274663"/>
                <a:gd name="connsiteX75" fmla="*/ 3053861 w 3982395"/>
                <a:gd name="connsiteY75" fmla="*/ 2033468 h 2274663"/>
                <a:gd name="connsiteX76" fmla="*/ 3054128 w 3982395"/>
                <a:gd name="connsiteY76" fmla="*/ 2038355 h 2274663"/>
                <a:gd name="connsiteX77" fmla="*/ 3066214 w 3982395"/>
                <a:gd name="connsiteY77" fmla="*/ 2031628 h 2274663"/>
                <a:gd name="connsiteX78" fmla="*/ 3108288 w 3982395"/>
                <a:gd name="connsiteY78" fmla="*/ 2024769 h 2274663"/>
                <a:gd name="connsiteX79" fmla="*/ 3112565 w 3982395"/>
                <a:gd name="connsiteY79" fmla="*/ 2026872 h 2274663"/>
                <a:gd name="connsiteX80" fmla="*/ 3114669 w 3982395"/>
                <a:gd name="connsiteY80" fmla="*/ 2031149 h 2274663"/>
                <a:gd name="connsiteX81" fmla="*/ 3107809 w 3982395"/>
                <a:gd name="connsiteY81" fmla="*/ 2073223 h 2274663"/>
                <a:gd name="connsiteX82" fmla="*/ 3099618 w 3982395"/>
                <a:gd name="connsiteY82" fmla="*/ 2087940 h 2274663"/>
                <a:gd name="connsiteX83" fmla="*/ 3101649 w 3982395"/>
                <a:gd name="connsiteY83" fmla="*/ 2088051 h 2274663"/>
                <a:gd name="connsiteX84" fmla="*/ 3137186 w 3982395"/>
                <a:gd name="connsiteY84" fmla="*/ 2104307 h 2274663"/>
                <a:gd name="connsiteX85" fmla="*/ 3139646 w 3982395"/>
                <a:gd name="connsiteY85" fmla="*/ 2108319 h 2274663"/>
                <a:gd name="connsiteX86" fmla="*/ 3139522 w 3982395"/>
                <a:gd name="connsiteY86" fmla="*/ 2113023 h 2274663"/>
                <a:gd name="connsiteX87" fmla="*/ 3131111 w 3982395"/>
                <a:gd name="connsiteY87" fmla="*/ 2129739 h 2274663"/>
                <a:gd name="connsiteX88" fmla="*/ 3117365 w 3982395"/>
                <a:gd name="connsiteY88" fmla="*/ 2144347 h 2274663"/>
                <a:gd name="connsiteX89" fmla="*/ 3130406 w 3982395"/>
                <a:gd name="connsiteY89" fmla="*/ 2152414 h 2274663"/>
                <a:gd name="connsiteX90" fmla="*/ 3142856 w 3982395"/>
                <a:gd name="connsiteY90" fmla="*/ 2166385 h 2274663"/>
                <a:gd name="connsiteX91" fmla="*/ 3144194 w 3982395"/>
                <a:gd name="connsiteY91" fmla="*/ 2170896 h 2274663"/>
                <a:gd name="connsiteX92" fmla="*/ 3142856 w 3982395"/>
                <a:gd name="connsiteY92" fmla="*/ 2175408 h 2274663"/>
                <a:gd name="connsiteX93" fmla="*/ 3066257 w 3982395"/>
                <a:gd name="connsiteY93" fmla="*/ 2209973 h 2274663"/>
                <a:gd name="connsiteX94" fmla="*/ 3041536 w 3982395"/>
                <a:gd name="connsiteY94" fmla="*/ 2207428 h 2274663"/>
                <a:gd name="connsiteX95" fmla="*/ 3022504 w 3982395"/>
                <a:gd name="connsiteY95" fmla="*/ 2201200 h 2274663"/>
                <a:gd name="connsiteX96" fmla="*/ 3021066 w 3982395"/>
                <a:gd name="connsiteY96" fmla="*/ 2205593 h 2274663"/>
                <a:gd name="connsiteX97" fmla="*/ 3005157 w 3982395"/>
                <a:gd name="connsiteY97" fmla="*/ 2224837 h 2274663"/>
                <a:gd name="connsiteX98" fmla="*/ 3002274 w 3982395"/>
                <a:gd name="connsiteY98" fmla="*/ 2225692 h 2274663"/>
                <a:gd name="connsiteX99" fmla="*/ 2999391 w 3982395"/>
                <a:gd name="connsiteY99" fmla="*/ 2224837 h 2274663"/>
                <a:gd name="connsiteX100" fmla="*/ 2978932 w 3982395"/>
                <a:gd name="connsiteY100" fmla="*/ 2191690 h 2274663"/>
                <a:gd name="connsiteX101" fmla="*/ 2978841 w 3982395"/>
                <a:gd name="connsiteY101" fmla="*/ 2190805 h 2274663"/>
                <a:gd name="connsiteX102" fmla="*/ 2950969 w 3982395"/>
                <a:gd name="connsiteY102" fmla="*/ 2204852 h 2274663"/>
                <a:gd name="connsiteX103" fmla="*/ 2926432 w 3982395"/>
                <a:gd name="connsiteY103" fmla="*/ 2208793 h 2274663"/>
                <a:gd name="connsiteX104" fmla="*/ 2906436 w 3982395"/>
                <a:gd name="connsiteY104" fmla="*/ 2207702 h 2274663"/>
                <a:gd name="connsiteX105" fmla="*/ 2906184 w 3982395"/>
                <a:gd name="connsiteY105" fmla="*/ 2212318 h 2274663"/>
                <a:gd name="connsiteX106" fmla="*/ 2895798 w 3982395"/>
                <a:gd name="connsiteY106" fmla="*/ 2235024 h 2274663"/>
                <a:gd name="connsiteX107" fmla="*/ 2893234 w 3982395"/>
                <a:gd name="connsiteY107" fmla="*/ 2236596 h 2274663"/>
                <a:gd name="connsiteX108" fmla="*/ 2890229 w 3982395"/>
                <a:gd name="connsiteY108" fmla="*/ 2236516 h 2274663"/>
                <a:gd name="connsiteX109" fmla="*/ 2861887 w 3982395"/>
                <a:gd name="connsiteY109" fmla="*/ 2209794 h 2274663"/>
                <a:gd name="connsiteX110" fmla="*/ 2858682 w 3982395"/>
                <a:gd name="connsiteY110" fmla="*/ 2201392 h 2274663"/>
                <a:gd name="connsiteX111" fmla="*/ 2852358 w 3982395"/>
                <a:gd name="connsiteY111" fmla="*/ 2204792 h 2274663"/>
                <a:gd name="connsiteX112" fmla="*/ 2840650 w 3982395"/>
                <a:gd name="connsiteY112" fmla="*/ 2207218 h 2274663"/>
                <a:gd name="connsiteX113" fmla="*/ 2837726 w 3982395"/>
                <a:gd name="connsiteY113" fmla="*/ 2206517 h 2274663"/>
                <a:gd name="connsiteX114" fmla="*/ 2835657 w 3982395"/>
                <a:gd name="connsiteY114" fmla="*/ 2204335 h 2274663"/>
                <a:gd name="connsiteX115" fmla="*/ 2831904 w 3982395"/>
                <a:gd name="connsiteY115" fmla="*/ 2192983 h 2274663"/>
                <a:gd name="connsiteX116" fmla="*/ 2831692 w 3982395"/>
                <a:gd name="connsiteY116" fmla="*/ 2186008 h 2274663"/>
                <a:gd name="connsiteX117" fmla="*/ 2823084 w 3982395"/>
                <a:gd name="connsiteY117" fmla="*/ 2187390 h 2274663"/>
                <a:gd name="connsiteX118" fmla="*/ 2816729 w 3982395"/>
                <a:gd name="connsiteY118" fmla="*/ 2185486 h 2274663"/>
                <a:gd name="connsiteX119" fmla="*/ 2816997 w 3982395"/>
                <a:gd name="connsiteY119" fmla="*/ 2186757 h 2274663"/>
                <a:gd name="connsiteX120" fmla="*/ 2813072 w 3982395"/>
                <a:gd name="connsiteY120" fmla="*/ 2210011 h 2274663"/>
                <a:gd name="connsiteX121" fmla="*/ 2811118 w 3982395"/>
                <a:gd name="connsiteY121" fmla="*/ 2212071 h 2274663"/>
                <a:gd name="connsiteX122" fmla="*/ 2808356 w 3982395"/>
                <a:gd name="connsiteY122" fmla="*/ 2212733 h 2274663"/>
                <a:gd name="connsiteX123" fmla="*/ 2775968 w 3982395"/>
                <a:gd name="connsiteY123" fmla="*/ 2195283 h 2274663"/>
                <a:gd name="connsiteX124" fmla="*/ 2775473 w 3982395"/>
                <a:gd name="connsiteY124" fmla="*/ 2194599 h 2274663"/>
                <a:gd name="connsiteX125" fmla="*/ 2759309 w 3982395"/>
                <a:gd name="connsiteY125" fmla="*/ 2219249 h 2274663"/>
                <a:gd name="connsiteX126" fmla="*/ 2741100 w 3982395"/>
                <a:gd name="connsiteY126" fmla="*/ 2234060 h 2274663"/>
                <a:gd name="connsiteX127" fmla="*/ 2724230 w 3982395"/>
                <a:gd name="connsiteY127" fmla="*/ 2242611 h 2274663"/>
                <a:gd name="connsiteX128" fmla="*/ 2726203 w 3982395"/>
                <a:gd name="connsiteY128" fmla="*/ 2246505 h 2274663"/>
                <a:gd name="connsiteX129" fmla="*/ 2728431 w 3982395"/>
                <a:gd name="connsiteY129" fmla="*/ 2269982 h 2274663"/>
                <a:gd name="connsiteX130" fmla="*/ 2727076 w 3982395"/>
                <a:gd name="connsiteY130" fmla="*/ 2272478 h 2274663"/>
                <a:gd name="connsiteX131" fmla="*/ 2724580 w 3982395"/>
                <a:gd name="connsiteY131" fmla="*/ 2273832 h 2274663"/>
                <a:gd name="connsiteX132" fmla="*/ 2688779 w 3982395"/>
                <a:gd name="connsiteY132" fmla="*/ 2265359 h 2274663"/>
                <a:gd name="connsiteX133" fmla="*/ 2682190 w 3982395"/>
                <a:gd name="connsiteY133" fmla="*/ 2260000 h 2274663"/>
                <a:gd name="connsiteX134" fmla="*/ 2678623 w 3982395"/>
                <a:gd name="connsiteY134" fmla="*/ 2265768 h 2274663"/>
                <a:gd name="connsiteX135" fmla="*/ 2670192 w 3982395"/>
                <a:gd name="connsiteY135" fmla="*/ 2273281 h 2274663"/>
                <a:gd name="connsiteX136" fmla="*/ 2667469 w 3982395"/>
                <a:gd name="connsiteY136" fmla="*/ 2274089 h 2274663"/>
                <a:gd name="connsiteX137" fmla="*/ 2664747 w 3982395"/>
                <a:gd name="connsiteY137" fmla="*/ 2273281 h 2274663"/>
                <a:gd name="connsiteX138" fmla="*/ 2656316 w 3982395"/>
                <a:gd name="connsiteY138" fmla="*/ 2265768 h 2274663"/>
                <a:gd name="connsiteX139" fmla="*/ 2652849 w 3982395"/>
                <a:gd name="connsiteY139" fmla="*/ 2260163 h 2274663"/>
                <a:gd name="connsiteX140" fmla="*/ 2646461 w 3982395"/>
                <a:gd name="connsiteY140" fmla="*/ 2265359 h 2274663"/>
                <a:gd name="connsiteX141" fmla="*/ 2610660 w 3982395"/>
                <a:gd name="connsiteY141" fmla="*/ 2273832 h 2274663"/>
                <a:gd name="connsiteX142" fmla="*/ 2608164 w 3982395"/>
                <a:gd name="connsiteY142" fmla="*/ 2272478 h 2274663"/>
                <a:gd name="connsiteX143" fmla="*/ 2606809 w 3982395"/>
                <a:gd name="connsiteY143" fmla="*/ 2269982 h 2274663"/>
                <a:gd name="connsiteX144" fmla="*/ 2609037 w 3982395"/>
                <a:gd name="connsiteY144" fmla="*/ 2246504 h 2274663"/>
                <a:gd name="connsiteX145" fmla="*/ 2611504 w 3982395"/>
                <a:gd name="connsiteY145" fmla="*/ 2241636 h 2274663"/>
                <a:gd name="connsiteX146" fmla="*/ 2606444 w 3982395"/>
                <a:gd name="connsiteY146" fmla="*/ 2239592 h 2274663"/>
                <a:gd name="connsiteX147" fmla="*/ 2578647 w 3982395"/>
                <a:gd name="connsiteY147" fmla="*/ 2219249 h 2274663"/>
                <a:gd name="connsiteX148" fmla="*/ 2565591 w 3982395"/>
                <a:gd name="connsiteY148" fmla="*/ 2199339 h 2274663"/>
                <a:gd name="connsiteX149" fmla="*/ 2559080 w 3982395"/>
                <a:gd name="connsiteY149" fmla="*/ 2208201 h 2274663"/>
                <a:gd name="connsiteX150" fmla="*/ 2544268 w 3982395"/>
                <a:gd name="connsiteY150" fmla="*/ 2217167 h 2274663"/>
                <a:gd name="connsiteX151" fmla="*/ 2541429 w 3982395"/>
                <a:gd name="connsiteY151" fmla="*/ 2217242 h 2274663"/>
                <a:gd name="connsiteX152" fmla="*/ 2539008 w 3982395"/>
                <a:gd name="connsiteY152" fmla="*/ 2215757 h 2274663"/>
                <a:gd name="connsiteX153" fmla="*/ 2529198 w 3982395"/>
                <a:gd name="connsiteY153" fmla="*/ 2194312 h 2274663"/>
                <a:gd name="connsiteX154" fmla="*/ 2528901 w 3982395"/>
                <a:gd name="connsiteY154" fmla="*/ 2188862 h 2274663"/>
                <a:gd name="connsiteX155" fmla="*/ 2523497 w 3982395"/>
                <a:gd name="connsiteY155" fmla="*/ 2189622 h 2274663"/>
                <a:gd name="connsiteX156" fmla="*/ 2489252 w 3982395"/>
                <a:gd name="connsiteY156" fmla="*/ 2185903 h 2274663"/>
                <a:gd name="connsiteX157" fmla="*/ 2427821 w 3982395"/>
                <a:gd name="connsiteY157" fmla="*/ 2135645 h 2274663"/>
                <a:gd name="connsiteX158" fmla="*/ 2427704 w 3982395"/>
                <a:gd name="connsiteY158" fmla="*/ 2131202 h 2274663"/>
                <a:gd name="connsiteX159" fmla="*/ 2430027 w 3982395"/>
                <a:gd name="connsiteY159" fmla="*/ 2127413 h 2274663"/>
                <a:gd name="connsiteX160" fmla="*/ 2444800 w 3982395"/>
                <a:gd name="connsiteY160" fmla="*/ 2117712 h 2274663"/>
                <a:gd name="connsiteX161" fmla="*/ 2456090 w 3982395"/>
                <a:gd name="connsiteY161" fmla="*/ 2114316 h 2274663"/>
                <a:gd name="connsiteX162" fmla="*/ 2453878 w 3982395"/>
                <a:gd name="connsiteY162" fmla="*/ 2111848 h 2274663"/>
                <a:gd name="connsiteX163" fmla="*/ 2441001 w 3982395"/>
                <a:gd name="connsiteY163" fmla="*/ 2077258 h 2274663"/>
                <a:gd name="connsiteX164" fmla="*/ 2442037 w 3982395"/>
                <a:gd name="connsiteY164" fmla="*/ 2072936 h 2274663"/>
                <a:gd name="connsiteX165" fmla="*/ 2445262 w 3982395"/>
                <a:gd name="connsiteY165" fmla="*/ 2069877 h 2274663"/>
                <a:gd name="connsiteX166" fmla="*/ 2481656 w 3982395"/>
                <a:gd name="connsiteY166" fmla="*/ 2063734 h 2274663"/>
                <a:gd name="connsiteX167" fmla="*/ 2486180 w 3982395"/>
                <a:gd name="connsiteY167" fmla="*/ 2064686 h 2274663"/>
                <a:gd name="connsiteX168" fmla="*/ 2482998 w 3982395"/>
                <a:gd name="connsiteY168" fmla="*/ 2052015 h 2274663"/>
                <a:gd name="connsiteX169" fmla="*/ 2487025 w 3982395"/>
                <a:gd name="connsiteY169" fmla="*/ 2011955 h 2274663"/>
                <a:gd name="connsiteX170" fmla="*/ 2489989 w 3982395"/>
                <a:gd name="connsiteY170" fmla="*/ 2008567 h 2274663"/>
                <a:gd name="connsiteX171" fmla="*/ 2494405 w 3982395"/>
                <a:gd name="connsiteY171" fmla="*/ 2007694 h 2274663"/>
                <a:gd name="connsiteX172" fmla="*/ 2531112 w 3982395"/>
                <a:gd name="connsiteY172" fmla="*/ 2024237 h 2274663"/>
                <a:gd name="connsiteX173" fmla="*/ 2542536 w 3982395"/>
                <a:gd name="connsiteY173" fmla="*/ 2035307 h 2274663"/>
                <a:gd name="connsiteX174" fmla="*/ 2543133 w 3982395"/>
                <a:gd name="connsiteY174" fmla="*/ 2033481 h 2274663"/>
                <a:gd name="connsiteX175" fmla="*/ 2555986 w 3982395"/>
                <a:gd name="connsiteY175" fmla="*/ 2017934 h 2274663"/>
                <a:gd name="connsiteX176" fmla="*/ 2547821 w 3982395"/>
                <a:gd name="connsiteY176" fmla="*/ 2005480 h 2274663"/>
                <a:gd name="connsiteX177" fmla="*/ 2544335 w 3982395"/>
                <a:gd name="connsiteY177" fmla="*/ 1968736 h 2274663"/>
                <a:gd name="connsiteX178" fmla="*/ 2546455 w 3982395"/>
                <a:gd name="connsiteY178" fmla="*/ 1964829 h 2274663"/>
                <a:gd name="connsiteX179" fmla="*/ 2550361 w 3982395"/>
                <a:gd name="connsiteY179" fmla="*/ 1962710 h 2274663"/>
                <a:gd name="connsiteX180" fmla="*/ 2568006 w 3982395"/>
                <a:gd name="connsiteY180" fmla="*/ 1961695 h 2274663"/>
                <a:gd name="connsiteX181" fmla="*/ 2579481 w 3982395"/>
                <a:gd name="connsiteY181" fmla="*/ 1964399 h 2274663"/>
                <a:gd name="connsiteX182" fmla="*/ 2578799 w 3982395"/>
                <a:gd name="connsiteY182" fmla="*/ 1961156 h 2274663"/>
                <a:gd name="connsiteX183" fmla="*/ 2584942 w 3982395"/>
                <a:gd name="connsiteY183" fmla="*/ 1924761 h 2274663"/>
                <a:gd name="connsiteX184" fmla="*/ 2588001 w 3982395"/>
                <a:gd name="connsiteY184" fmla="*/ 1921536 h 2274663"/>
                <a:gd name="connsiteX185" fmla="*/ 2592323 w 3982395"/>
                <a:gd name="connsiteY185" fmla="*/ 1920500 h 2274663"/>
                <a:gd name="connsiteX186" fmla="*/ 2626913 w 3982395"/>
                <a:gd name="connsiteY186" fmla="*/ 1933377 h 2274663"/>
                <a:gd name="connsiteX187" fmla="*/ 2630355 w 3982395"/>
                <a:gd name="connsiteY187" fmla="*/ 1936463 h 2274663"/>
                <a:gd name="connsiteX188" fmla="*/ 2633934 w 3982395"/>
                <a:gd name="connsiteY188" fmla="*/ 1923899 h 2274663"/>
                <a:gd name="connsiteX189" fmla="*/ 2657452 w 3982395"/>
                <a:gd name="connsiteY189" fmla="*/ 1891219 h 2274663"/>
                <a:gd name="connsiteX190" fmla="*/ 2661713 w 3982395"/>
                <a:gd name="connsiteY190" fmla="*/ 1889767 h 2274663"/>
                <a:gd name="connsiteX191" fmla="*/ 2665974 w 3982395"/>
                <a:gd name="connsiteY191" fmla="*/ 1891219 h 2274663"/>
                <a:gd name="connsiteX192" fmla="*/ 2689491 w 3982395"/>
                <a:gd name="connsiteY192" fmla="*/ 1923899 h 2274663"/>
                <a:gd name="connsiteX193" fmla="*/ 2693850 w 3982395"/>
                <a:gd name="connsiteY193" fmla="*/ 1939198 h 2274663"/>
                <a:gd name="connsiteX194" fmla="*/ 2695280 w 3982395"/>
                <a:gd name="connsiteY194" fmla="*/ 1937915 h 2274663"/>
                <a:gd name="connsiteX195" fmla="*/ 2729870 w 3982395"/>
                <a:gd name="connsiteY195" fmla="*/ 1925038 h 2274663"/>
                <a:gd name="connsiteX196" fmla="*/ 2731035 w 3982395"/>
                <a:gd name="connsiteY196" fmla="*/ 1925317 h 2274663"/>
                <a:gd name="connsiteX197" fmla="*/ 2734272 w 3982395"/>
                <a:gd name="connsiteY197" fmla="*/ 1906136 h 2274663"/>
                <a:gd name="connsiteX198" fmla="*/ 2737510 w 3982395"/>
                <a:gd name="connsiteY198" fmla="*/ 1902722 h 2274663"/>
                <a:gd name="connsiteX199" fmla="*/ 2742087 w 3982395"/>
                <a:gd name="connsiteY199" fmla="*/ 1901625 h 2274663"/>
                <a:gd name="connsiteX200" fmla="*/ 2778710 w 3982395"/>
                <a:gd name="connsiteY200" fmla="*/ 1915259 h 2274663"/>
                <a:gd name="connsiteX201" fmla="*/ 2782354 w 3982395"/>
                <a:gd name="connsiteY201" fmla="*/ 1918526 h 2274663"/>
                <a:gd name="connsiteX202" fmla="*/ 2786144 w 3982395"/>
                <a:gd name="connsiteY202" fmla="*/ 1905223 h 2274663"/>
                <a:gd name="connsiteX203" fmla="*/ 2811045 w 3982395"/>
                <a:gd name="connsiteY203" fmla="*/ 1870622 h 2274663"/>
                <a:gd name="connsiteX204" fmla="*/ 2815556 w 3982395"/>
                <a:gd name="connsiteY204" fmla="*/ 1869085 h 2274663"/>
                <a:gd name="connsiteX205" fmla="*/ 2820068 w 3982395"/>
                <a:gd name="connsiteY205" fmla="*/ 1870622 h 2274663"/>
                <a:gd name="connsiteX206" fmla="*/ 2844967 w 3982395"/>
                <a:gd name="connsiteY206" fmla="*/ 1905223 h 2274663"/>
                <a:gd name="connsiteX207" fmla="*/ 2849582 w 3982395"/>
                <a:gd name="connsiteY207" fmla="*/ 1921422 h 2274663"/>
                <a:gd name="connsiteX208" fmla="*/ 2851097 w 3982395"/>
                <a:gd name="connsiteY208" fmla="*/ 1920064 h 2274663"/>
                <a:gd name="connsiteX209" fmla="*/ 2871113 w 3982395"/>
                <a:gd name="connsiteY209" fmla="*/ 1912613 h 2274663"/>
                <a:gd name="connsiteX210" fmla="*/ 2870219 w 3982395"/>
                <a:gd name="connsiteY210" fmla="*/ 1896870 h 2274663"/>
                <a:gd name="connsiteX211" fmla="*/ 2886475 w 3982395"/>
                <a:gd name="connsiteY211" fmla="*/ 1861332 h 2274663"/>
                <a:gd name="connsiteX212" fmla="*/ 2890487 w 3982395"/>
                <a:gd name="connsiteY212" fmla="*/ 1858872 h 2274663"/>
                <a:gd name="connsiteX213" fmla="*/ 2895191 w 3982395"/>
                <a:gd name="connsiteY213" fmla="*/ 1858997 h 2274663"/>
                <a:gd name="connsiteX214" fmla="*/ 2911907 w 3982395"/>
                <a:gd name="connsiteY214" fmla="*/ 1867407 h 2274663"/>
                <a:gd name="connsiteX215" fmla="*/ 2920998 w 3982395"/>
                <a:gd name="connsiteY215" fmla="*/ 1875961 h 2274663"/>
                <a:gd name="connsiteX216" fmla="*/ 2922089 w 3982395"/>
                <a:gd name="connsiteY216" fmla="*/ 1872627 h 2274663"/>
                <a:gd name="connsiteX217" fmla="*/ 2946989 w 3982395"/>
                <a:gd name="connsiteY217" fmla="*/ 1842507 h 2274663"/>
                <a:gd name="connsiteX218" fmla="*/ 383879 w 3982395"/>
                <a:gd name="connsiteY218" fmla="*/ 1827008 h 2274663"/>
                <a:gd name="connsiteX219" fmla="*/ 383759 w 3982395"/>
                <a:gd name="connsiteY219" fmla="*/ 1827323 h 2274663"/>
                <a:gd name="connsiteX220" fmla="*/ 387641 w 3982395"/>
                <a:gd name="connsiteY220" fmla="*/ 1835024 h 2274663"/>
                <a:gd name="connsiteX221" fmla="*/ 388212 w 3982395"/>
                <a:gd name="connsiteY221" fmla="*/ 1829338 h 2274663"/>
                <a:gd name="connsiteX222" fmla="*/ 974804 w 3982395"/>
                <a:gd name="connsiteY222" fmla="*/ 1808911 h 2274663"/>
                <a:gd name="connsiteX223" fmla="*/ 973150 w 3982395"/>
                <a:gd name="connsiteY223" fmla="*/ 1811162 h 2274663"/>
                <a:gd name="connsiteX224" fmla="*/ 975706 w 3982395"/>
                <a:gd name="connsiteY224" fmla="*/ 1820134 h 2274663"/>
                <a:gd name="connsiteX225" fmla="*/ 977136 w 3982395"/>
                <a:gd name="connsiteY225" fmla="*/ 1818851 h 2274663"/>
                <a:gd name="connsiteX226" fmla="*/ 980500 w 3982395"/>
                <a:gd name="connsiteY226" fmla="*/ 1817599 h 2274663"/>
                <a:gd name="connsiteX227" fmla="*/ 2460871 w 3982395"/>
                <a:gd name="connsiteY227" fmla="*/ 1783852 h 2274663"/>
                <a:gd name="connsiteX228" fmla="*/ 2460625 w 3982395"/>
                <a:gd name="connsiteY228" fmla="*/ 1784052 h 2274663"/>
                <a:gd name="connsiteX229" fmla="*/ 2460164 w 3982395"/>
                <a:gd name="connsiteY229" fmla="*/ 1792175 h 2274663"/>
                <a:gd name="connsiteX230" fmla="*/ 2463313 w 3982395"/>
                <a:gd name="connsiteY230" fmla="*/ 1787799 h 2274663"/>
                <a:gd name="connsiteX231" fmla="*/ 3375272 w 3982395"/>
                <a:gd name="connsiteY231" fmla="*/ 1769563 h 2274663"/>
                <a:gd name="connsiteX232" fmla="*/ 3375026 w 3982395"/>
                <a:gd name="connsiteY232" fmla="*/ 1769763 h 2274663"/>
                <a:gd name="connsiteX233" fmla="*/ 3374565 w 3982395"/>
                <a:gd name="connsiteY233" fmla="*/ 1777886 h 2274663"/>
                <a:gd name="connsiteX234" fmla="*/ 3377714 w 3982395"/>
                <a:gd name="connsiteY234" fmla="*/ 1773510 h 2274663"/>
                <a:gd name="connsiteX235" fmla="*/ 2592793 w 3982395"/>
                <a:gd name="connsiteY235" fmla="*/ 1717583 h 2274663"/>
                <a:gd name="connsiteX236" fmla="*/ 2582724 w 3982395"/>
                <a:gd name="connsiteY236" fmla="*/ 1722002 h 2274663"/>
                <a:gd name="connsiteX237" fmla="*/ 2581037 w 3982395"/>
                <a:gd name="connsiteY237" fmla="*/ 1722037 h 2274663"/>
                <a:gd name="connsiteX238" fmla="*/ 2575929 w 3982395"/>
                <a:gd name="connsiteY238" fmla="*/ 1729826 h 2274663"/>
                <a:gd name="connsiteX239" fmla="*/ 2576799 w 3982395"/>
                <a:gd name="connsiteY239" fmla="*/ 1730444 h 2274663"/>
                <a:gd name="connsiteX240" fmla="*/ 2579325 w 3982395"/>
                <a:gd name="connsiteY240" fmla="*/ 1734316 h 2274663"/>
                <a:gd name="connsiteX241" fmla="*/ 2586035 w 3982395"/>
                <a:gd name="connsiteY241" fmla="*/ 1723106 h 2274663"/>
                <a:gd name="connsiteX242" fmla="*/ 535022 w 3982395"/>
                <a:gd name="connsiteY242" fmla="*/ 1701186 h 2274663"/>
                <a:gd name="connsiteX243" fmla="*/ 531250 w 3982395"/>
                <a:gd name="connsiteY243" fmla="*/ 1703098 h 2274663"/>
                <a:gd name="connsiteX244" fmla="*/ 531957 w 3982395"/>
                <a:gd name="connsiteY244" fmla="*/ 1704279 h 2274663"/>
                <a:gd name="connsiteX245" fmla="*/ 533068 w 3982395"/>
                <a:gd name="connsiteY245" fmla="*/ 1702576 h 2274663"/>
                <a:gd name="connsiteX246" fmla="*/ 1060587 w 3982395"/>
                <a:gd name="connsiteY246" fmla="*/ 1686672 h 2274663"/>
                <a:gd name="connsiteX247" fmla="*/ 1060327 w 3982395"/>
                <a:gd name="connsiteY247" fmla="*/ 1686884 h 2274663"/>
                <a:gd name="connsiteX248" fmla="*/ 1059837 w 3982395"/>
                <a:gd name="connsiteY248" fmla="*/ 1695494 h 2274663"/>
                <a:gd name="connsiteX249" fmla="*/ 1063175 w 3982395"/>
                <a:gd name="connsiteY249" fmla="*/ 1690856 h 2274663"/>
                <a:gd name="connsiteX250" fmla="*/ 1414240 w 3982395"/>
                <a:gd name="connsiteY250" fmla="*/ 1683546 h 2274663"/>
                <a:gd name="connsiteX251" fmla="*/ 1413994 w 3982395"/>
                <a:gd name="connsiteY251" fmla="*/ 1683746 h 2274663"/>
                <a:gd name="connsiteX252" fmla="*/ 1413533 w 3982395"/>
                <a:gd name="connsiteY252" fmla="*/ 1691869 h 2274663"/>
                <a:gd name="connsiteX253" fmla="*/ 1416682 w 3982395"/>
                <a:gd name="connsiteY253" fmla="*/ 1687493 h 2274663"/>
                <a:gd name="connsiteX254" fmla="*/ 3633668 w 3982395"/>
                <a:gd name="connsiteY254" fmla="*/ 1668640 h 2274663"/>
                <a:gd name="connsiteX255" fmla="*/ 3633337 w 3982395"/>
                <a:gd name="connsiteY255" fmla="*/ 1668693 h 2274663"/>
                <a:gd name="connsiteX256" fmla="*/ 3628607 w 3982395"/>
                <a:gd name="connsiteY256" fmla="*/ 1675906 h 2274663"/>
                <a:gd name="connsiteX257" fmla="*/ 3633817 w 3982395"/>
                <a:gd name="connsiteY257" fmla="*/ 1673558 h 2274663"/>
                <a:gd name="connsiteX258" fmla="*/ 2728793 w 3982395"/>
                <a:gd name="connsiteY258" fmla="*/ 1654353 h 2274663"/>
                <a:gd name="connsiteX259" fmla="*/ 2728462 w 3982395"/>
                <a:gd name="connsiteY259" fmla="*/ 1654406 h 2274663"/>
                <a:gd name="connsiteX260" fmla="*/ 2723732 w 3982395"/>
                <a:gd name="connsiteY260" fmla="*/ 1661619 h 2274663"/>
                <a:gd name="connsiteX261" fmla="*/ 2728942 w 3982395"/>
                <a:gd name="connsiteY261" fmla="*/ 1659271 h 2274663"/>
                <a:gd name="connsiteX262" fmla="*/ 922529 w 3982395"/>
                <a:gd name="connsiteY262" fmla="*/ 1589738 h 2274663"/>
                <a:gd name="connsiteX263" fmla="*/ 916018 w 3982395"/>
                <a:gd name="connsiteY263" fmla="*/ 1598600 h 2274663"/>
                <a:gd name="connsiteX264" fmla="*/ 901937 w 3982395"/>
                <a:gd name="connsiteY264" fmla="*/ 1607123 h 2274663"/>
                <a:gd name="connsiteX265" fmla="*/ 938299 w 3982395"/>
                <a:gd name="connsiteY265" fmla="*/ 1623512 h 2274663"/>
                <a:gd name="connsiteX266" fmla="*/ 950395 w 3982395"/>
                <a:gd name="connsiteY266" fmla="*/ 1635233 h 2274663"/>
                <a:gd name="connsiteX267" fmla="*/ 951028 w 3982395"/>
                <a:gd name="connsiteY267" fmla="*/ 1633299 h 2274663"/>
                <a:gd name="connsiteX268" fmla="*/ 957389 w 3982395"/>
                <a:gd name="connsiteY268" fmla="*/ 1625605 h 2274663"/>
                <a:gd name="connsiteX269" fmla="*/ 935585 w 3982395"/>
                <a:gd name="connsiteY269" fmla="*/ 1609648 h 2274663"/>
                <a:gd name="connsiteX270" fmla="*/ 824649 w 3982395"/>
                <a:gd name="connsiteY270" fmla="*/ 1565446 h 2274663"/>
                <a:gd name="connsiteX271" fmla="*/ 816176 w 3982395"/>
                <a:gd name="connsiteY271" fmla="*/ 1567228 h 2274663"/>
                <a:gd name="connsiteX272" fmla="*/ 817128 w 3982395"/>
                <a:gd name="connsiteY272" fmla="*/ 1571752 h 2274663"/>
                <a:gd name="connsiteX273" fmla="*/ 812972 w 3982395"/>
                <a:gd name="connsiteY273" fmla="*/ 1596372 h 2274663"/>
                <a:gd name="connsiteX274" fmla="*/ 810903 w 3982395"/>
                <a:gd name="connsiteY274" fmla="*/ 1598554 h 2274663"/>
                <a:gd name="connsiteX275" fmla="*/ 807979 w 3982395"/>
                <a:gd name="connsiteY275" fmla="*/ 1599255 h 2274663"/>
                <a:gd name="connsiteX276" fmla="*/ 773687 w 3982395"/>
                <a:gd name="connsiteY276" fmla="*/ 1580779 h 2274663"/>
                <a:gd name="connsiteX277" fmla="*/ 773166 w 3982395"/>
                <a:gd name="connsiteY277" fmla="*/ 1580058 h 2274663"/>
                <a:gd name="connsiteX278" fmla="*/ 756051 w 3982395"/>
                <a:gd name="connsiteY278" fmla="*/ 1606160 h 2274663"/>
                <a:gd name="connsiteX279" fmla="*/ 736771 w 3982395"/>
                <a:gd name="connsiteY279" fmla="*/ 1621841 h 2274663"/>
                <a:gd name="connsiteX280" fmla="*/ 718909 w 3982395"/>
                <a:gd name="connsiteY280" fmla="*/ 1630895 h 2274663"/>
                <a:gd name="connsiteX281" fmla="*/ 720999 w 3982395"/>
                <a:gd name="connsiteY281" fmla="*/ 1635017 h 2274663"/>
                <a:gd name="connsiteX282" fmla="*/ 723357 w 3982395"/>
                <a:gd name="connsiteY282" fmla="*/ 1659875 h 2274663"/>
                <a:gd name="connsiteX283" fmla="*/ 721923 w 3982395"/>
                <a:gd name="connsiteY283" fmla="*/ 1662518 h 2274663"/>
                <a:gd name="connsiteX284" fmla="*/ 719280 w 3982395"/>
                <a:gd name="connsiteY284" fmla="*/ 1663952 h 2274663"/>
                <a:gd name="connsiteX285" fmla="*/ 681374 w 3982395"/>
                <a:gd name="connsiteY285" fmla="*/ 1654980 h 2274663"/>
                <a:gd name="connsiteX286" fmla="*/ 674398 w 3982395"/>
                <a:gd name="connsiteY286" fmla="*/ 1649306 h 2274663"/>
                <a:gd name="connsiteX287" fmla="*/ 670621 w 3982395"/>
                <a:gd name="connsiteY287" fmla="*/ 1655413 h 2274663"/>
                <a:gd name="connsiteX288" fmla="*/ 661694 w 3982395"/>
                <a:gd name="connsiteY288" fmla="*/ 1663368 h 2274663"/>
                <a:gd name="connsiteX289" fmla="*/ 658812 w 3982395"/>
                <a:gd name="connsiteY289" fmla="*/ 1664223 h 2274663"/>
                <a:gd name="connsiteX290" fmla="*/ 655929 w 3982395"/>
                <a:gd name="connsiteY290" fmla="*/ 1663368 h 2274663"/>
                <a:gd name="connsiteX291" fmla="*/ 647003 w 3982395"/>
                <a:gd name="connsiteY291" fmla="*/ 1655413 h 2274663"/>
                <a:gd name="connsiteX292" fmla="*/ 643332 w 3982395"/>
                <a:gd name="connsiteY292" fmla="*/ 1649478 h 2274663"/>
                <a:gd name="connsiteX293" fmla="*/ 636568 w 3982395"/>
                <a:gd name="connsiteY293" fmla="*/ 1654980 h 2274663"/>
                <a:gd name="connsiteX294" fmla="*/ 616990 w 3982395"/>
                <a:gd name="connsiteY294" fmla="*/ 1663572 h 2274663"/>
                <a:gd name="connsiteX295" fmla="*/ 610211 w 3982395"/>
                <a:gd name="connsiteY295" fmla="*/ 1663712 h 2274663"/>
                <a:gd name="connsiteX296" fmla="*/ 608034 w 3982395"/>
                <a:gd name="connsiteY296" fmla="*/ 1676610 h 2274663"/>
                <a:gd name="connsiteX297" fmla="*/ 606080 w 3982395"/>
                <a:gd name="connsiteY297" fmla="*/ 1678670 h 2274663"/>
                <a:gd name="connsiteX298" fmla="*/ 603319 w 3982395"/>
                <a:gd name="connsiteY298" fmla="*/ 1679332 h 2274663"/>
                <a:gd name="connsiteX299" fmla="*/ 570930 w 3982395"/>
                <a:gd name="connsiteY299" fmla="*/ 1661882 h 2274663"/>
                <a:gd name="connsiteX300" fmla="*/ 570436 w 3982395"/>
                <a:gd name="connsiteY300" fmla="*/ 1661198 h 2274663"/>
                <a:gd name="connsiteX301" fmla="*/ 554272 w 3982395"/>
                <a:gd name="connsiteY301" fmla="*/ 1685848 h 2274663"/>
                <a:gd name="connsiteX302" fmla="*/ 538143 w 3982395"/>
                <a:gd name="connsiteY302" fmla="*/ 1698967 h 2274663"/>
                <a:gd name="connsiteX303" fmla="*/ 564916 w 3982395"/>
                <a:gd name="connsiteY303" fmla="*/ 1679927 h 2274663"/>
                <a:gd name="connsiteX304" fmla="*/ 569620 w 3982395"/>
                <a:gd name="connsiteY304" fmla="*/ 1679803 h 2274663"/>
                <a:gd name="connsiteX305" fmla="*/ 573631 w 3982395"/>
                <a:gd name="connsiteY305" fmla="*/ 1682263 h 2274663"/>
                <a:gd name="connsiteX306" fmla="*/ 583903 w 3982395"/>
                <a:gd name="connsiteY306" fmla="*/ 1697905 h 2274663"/>
                <a:gd name="connsiteX307" fmla="*/ 589681 w 3982395"/>
                <a:gd name="connsiteY307" fmla="*/ 1717113 h 2274663"/>
                <a:gd name="connsiteX308" fmla="*/ 603188 w 3982395"/>
                <a:gd name="connsiteY308" fmla="*/ 1709853 h 2274663"/>
                <a:gd name="connsiteX309" fmla="*/ 621512 w 3982395"/>
                <a:gd name="connsiteY309" fmla="*/ 1706056 h 2274663"/>
                <a:gd name="connsiteX310" fmla="*/ 626088 w 3982395"/>
                <a:gd name="connsiteY310" fmla="*/ 1707153 h 2274663"/>
                <a:gd name="connsiteX311" fmla="*/ 629326 w 3982395"/>
                <a:gd name="connsiteY311" fmla="*/ 1710567 h 2274663"/>
                <a:gd name="connsiteX312" fmla="*/ 635187 w 3982395"/>
                <a:gd name="connsiteY312" fmla="*/ 1745295 h 2274663"/>
                <a:gd name="connsiteX313" fmla="*/ 653557 w 3982395"/>
                <a:gd name="connsiteY313" fmla="*/ 1719768 h 2274663"/>
                <a:gd name="connsiteX314" fmla="*/ 657818 w 3982395"/>
                <a:gd name="connsiteY314" fmla="*/ 1718316 h 2274663"/>
                <a:gd name="connsiteX315" fmla="*/ 662080 w 3982395"/>
                <a:gd name="connsiteY315" fmla="*/ 1719768 h 2274663"/>
                <a:gd name="connsiteX316" fmla="*/ 685597 w 3982395"/>
                <a:gd name="connsiteY316" fmla="*/ 1752448 h 2274663"/>
                <a:gd name="connsiteX317" fmla="*/ 689955 w 3982395"/>
                <a:gd name="connsiteY317" fmla="*/ 1767747 h 2274663"/>
                <a:gd name="connsiteX318" fmla="*/ 691386 w 3982395"/>
                <a:gd name="connsiteY318" fmla="*/ 1766464 h 2274663"/>
                <a:gd name="connsiteX319" fmla="*/ 725976 w 3982395"/>
                <a:gd name="connsiteY319" fmla="*/ 1753587 h 2274663"/>
                <a:gd name="connsiteX320" fmla="*/ 730298 w 3982395"/>
                <a:gd name="connsiteY320" fmla="*/ 1754624 h 2274663"/>
                <a:gd name="connsiteX321" fmla="*/ 733356 w 3982395"/>
                <a:gd name="connsiteY321" fmla="*/ 1757849 h 2274663"/>
                <a:gd name="connsiteX322" fmla="*/ 738904 w 3982395"/>
                <a:gd name="connsiteY322" fmla="*/ 1774630 h 2274663"/>
                <a:gd name="connsiteX323" fmla="*/ 739479 w 3982395"/>
                <a:gd name="connsiteY323" fmla="*/ 1793566 h 2274663"/>
                <a:gd name="connsiteX324" fmla="*/ 753576 w 3982395"/>
                <a:gd name="connsiteY324" fmla="*/ 1790244 h 2274663"/>
                <a:gd name="connsiteX325" fmla="*/ 771221 w 3982395"/>
                <a:gd name="connsiteY325" fmla="*/ 1791259 h 2274663"/>
                <a:gd name="connsiteX326" fmla="*/ 775127 w 3982395"/>
                <a:gd name="connsiteY326" fmla="*/ 1793379 h 2274663"/>
                <a:gd name="connsiteX327" fmla="*/ 777247 w 3982395"/>
                <a:gd name="connsiteY327" fmla="*/ 1797285 h 2274663"/>
                <a:gd name="connsiteX328" fmla="*/ 773761 w 3982395"/>
                <a:gd name="connsiteY328" fmla="*/ 1834030 h 2274663"/>
                <a:gd name="connsiteX329" fmla="*/ 757773 w 3982395"/>
                <a:gd name="connsiteY329" fmla="*/ 1858413 h 2274663"/>
                <a:gd name="connsiteX330" fmla="*/ 758643 w 3982395"/>
                <a:gd name="connsiteY330" fmla="*/ 1859031 h 2274663"/>
                <a:gd name="connsiteX331" fmla="*/ 761169 w 3982395"/>
                <a:gd name="connsiteY331" fmla="*/ 1862903 h 2274663"/>
                <a:gd name="connsiteX332" fmla="*/ 767878 w 3982395"/>
                <a:gd name="connsiteY332" fmla="*/ 1851693 h 2274663"/>
                <a:gd name="connsiteX333" fmla="*/ 799053 w 3982395"/>
                <a:gd name="connsiteY333" fmla="*/ 1826213 h 2274663"/>
                <a:gd name="connsiteX334" fmla="*/ 803544 w 3982395"/>
                <a:gd name="connsiteY334" fmla="*/ 1825914 h 2274663"/>
                <a:gd name="connsiteX335" fmla="*/ 807285 w 3982395"/>
                <a:gd name="connsiteY335" fmla="*/ 1828419 h 2274663"/>
                <a:gd name="connsiteX336" fmla="*/ 821542 w 3982395"/>
                <a:gd name="connsiteY336" fmla="*/ 1866072 h 2274663"/>
                <a:gd name="connsiteX337" fmla="*/ 821792 w 3982395"/>
                <a:gd name="connsiteY337" fmla="*/ 1881978 h 2274663"/>
                <a:gd name="connsiteX338" fmla="*/ 823506 w 3982395"/>
                <a:gd name="connsiteY338" fmla="*/ 1881110 h 2274663"/>
                <a:gd name="connsiteX339" fmla="*/ 829122 w 3982395"/>
                <a:gd name="connsiteY339" fmla="*/ 1880577 h 2274663"/>
                <a:gd name="connsiteX340" fmla="*/ 826190 w 3982395"/>
                <a:gd name="connsiteY340" fmla="*/ 1849672 h 2274663"/>
                <a:gd name="connsiteX341" fmla="*/ 828310 w 3982395"/>
                <a:gd name="connsiteY341" fmla="*/ 1845765 h 2274663"/>
                <a:gd name="connsiteX342" fmla="*/ 832217 w 3982395"/>
                <a:gd name="connsiteY342" fmla="*/ 1843646 h 2274663"/>
                <a:gd name="connsiteX343" fmla="*/ 849861 w 3982395"/>
                <a:gd name="connsiteY343" fmla="*/ 1842631 h 2274663"/>
                <a:gd name="connsiteX344" fmla="*/ 861336 w 3982395"/>
                <a:gd name="connsiteY344" fmla="*/ 1845335 h 2274663"/>
                <a:gd name="connsiteX345" fmla="*/ 860654 w 3982395"/>
                <a:gd name="connsiteY345" fmla="*/ 1842092 h 2274663"/>
                <a:gd name="connsiteX346" fmla="*/ 866798 w 3982395"/>
                <a:gd name="connsiteY346" fmla="*/ 1805697 h 2274663"/>
                <a:gd name="connsiteX347" fmla="*/ 869856 w 3982395"/>
                <a:gd name="connsiteY347" fmla="*/ 1802472 h 2274663"/>
                <a:gd name="connsiteX348" fmla="*/ 874178 w 3982395"/>
                <a:gd name="connsiteY348" fmla="*/ 1801436 h 2274663"/>
                <a:gd name="connsiteX349" fmla="*/ 908769 w 3982395"/>
                <a:gd name="connsiteY349" fmla="*/ 1814313 h 2274663"/>
                <a:gd name="connsiteX350" fmla="*/ 912211 w 3982395"/>
                <a:gd name="connsiteY350" fmla="*/ 1817399 h 2274663"/>
                <a:gd name="connsiteX351" fmla="*/ 915790 w 3982395"/>
                <a:gd name="connsiteY351" fmla="*/ 1804835 h 2274663"/>
                <a:gd name="connsiteX352" fmla="*/ 920986 w 3982395"/>
                <a:gd name="connsiteY352" fmla="*/ 1797615 h 2274663"/>
                <a:gd name="connsiteX353" fmla="*/ 893979 w 3982395"/>
                <a:gd name="connsiteY353" fmla="*/ 1794682 h 2274663"/>
                <a:gd name="connsiteX354" fmla="*/ 828936 w 3982395"/>
                <a:gd name="connsiteY354" fmla="*/ 1741469 h 2274663"/>
                <a:gd name="connsiteX355" fmla="*/ 828811 w 3982395"/>
                <a:gd name="connsiteY355" fmla="*/ 1736765 h 2274663"/>
                <a:gd name="connsiteX356" fmla="*/ 831271 w 3982395"/>
                <a:gd name="connsiteY356" fmla="*/ 1732754 h 2274663"/>
                <a:gd name="connsiteX357" fmla="*/ 846913 w 3982395"/>
                <a:gd name="connsiteY357" fmla="*/ 1722482 h 2274663"/>
                <a:gd name="connsiteX358" fmla="*/ 858867 w 3982395"/>
                <a:gd name="connsiteY358" fmla="*/ 1718886 h 2274663"/>
                <a:gd name="connsiteX359" fmla="*/ 856524 w 3982395"/>
                <a:gd name="connsiteY359" fmla="*/ 1716274 h 2274663"/>
                <a:gd name="connsiteX360" fmla="*/ 842890 w 3982395"/>
                <a:gd name="connsiteY360" fmla="*/ 1679650 h 2274663"/>
                <a:gd name="connsiteX361" fmla="*/ 843988 w 3982395"/>
                <a:gd name="connsiteY361" fmla="*/ 1675074 h 2274663"/>
                <a:gd name="connsiteX362" fmla="*/ 847402 w 3982395"/>
                <a:gd name="connsiteY362" fmla="*/ 1671836 h 2274663"/>
                <a:gd name="connsiteX363" fmla="*/ 885936 w 3982395"/>
                <a:gd name="connsiteY363" fmla="*/ 1665331 h 2274663"/>
                <a:gd name="connsiteX364" fmla="*/ 890726 w 3982395"/>
                <a:gd name="connsiteY364" fmla="*/ 1666339 h 2274663"/>
                <a:gd name="connsiteX365" fmla="*/ 887356 w 3982395"/>
                <a:gd name="connsiteY365" fmla="*/ 1652923 h 2274663"/>
                <a:gd name="connsiteX366" fmla="*/ 891620 w 3982395"/>
                <a:gd name="connsiteY366" fmla="*/ 1610508 h 2274663"/>
                <a:gd name="connsiteX367" fmla="*/ 894759 w 3982395"/>
                <a:gd name="connsiteY367" fmla="*/ 1606921 h 2274663"/>
                <a:gd name="connsiteX368" fmla="*/ 896599 w 3982395"/>
                <a:gd name="connsiteY368" fmla="*/ 1606557 h 2274663"/>
                <a:gd name="connsiteX369" fmla="*/ 895946 w 3982395"/>
                <a:gd name="connsiteY369" fmla="*/ 1606156 h 2274663"/>
                <a:gd name="connsiteX370" fmla="*/ 886136 w 3982395"/>
                <a:gd name="connsiteY370" fmla="*/ 1584711 h 2274663"/>
                <a:gd name="connsiteX371" fmla="*/ 885839 w 3982395"/>
                <a:gd name="connsiteY371" fmla="*/ 1579261 h 2274663"/>
                <a:gd name="connsiteX372" fmla="*/ 880434 w 3982395"/>
                <a:gd name="connsiteY372" fmla="*/ 1580021 h 2274663"/>
                <a:gd name="connsiteX373" fmla="*/ 846190 w 3982395"/>
                <a:gd name="connsiteY373" fmla="*/ 1576302 h 2274663"/>
                <a:gd name="connsiteX374" fmla="*/ 441014 w 3982395"/>
                <a:gd name="connsiteY374" fmla="*/ 1556177 h 2274663"/>
                <a:gd name="connsiteX375" fmla="*/ 440864 w 3982395"/>
                <a:gd name="connsiteY375" fmla="*/ 1558812 h 2274663"/>
                <a:gd name="connsiteX376" fmla="*/ 442295 w 3982395"/>
                <a:gd name="connsiteY376" fmla="*/ 1556823 h 2274663"/>
                <a:gd name="connsiteX377" fmla="*/ 1392775 w 3982395"/>
                <a:gd name="connsiteY377" fmla="*/ 1499690 h 2274663"/>
                <a:gd name="connsiteX378" fmla="*/ 1394869 w 3982395"/>
                <a:gd name="connsiteY378" fmla="*/ 1521763 h 2274663"/>
                <a:gd name="connsiteX379" fmla="*/ 1393436 w 3982395"/>
                <a:gd name="connsiteY379" fmla="*/ 1524406 h 2274663"/>
                <a:gd name="connsiteX380" fmla="*/ 1390793 w 3982395"/>
                <a:gd name="connsiteY380" fmla="*/ 1525840 h 2274663"/>
                <a:gd name="connsiteX381" fmla="*/ 1374305 w 3982395"/>
                <a:gd name="connsiteY381" fmla="*/ 1525498 h 2274663"/>
                <a:gd name="connsiteX382" fmla="*/ 1392456 w 3982395"/>
                <a:gd name="connsiteY382" fmla="*/ 1532256 h 2274663"/>
                <a:gd name="connsiteX383" fmla="*/ 1393406 w 3982395"/>
                <a:gd name="connsiteY383" fmla="*/ 1531632 h 2274663"/>
                <a:gd name="connsiteX384" fmla="*/ 1399813 w 3982395"/>
                <a:gd name="connsiteY384" fmla="*/ 1529704 h 2274663"/>
                <a:gd name="connsiteX385" fmla="*/ 1401565 w 3982395"/>
                <a:gd name="connsiteY385" fmla="*/ 1523555 h 2274663"/>
                <a:gd name="connsiteX386" fmla="*/ 1401628 w 3982395"/>
                <a:gd name="connsiteY386" fmla="*/ 1523468 h 2274663"/>
                <a:gd name="connsiteX387" fmla="*/ 1595215 w 3982395"/>
                <a:gd name="connsiteY387" fmla="*/ 1497810 h 2274663"/>
                <a:gd name="connsiteX388" fmla="*/ 1594969 w 3982395"/>
                <a:gd name="connsiteY388" fmla="*/ 1498010 h 2274663"/>
                <a:gd name="connsiteX389" fmla="*/ 1594508 w 3982395"/>
                <a:gd name="connsiteY389" fmla="*/ 1506133 h 2274663"/>
                <a:gd name="connsiteX390" fmla="*/ 1597657 w 3982395"/>
                <a:gd name="connsiteY390" fmla="*/ 1501757 h 2274663"/>
                <a:gd name="connsiteX391" fmla="*/ 341908 w 3982395"/>
                <a:gd name="connsiteY391" fmla="*/ 1495468 h 2274663"/>
                <a:gd name="connsiteX392" fmla="*/ 333466 w 3982395"/>
                <a:gd name="connsiteY392" fmla="*/ 1497999 h 2274663"/>
                <a:gd name="connsiteX393" fmla="*/ 337498 w 3982395"/>
                <a:gd name="connsiteY393" fmla="*/ 1501906 h 2274663"/>
                <a:gd name="connsiteX394" fmla="*/ 338096 w 3982395"/>
                <a:gd name="connsiteY394" fmla="*/ 1500080 h 2274663"/>
                <a:gd name="connsiteX395" fmla="*/ 2761002 w 3982395"/>
                <a:gd name="connsiteY395" fmla="*/ 1474458 h 2274663"/>
                <a:gd name="connsiteX396" fmla="*/ 2765514 w 3982395"/>
                <a:gd name="connsiteY396" fmla="*/ 1475795 h 2274663"/>
                <a:gd name="connsiteX397" fmla="*/ 2790413 w 3982395"/>
                <a:gd name="connsiteY397" fmla="*/ 1505915 h 2274663"/>
                <a:gd name="connsiteX398" fmla="*/ 2791936 w 3982395"/>
                <a:gd name="connsiteY398" fmla="*/ 1510567 h 2274663"/>
                <a:gd name="connsiteX399" fmla="*/ 2801869 w 3982395"/>
                <a:gd name="connsiteY399" fmla="*/ 1500941 h 2274663"/>
                <a:gd name="connsiteX400" fmla="*/ 2840734 w 3982395"/>
                <a:gd name="connsiteY400" fmla="*/ 1483425 h 2274663"/>
                <a:gd name="connsiteX401" fmla="*/ 2845410 w 3982395"/>
                <a:gd name="connsiteY401" fmla="*/ 1484350 h 2274663"/>
                <a:gd name="connsiteX402" fmla="*/ 2848549 w 3982395"/>
                <a:gd name="connsiteY402" fmla="*/ 1487937 h 2274663"/>
                <a:gd name="connsiteX403" fmla="*/ 2852812 w 3982395"/>
                <a:gd name="connsiteY403" fmla="*/ 1530352 h 2274663"/>
                <a:gd name="connsiteX404" fmla="*/ 2848709 w 3982395"/>
                <a:gd name="connsiteY404" fmla="*/ 1546688 h 2274663"/>
                <a:gd name="connsiteX405" fmla="*/ 2850700 w 3982395"/>
                <a:gd name="connsiteY405" fmla="*/ 1546269 h 2274663"/>
                <a:gd name="connsiteX406" fmla="*/ 2889234 w 3982395"/>
                <a:gd name="connsiteY406" fmla="*/ 1552774 h 2274663"/>
                <a:gd name="connsiteX407" fmla="*/ 2892648 w 3982395"/>
                <a:gd name="connsiteY407" fmla="*/ 1556012 h 2274663"/>
                <a:gd name="connsiteX408" fmla="*/ 2893745 w 3982395"/>
                <a:gd name="connsiteY408" fmla="*/ 1560588 h 2274663"/>
                <a:gd name="connsiteX409" fmla="*/ 2889948 w 3982395"/>
                <a:gd name="connsiteY409" fmla="*/ 1578912 h 2274663"/>
                <a:gd name="connsiteX410" fmla="*/ 2880451 w 3982395"/>
                <a:gd name="connsiteY410" fmla="*/ 1596580 h 2274663"/>
                <a:gd name="connsiteX411" fmla="*/ 2895135 w 3982395"/>
                <a:gd name="connsiteY411" fmla="*/ 1600997 h 2274663"/>
                <a:gd name="connsiteX412" fmla="*/ 2910777 w 3982395"/>
                <a:gd name="connsiteY412" fmla="*/ 1611269 h 2274663"/>
                <a:gd name="connsiteX413" fmla="*/ 2913237 w 3982395"/>
                <a:gd name="connsiteY413" fmla="*/ 1615281 h 2274663"/>
                <a:gd name="connsiteX414" fmla="*/ 2913113 w 3982395"/>
                <a:gd name="connsiteY414" fmla="*/ 1619985 h 2274663"/>
                <a:gd name="connsiteX415" fmla="*/ 2890464 w 3982395"/>
                <a:gd name="connsiteY415" fmla="*/ 1651831 h 2274663"/>
                <a:gd name="connsiteX416" fmla="*/ 2862892 w 3982395"/>
                <a:gd name="connsiteY416" fmla="*/ 1665727 h 2274663"/>
                <a:gd name="connsiteX417" fmla="*/ 2863362 w 3982395"/>
                <a:gd name="connsiteY417" fmla="*/ 1666756 h 2274663"/>
                <a:gd name="connsiteX418" fmla="*/ 2863629 w 3982395"/>
                <a:gd name="connsiteY418" fmla="*/ 1671643 h 2274663"/>
                <a:gd name="connsiteX419" fmla="*/ 2875715 w 3982395"/>
                <a:gd name="connsiteY419" fmla="*/ 1664916 h 2274663"/>
                <a:gd name="connsiteX420" fmla="*/ 2917789 w 3982395"/>
                <a:gd name="connsiteY420" fmla="*/ 1658057 h 2274663"/>
                <a:gd name="connsiteX421" fmla="*/ 2922066 w 3982395"/>
                <a:gd name="connsiteY421" fmla="*/ 1660160 h 2274663"/>
                <a:gd name="connsiteX422" fmla="*/ 2924170 w 3982395"/>
                <a:gd name="connsiteY422" fmla="*/ 1664437 h 2274663"/>
                <a:gd name="connsiteX423" fmla="*/ 2917310 w 3982395"/>
                <a:gd name="connsiteY423" fmla="*/ 1706511 h 2274663"/>
                <a:gd name="connsiteX424" fmla="*/ 2909119 w 3982395"/>
                <a:gd name="connsiteY424" fmla="*/ 1721228 h 2274663"/>
                <a:gd name="connsiteX425" fmla="*/ 2911150 w 3982395"/>
                <a:gd name="connsiteY425" fmla="*/ 1721339 h 2274663"/>
                <a:gd name="connsiteX426" fmla="*/ 2946687 w 3982395"/>
                <a:gd name="connsiteY426" fmla="*/ 1737595 h 2274663"/>
                <a:gd name="connsiteX427" fmla="*/ 2949147 w 3982395"/>
                <a:gd name="connsiteY427" fmla="*/ 1741607 h 2274663"/>
                <a:gd name="connsiteX428" fmla="*/ 2949023 w 3982395"/>
                <a:gd name="connsiteY428" fmla="*/ 1746311 h 2274663"/>
                <a:gd name="connsiteX429" fmla="*/ 2940612 w 3982395"/>
                <a:gd name="connsiteY429" fmla="*/ 1763027 h 2274663"/>
                <a:gd name="connsiteX430" fmla="*/ 2926866 w 3982395"/>
                <a:gd name="connsiteY430" fmla="*/ 1777635 h 2274663"/>
                <a:gd name="connsiteX431" fmla="*/ 2939907 w 3982395"/>
                <a:gd name="connsiteY431" fmla="*/ 1785702 h 2274663"/>
                <a:gd name="connsiteX432" fmla="*/ 2952357 w 3982395"/>
                <a:gd name="connsiteY432" fmla="*/ 1799673 h 2274663"/>
                <a:gd name="connsiteX433" fmla="*/ 2953695 w 3982395"/>
                <a:gd name="connsiteY433" fmla="*/ 1804184 h 2274663"/>
                <a:gd name="connsiteX434" fmla="*/ 2952357 w 3982395"/>
                <a:gd name="connsiteY434" fmla="*/ 1808696 h 2274663"/>
                <a:gd name="connsiteX435" fmla="*/ 2875758 w 3982395"/>
                <a:gd name="connsiteY435" fmla="*/ 1843261 h 2274663"/>
                <a:gd name="connsiteX436" fmla="*/ 2851037 w 3982395"/>
                <a:gd name="connsiteY436" fmla="*/ 1840716 h 2274663"/>
                <a:gd name="connsiteX437" fmla="*/ 2832005 w 3982395"/>
                <a:gd name="connsiteY437" fmla="*/ 1834488 h 2274663"/>
                <a:gd name="connsiteX438" fmla="*/ 2830567 w 3982395"/>
                <a:gd name="connsiteY438" fmla="*/ 1838881 h 2274663"/>
                <a:gd name="connsiteX439" fmla="*/ 2814658 w 3982395"/>
                <a:gd name="connsiteY439" fmla="*/ 1858125 h 2274663"/>
                <a:gd name="connsiteX440" fmla="*/ 2811775 w 3982395"/>
                <a:gd name="connsiteY440" fmla="*/ 1858980 h 2274663"/>
                <a:gd name="connsiteX441" fmla="*/ 2808892 w 3982395"/>
                <a:gd name="connsiteY441" fmla="*/ 1858125 h 2274663"/>
                <a:gd name="connsiteX442" fmla="*/ 2788433 w 3982395"/>
                <a:gd name="connsiteY442" fmla="*/ 1824978 h 2274663"/>
                <a:gd name="connsiteX443" fmla="*/ 2788342 w 3982395"/>
                <a:gd name="connsiteY443" fmla="*/ 1824093 h 2274663"/>
                <a:gd name="connsiteX444" fmla="*/ 2760470 w 3982395"/>
                <a:gd name="connsiteY444" fmla="*/ 1838140 h 2274663"/>
                <a:gd name="connsiteX445" fmla="*/ 2735933 w 3982395"/>
                <a:gd name="connsiteY445" fmla="*/ 1842081 h 2274663"/>
                <a:gd name="connsiteX446" fmla="*/ 2715937 w 3982395"/>
                <a:gd name="connsiteY446" fmla="*/ 1840990 h 2274663"/>
                <a:gd name="connsiteX447" fmla="*/ 2715685 w 3982395"/>
                <a:gd name="connsiteY447" fmla="*/ 1845606 h 2274663"/>
                <a:gd name="connsiteX448" fmla="*/ 2705299 w 3982395"/>
                <a:gd name="connsiteY448" fmla="*/ 1868312 h 2274663"/>
                <a:gd name="connsiteX449" fmla="*/ 2702735 w 3982395"/>
                <a:gd name="connsiteY449" fmla="*/ 1869884 h 2274663"/>
                <a:gd name="connsiteX450" fmla="*/ 2699730 w 3982395"/>
                <a:gd name="connsiteY450" fmla="*/ 1869804 h 2274663"/>
                <a:gd name="connsiteX451" fmla="*/ 2684047 w 3982395"/>
                <a:gd name="connsiteY451" fmla="*/ 1860312 h 2274663"/>
                <a:gd name="connsiteX452" fmla="*/ 2682437 w 3982395"/>
                <a:gd name="connsiteY452" fmla="*/ 1858121 h 2274663"/>
                <a:gd name="connsiteX453" fmla="*/ 2670291 w 3982395"/>
                <a:gd name="connsiteY453" fmla="*/ 1868961 h 2274663"/>
                <a:gd name="connsiteX454" fmla="*/ 2648869 w 3982395"/>
                <a:gd name="connsiteY454" fmla="*/ 1878554 h 2274663"/>
                <a:gd name="connsiteX455" fmla="*/ 2630360 w 3982395"/>
                <a:gd name="connsiteY455" fmla="*/ 1882447 h 2274663"/>
                <a:gd name="connsiteX456" fmla="*/ 2631259 w 3982395"/>
                <a:gd name="connsiteY456" fmla="*/ 1886719 h 2274663"/>
                <a:gd name="connsiteX457" fmla="*/ 2627334 w 3982395"/>
                <a:gd name="connsiteY457" fmla="*/ 1909973 h 2274663"/>
                <a:gd name="connsiteX458" fmla="*/ 2625380 w 3982395"/>
                <a:gd name="connsiteY458" fmla="*/ 1912033 h 2274663"/>
                <a:gd name="connsiteX459" fmla="*/ 2622618 w 3982395"/>
                <a:gd name="connsiteY459" fmla="*/ 1912695 h 2274663"/>
                <a:gd name="connsiteX460" fmla="*/ 2590230 w 3982395"/>
                <a:gd name="connsiteY460" fmla="*/ 1895245 h 2274663"/>
                <a:gd name="connsiteX461" fmla="*/ 2589735 w 3982395"/>
                <a:gd name="connsiteY461" fmla="*/ 1894561 h 2274663"/>
                <a:gd name="connsiteX462" fmla="*/ 2573571 w 3982395"/>
                <a:gd name="connsiteY462" fmla="*/ 1919211 h 2274663"/>
                <a:gd name="connsiteX463" fmla="*/ 2555362 w 3982395"/>
                <a:gd name="connsiteY463" fmla="*/ 1934022 h 2274663"/>
                <a:gd name="connsiteX464" fmla="*/ 2538492 w 3982395"/>
                <a:gd name="connsiteY464" fmla="*/ 1942573 h 2274663"/>
                <a:gd name="connsiteX465" fmla="*/ 2540465 w 3982395"/>
                <a:gd name="connsiteY465" fmla="*/ 1946467 h 2274663"/>
                <a:gd name="connsiteX466" fmla="*/ 2542693 w 3982395"/>
                <a:gd name="connsiteY466" fmla="*/ 1969944 h 2274663"/>
                <a:gd name="connsiteX467" fmla="*/ 2541338 w 3982395"/>
                <a:gd name="connsiteY467" fmla="*/ 1972440 h 2274663"/>
                <a:gd name="connsiteX468" fmla="*/ 2538842 w 3982395"/>
                <a:gd name="connsiteY468" fmla="*/ 1973794 h 2274663"/>
                <a:gd name="connsiteX469" fmla="*/ 2503041 w 3982395"/>
                <a:gd name="connsiteY469" fmla="*/ 1965321 h 2274663"/>
                <a:gd name="connsiteX470" fmla="*/ 2496452 w 3982395"/>
                <a:gd name="connsiteY470" fmla="*/ 1959962 h 2274663"/>
                <a:gd name="connsiteX471" fmla="*/ 2492885 w 3982395"/>
                <a:gd name="connsiteY471" fmla="*/ 1965730 h 2274663"/>
                <a:gd name="connsiteX472" fmla="*/ 2484454 w 3982395"/>
                <a:gd name="connsiteY472" fmla="*/ 1973243 h 2274663"/>
                <a:gd name="connsiteX473" fmla="*/ 2481731 w 3982395"/>
                <a:gd name="connsiteY473" fmla="*/ 1974051 h 2274663"/>
                <a:gd name="connsiteX474" fmla="*/ 2479009 w 3982395"/>
                <a:gd name="connsiteY474" fmla="*/ 1973243 h 2274663"/>
                <a:gd name="connsiteX475" fmla="*/ 2470578 w 3982395"/>
                <a:gd name="connsiteY475" fmla="*/ 1965730 h 2274663"/>
                <a:gd name="connsiteX476" fmla="*/ 2467111 w 3982395"/>
                <a:gd name="connsiteY476" fmla="*/ 1960125 h 2274663"/>
                <a:gd name="connsiteX477" fmla="*/ 2460723 w 3982395"/>
                <a:gd name="connsiteY477" fmla="*/ 1965321 h 2274663"/>
                <a:gd name="connsiteX478" fmla="*/ 2424922 w 3982395"/>
                <a:gd name="connsiteY478" fmla="*/ 1973794 h 2274663"/>
                <a:gd name="connsiteX479" fmla="*/ 2422426 w 3982395"/>
                <a:gd name="connsiteY479" fmla="*/ 1972440 h 2274663"/>
                <a:gd name="connsiteX480" fmla="*/ 2421071 w 3982395"/>
                <a:gd name="connsiteY480" fmla="*/ 1969944 h 2274663"/>
                <a:gd name="connsiteX481" fmla="*/ 2423299 w 3982395"/>
                <a:gd name="connsiteY481" fmla="*/ 1946466 h 2274663"/>
                <a:gd name="connsiteX482" fmla="*/ 2425766 w 3982395"/>
                <a:gd name="connsiteY482" fmla="*/ 1941598 h 2274663"/>
                <a:gd name="connsiteX483" fmla="*/ 2420706 w 3982395"/>
                <a:gd name="connsiteY483" fmla="*/ 1939554 h 2274663"/>
                <a:gd name="connsiteX484" fmla="*/ 2392909 w 3982395"/>
                <a:gd name="connsiteY484" fmla="*/ 1919211 h 2274663"/>
                <a:gd name="connsiteX485" fmla="*/ 2379853 w 3982395"/>
                <a:gd name="connsiteY485" fmla="*/ 1899301 h 2274663"/>
                <a:gd name="connsiteX486" fmla="*/ 2373342 w 3982395"/>
                <a:gd name="connsiteY486" fmla="*/ 1908163 h 2274663"/>
                <a:gd name="connsiteX487" fmla="*/ 2358530 w 3982395"/>
                <a:gd name="connsiteY487" fmla="*/ 1917129 h 2274663"/>
                <a:gd name="connsiteX488" fmla="*/ 2355691 w 3982395"/>
                <a:gd name="connsiteY488" fmla="*/ 1917204 h 2274663"/>
                <a:gd name="connsiteX489" fmla="*/ 2353270 w 3982395"/>
                <a:gd name="connsiteY489" fmla="*/ 1915719 h 2274663"/>
                <a:gd name="connsiteX490" fmla="*/ 2343460 w 3982395"/>
                <a:gd name="connsiteY490" fmla="*/ 1894274 h 2274663"/>
                <a:gd name="connsiteX491" fmla="*/ 2343163 w 3982395"/>
                <a:gd name="connsiteY491" fmla="*/ 1888824 h 2274663"/>
                <a:gd name="connsiteX492" fmla="*/ 2337759 w 3982395"/>
                <a:gd name="connsiteY492" fmla="*/ 1889584 h 2274663"/>
                <a:gd name="connsiteX493" fmla="*/ 2303514 w 3982395"/>
                <a:gd name="connsiteY493" fmla="*/ 1885865 h 2274663"/>
                <a:gd name="connsiteX494" fmla="*/ 2242083 w 3982395"/>
                <a:gd name="connsiteY494" fmla="*/ 1835607 h 2274663"/>
                <a:gd name="connsiteX495" fmla="*/ 2241966 w 3982395"/>
                <a:gd name="connsiteY495" fmla="*/ 1831164 h 2274663"/>
                <a:gd name="connsiteX496" fmla="*/ 2244289 w 3982395"/>
                <a:gd name="connsiteY496" fmla="*/ 1827375 h 2274663"/>
                <a:gd name="connsiteX497" fmla="*/ 2259062 w 3982395"/>
                <a:gd name="connsiteY497" fmla="*/ 1817674 h 2274663"/>
                <a:gd name="connsiteX498" fmla="*/ 2270352 w 3982395"/>
                <a:gd name="connsiteY498" fmla="*/ 1814278 h 2274663"/>
                <a:gd name="connsiteX499" fmla="*/ 2268140 w 3982395"/>
                <a:gd name="connsiteY499" fmla="*/ 1811810 h 2274663"/>
                <a:gd name="connsiteX500" fmla="*/ 2255263 w 3982395"/>
                <a:gd name="connsiteY500" fmla="*/ 1777220 h 2274663"/>
                <a:gd name="connsiteX501" fmla="*/ 2256299 w 3982395"/>
                <a:gd name="connsiteY501" fmla="*/ 1772898 h 2274663"/>
                <a:gd name="connsiteX502" fmla="*/ 2259524 w 3982395"/>
                <a:gd name="connsiteY502" fmla="*/ 1769839 h 2274663"/>
                <a:gd name="connsiteX503" fmla="*/ 2295918 w 3982395"/>
                <a:gd name="connsiteY503" fmla="*/ 1763696 h 2274663"/>
                <a:gd name="connsiteX504" fmla="*/ 2300442 w 3982395"/>
                <a:gd name="connsiteY504" fmla="*/ 1764648 h 2274663"/>
                <a:gd name="connsiteX505" fmla="*/ 2297260 w 3982395"/>
                <a:gd name="connsiteY505" fmla="*/ 1751977 h 2274663"/>
                <a:gd name="connsiteX506" fmla="*/ 2301287 w 3982395"/>
                <a:gd name="connsiteY506" fmla="*/ 1711917 h 2274663"/>
                <a:gd name="connsiteX507" fmla="*/ 2304251 w 3982395"/>
                <a:gd name="connsiteY507" fmla="*/ 1708529 h 2274663"/>
                <a:gd name="connsiteX508" fmla="*/ 2308667 w 3982395"/>
                <a:gd name="connsiteY508" fmla="*/ 1707656 h 2274663"/>
                <a:gd name="connsiteX509" fmla="*/ 2345374 w 3982395"/>
                <a:gd name="connsiteY509" fmla="*/ 1724199 h 2274663"/>
                <a:gd name="connsiteX510" fmla="*/ 2356798 w 3982395"/>
                <a:gd name="connsiteY510" fmla="*/ 1735269 h 2274663"/>
                <a:gd name="connsiteX511" fmla="*/ 2357395 w 3982395"/>
                <a:gd name="connsiteY511" fmla="*/ 1733443 h 2274663"/>
                <a:gd name="connsiteX512" fmla="*/ 2370248 w 3982395"/>
                <a:gd name="connsiteY512" fmla="*/ 1717896 h 2274663"/>
                <a:gd name="connsiteX513" fmla="*/ 2362083 w 3982395"/>
                <a:gd name="connsiteY513" fmla="*/ 1705442 h 2274663"/>
                <a:gd name="connsiteX514" fmla="*/ 2358597 w 3982395"/>
                <a:gd name="connsiteY514" fmla="*/ 1668698 h 2274663"/>
                <a:gd name="connsiteX515" fmla="*/ 2360717 w 3982395"/>
                <a:gd name="connsiteY515" fmla="*/ 1664791 h 2274663"/>
                <a:gd name="connsiteX516" fmla="*/ 2364623 w 3982395"/>
                <a:gd name="connsiteY516" fmla="*/ 1662672 h 2274663"/>
                <a:gd name="connsiteX517" fmla="*/ 2382268 w 3982395"/>
                <a:gd name="connsiteY517" fmla="*/ 1661657 h 2274663"/>
                <a:gd name="connsiteX518" fmla="*/ 2393743 w 3982395"/>
                <a:gd name="connsiteY518" fmla="*/ 1664361 h 2274663"/>
                <a:gd name="connsiteX519" fmla="*/ 2393061 w 3982395"/>
                <a:gd name="connsiteY519" fmla="*/ 1661118 h 2274663"/>
                <a:gd name="connsiteX520" fmla="*/ 2399204 w 3982395"/>
                <a:gd name="connsiteY520" fmla="*/ 1624723 h 2274663"/>
                <a:gd name="connsiteX521" fmla="*/ 2402263 w 3982395"/>
                <a:gd name="connsiteY521" fmla="*/ 1621498 h 2274663"/>
                <a:gd name="connsiteX522" fmla="*/ 2406585 w 3982395"/>
                <a:gd name="connsiteY522" fmla="*/ 1620462 h 2274663"/>
                <a:gd name="connsiteX523" fmla="*/ 2441175 w 3982395"/>
                <a:gd name="connsiteY523" fmla="*/ 1633339 h 2274663"/>
                <a:gd name="connsiteX524" fmla="*/ 2444617 w 3982395"/>
                <a:gd name="connsiteY524" fmla="*/ 1636425 h 2274663"/>
                <a:gd name="connsiteX525" fmla="*/ 2448196 w 3982395"/>
                <a:gd name="connsiteY525" fmla="*/ 1623861 h 2274663"/>
                <a:gd name="connsiteX526" fmla="*/ 2471714 w 3982395"/>
                <a:gd name="connsiteY526" fmla="*/ 1591181 h 2274663"/>
                <a:gd name="connsiteX527" fmla="*/ 2475975 w 3982395"/>
                <a:gd name="connsiteY527" fmla="*/ 1589729 h 2274663"/>
                <a:gd name="connsiteX528" fmla="*/ 2480236 w 3982395"/>
                <a:gd name="connsiteY528" fmla="*/ 1591181 h 2274663"/>
                <a:gd name="connsiteX529" fmla="*/ 2503753 w 3982395"/>
                <a:gd name="connsiteY529" fmla="*/ 1623861 h 2274663"/>
                <a:gd name="connsiteX530" fmla="*/ 2508112 w 3982395"/>
                <a:gd name="connsiteY530" fmla="*/ 1639160 h 2274663"/>
                <a:gd name="connsiteX531" fmla="*/ 2509542 w 3982395"/>
                <a:gd name="connsiteY531" fmla="*/ 1637877 h 2274663"/>
                <a:gd name="connsiteX532" fmla="*/ 2512310 w 3982395"/>
                <a:gd name="connsiteY532" fmla="*/ 1636847 h 2274663"/>
                <a:gd name="connsiteX533" fmla="*/ 2504469 w 3982395"/>
                <a:gd name="connsiteY533" fmla="*/ 1624889 h 2274663"/>
                <a:gd name="connsiteX534" fmla="*/ 2500778 w 3982395"/>
                <a:gd name="connsiteY534" fmla="*/ 1585984 h 2274663"/>
                <a:gd name="connsiteX535" fmla="*/ 2503023 w 3982395"/>
                <a:gd name="connsiteY535" fmla="*/ 1581848 h 2274663"/>
                <a:gd name="connsiteX536" fmla="*/ 2507159 w 3982395"/>
                <a:gd name="connsiteY536" fmla="*/ 1579604 h 2274663"/>
                <a:gd name="connsiteX537" fmla="*/ 2525841 w 3982395"/>
                <a:gd name="connsiteY537" fmla="*/ 1578529 h 2274663"/>
                <a:gd name="connsiteX538" fmla="*/ 2537991 w 3982395"/>
                <a:gd name="connsiteY538" fmla="*/ 1581392 h 2274663"/>
                <a:gd name="connsiteX539" fmla="*/ 2537269 w 3982395"/>
                <a:gd name="connsiteY539" fmla="*/ 1577959 h 2274663"/>
                <a:gd name="connsiteX540" fmla="*/ 2543773 w 3982395"/>
                <a:gd name="connsiteY540" fmla="*/ 1539424 h 2274663"/>
                <a:gd name="connsiteX541" fmla="*/ 2547011 w 3982395"/>
                <a:gd name="connsiteY541" fmla="*/ 1536010 h 2274663"/>
                <a:gd name="connsiteX542" fmla="*/ 2551588 w 3982395"/>
                <a:gd name="connsiteY542" fmla="*/ 1534913 h 2274663"/>
                <a:gd name="connsiteX543" fmla="*/ 2588211 w 3982395"/>
                <a:gd name="connsiteY543" fmla="*/ 1548547 h 2274663"/>
                <a:gd name="connsiteX544" fmla="*/ 2591855 w 3982395"/>
                <a:gd name="connsiteY544" fmla="*/ 1551814 h 2274663"/>
                <a:gd name="connsiteX545" fmla="*/ 2595645 w 3982395"/>
                <a:gd name="connsiteY545" fmla="*/ 1538511 h 2274663"/>
                <a:gd name="connsiteX546" fmla="*/ 2620546 w 3982395"/>
                <a:gd name="connsiteY546" fmla="*/ 1503910 h 2274663"/>
                <a:gd name="connsiteX547" fmla="*/ 2625057 w 3982395"/>
                <a:gd name="connsiteY547" fmla="*/ 1502373 h 2274663"/>
                <a:gd name="connsiteX548" fmla="*/ 2629569 w 3982395"/>
                <a:gd name="connsiteY548" fmla="*/ 1503910 h 2274663"/>
                <a:gd name="connsiteX549" fmla="*/ 2654468 w 3982395"/>
                <a:gd name="connsiteY549" fmla="*/ 1538511 h 2274663"/>
                <a:gd name="connsiteX550" fmla="*/ 2659083 w 3982395"/>
                <a:gd name="connsiteY550" fmla="*/ 1554710 h 2274663"/>
                <a:gd name="connsiteX551" fmla="*/ 2660598 w 3982395"/>
                <a:gd name="connsiteY551" fmla="*/ 1553352 h 2274663"/>
                <a:gd name="connsiteX552" fmla="*/ 2680614 w 3982395"/>
                <a:gd name="connsiteY552" fmla="*/ 1545901 h 2274663"/>
                <a:gd name="connsiteX553" fmla="*/ 2679720 w 3982395"/>
                <a:gd name="connsiteY553" fmla="*/ 1530158 h 2274663"/>
                <a:gd name="connsiteX554" fmla="*/ 2695976 w 3982395"/>
                <a:gd name="connsiteY554" fmla="*/ 1494620 h 2274663"/>
                <a:gd name="connsiteX555" fmla="*/ 2699988 w 3982395"/>
                <a:gd name="connsiteY555" fmla="*/ 1492160 h 2274663"/>
                <a:gd name="connsiteX556" fmla="*/ 2704692 w 3982395"/>
                <a:gd name="connsiteY556" fmla="*/ 1492285 h 2274663"/>
                <a:gd name="connsiteX557" fmla="*/ 2721408 w 3982395"/>
                <a:gd name="connsiteY557" fmla="*/ 1500695 h 2274663"/>
                <a:gd name="connsiteX558" fmla="*/ 2730499 w 3982395"/>
                <a:gd name="connsiteY558" fmla="*/ 1509249 h 2274663"/>
                <a:gd name="connsiteX559" fmla="*/ 2731590 w 3982395"/>
                <a:gd name="connsiteY559" fmla="*/ 1505915 h 2274663"/>
                <a:gd name="connsiteX560" fmla="*/ 2756490 w 3982395"/>
                <a:gd name="connsiteY560" fmla="*/ 1475795 h 2274663"/>
                <a:gd name="connsiteX561" fmla="*/ 1003547 w 3982395"/>
                <a:gd name="connsiteY561" fmla="*/ 1474289 h 2274663"/>
                <a:gd name="connsiteX562" fmla="*/ 1003301 w 3982395"/>
                <a:gd name="connsiteY562" fmla="*/ 1474489 h 2274663"/>
                <a:gd name="connsiteX563" fmla="*/ 1002840 w 3982395"/>
                <a:gd name="connsiteY563" fmla="*/ 1482612 h 2274663"/>
                <a:gd name="connsiteX564" fmla="*/ 1005989 w 3982395"/>
                <a:gd name="connsiteY564" fmla="*/ 1478236 h 2274663"/>
                <a:gd name="connsiteX565" fmla="*/ 636725 w 3982395"/>
                <a:gd name="connsiteY565" fmla="*/ 1462834 h 2274663"/>
                <a:gd name="connsiteX566" fmla="*/ 636464 w 3982395"/>
                <a:gd name="connsiteY566" fmla="*/ 1463046 h 2274663"/>
                <a:gd name="connsiteX567" fmla="*/ 635975 w 3982395"/>
                <a:gd name="connsiteY567" fmla="*/ 1471656 h 2274663"/>
                <a:gd name="connsiteX568" fmla="*/ 639313 w 3982395"/>
                <a:gd name="connsiteY568" fmla="*/ 1467018 h 2274663"/>
                <a:gd name="connsiteX569" fmla="*/ 1432085 w 3982395"/>
                <a:gd name="connsiteY569" fmla="*/ 1461153 h 2274663"/>
                <a:gd name="connsiteX570" fmla="*/ 1427563 w 3982395"/>
                <a:gd name="connsiteY570" fmla="*/ 1468048 h 2274663"/>
                <a:gd name="connsiteX571" fmla="*/ 1411953 w 3982395"/>
                <a:gd name="connsiteY571" fmla="*/ 1480745 h 2274663"/>
                <a:gd name="connsiteX572" fmla="*/ 1430262 w 3982395"/>
                <a:gd name="connsiteY572" fmla="*/ 1477654 h 2274663"/>
                <a:gd name="connsiteX573" fmla="*/ 1434786 w 3982395"/>
                <a:gd name="connsiteY573" fmla="*/ 1478606 h 2274663"/>
                <a:gd name="connsiteX574" fmla="*/ 1431604 w 3982395"/>
                <a:gd name="connsiteY574" fmla="*/ 1465935 h 2274663"/>
                <a:gd name="connsiteX575" fmla="*/ 1227649 w 3982395"/>
                <a:gd name="connsiteY575" fmla="*/ 1454884 h 2274663"/>
                <a:gd name="connsiteX576" fmla="*/ 1228124 w 3982395"/>
                <a:gd name="connsiteY576" fmla="*/ 1463145 h 2274663"/>
                <a:gd name="connsiteX577" fmla="*/ 1223779 w 3982395"/>
                <a:gd name="connsiteY577" fmla="*/ 1481585 h 2274663"/>
                <a:gd name="connsiteX578" fmla="*/ 1238255 w 3982395"/>
                <a:gd name="connsiteY578" fmla="*/ 1482025 h 2274663"/>
                <a:gd name="connsiteX579" fmla="*/ 1255036 w 3982395"/>
                <a:gd name="connsiteY579" fmla="*/ 1487572 h 2274663"/>
                <a:gd name="connsiteX580" fmla="*/ 1258261 w 3982395"/>
                <a:gd name="connsiteY580" fmla="*/ 1490631 h 2274663"/>
                <a:gd name="connsiteX581" fmla="*/ 1259297 w 3982395"/>
                <a:gd name="connsiteY581" fmla="*/ 1494953 h 2274663"/>
                <a:gd name="connsiteX582" fmla="*/ 1212967 w 3982395"/>
                <a:gd name="connsiteY582" fmla="*/ 1559398 h 2274663"/>
                <a:gd name="connsiteX583" fmla="*/ 1202636 w 3982395"/>
                <a:gd name="connsiteY583" fmla="*/ 1564024 h 2274663"/>
                <a:gd name="connsiteX584" fmla="*/ 1203029 w 3982395"/>
                <a:gd name="connsiteY584" fmla="*/ 1564749 h 2274663"/>
                <a:gd name="connsiteX585" fmla="*/ 1199338 w 3982395"/>
                <a:gd name="connsiteY585" fmla="*/ 1603653 h 2274663"/>
                <a:gd name="connsiteX586" fmla="*/ 1182408 w 3982395"/>
                <a:gd name="connsiteY586" fmla="*/ 1629473 h 2274663"/>
                <a:gd name="connsiteX587" fmla="*/ 1183329 w 3982395"/>
                <a:gd name="connsiteY587" fmla="*/ 1630128 h 2274663"/>
                <a:gd name="connsiteX588" fmla="*/ 1186004 w 3982395"/>
                <a:gd name="connsiteY588" fmla="*/ 1634227 h 2274663"/>
                <a:gd name="connsiteX589" fmla="*/ 1193107 w 3982395"/>
                <a:gd name="connsiteY589" fmla="*/ 1622358 h 2274663"/>
                <a:gd name="connsiteX590" fmla="*/ 1226115 w 3982395"/>
                <a:gd name="connsiteY590" fmla="*/ 1595380 h 2274663"/>
                <a:gd name="connsiteX591" fmla="*/ 1230870 w 3982395"/>
                <a:gd name="connsiteY591" fmla="*/ 1595064 h 2274663"/>
                <a:gd name="connsiteX592" fmla="*/ 1234830 w 3982395"/>
                <a:gd name="connsiteY592" fmla="*/ 1597716 h 2274663"/>
                <a:gd name="connsiteX593" fmla="*/ 1249926 w 3982395"/>
                <a:gd name="connsiteY593" fmla="*/ 1637583 h 2274663"/>
                <a:gd name="connsiteX594" fmla="*/ 1250191 w 3982395"/>
                <a:gd name="connsiteY594" fmla="*/ 1654424 h 2274663"/>
                <a:gd name="connsiteX595" fmla="*/ 1251193 w 3982395"/>
                <a:gd name="connsiteY595" fmla="*/ 1653916 h 2274663"/>
                <a:gd name="connsiteX596" fmla="*/ 1250629 w 3982395"/>
                <a:gd name="connsiteY596" fmla="*/ 1651671 h 2274663"/>
                <a:gd name="connsiteX597" fmla="*/ 1254656 w 3982395"/>
                <a:gd name="connsiteY597" fmla="*/ 1611611 h 2274663"/>
                <a:gd name="connsiteX598" fmla="*/ 1257620 w 3982395"/>
                <a:gd name="connsiteY598" fmla="*/ 1608223 h 2274663"/>
                <a:gd name="connsiteX599" fmla="*/ 1262036 w 3982395"/>
                <a:gd name="connsiteY599" fmla="*/ 1607350 h 2274663"/>
                <a:gd name="connsiteX600" fmla="*/ 1298743 w 3982395"/>
                <a:gd name="connsiteY600" fmla="*/ 1623893 h 2274663"/>
                <a:gd name="connsiteX601" fmla="*/ 1310167 w 3982395"/>
                <a:gd name="connsiteY601" fmla="*/ 1634963 h 2274663"/>
                <a:gd name="connsiteX602" fmla="*/ 1310764 w 3982395"/>
                <a:gd name="connsiteY602" fmla="*/ 1633137 h 2274663"/>
                <a:gd name="connsiteX603" fmla="*/ 1323617 w 3982395"/>
                <a:gd name="connsiteY603" fmla="*/ 1617590 h 2274663"/>
                <a:gd name="connsiteX604" fmla="*/ 1315452 w 3982395"/>
                <a:gd name="connsiteY604" fmla="*/ 1605136 h 2274663"/>
                <a:gd name="connsiteX605" fmla="*/ 1311966 w 3982395"/>
                <a:gd name="connsiteY605" fmla="*/ 1568392 h 2274663"/>
                <a:gd name="connsiteX606" fmla="*/ 1314086 w 3982395"/>
                <a:gd name="connsiteY606" fmla="*/ 1564485 h 2274663"/>
                <a:gd name="connsiteX607" fmla="*/ 1317992 w 3982395"/>
                <a:gd name="connsiteY607" fmla="*/ 1562366 h 2274663"/>
                <a:gd name="connsiteX608" fmla="*/ 1335637 w 3982395"/>
                <a:gd name="connsiteY608" fmla="*/ 1561351 h 2274663"/>
                <a:gd name="connsiteX609" fmla="*/ 1347112 w 3982395"/>
                <a:gd name="connsiteY609" fmla="*/ 1564055 h 2274663"/>
                <a:gd name="connsiteX610" fmla="*/ 1346430 w 3982395"/>
                <a:gd name="connsiteY610" fmla="*/ 1560812 h 2274663"/>
                <a:gd name="connsiteX611" fmla="*/ 1352573 w 3982395"/>
                <a:gd name="connsiteY611" fmla="*/ 1524417 h 2274663"/>
                <a:gd name="connsiteX612" fmla="*/ 1355632 w 3982395"/>
                <a:gd name="connsiteY612" fmla="*/ 1521192 h 2274663"/>
                <a:gd name="connsiteX613" fmla="*/ 1359954 w 3982395"/>
                <a:gd name="connsiteY613" fmla="*/ 1520156 h 2274663"/>
                <a:gd name="connsiteX614" fmla="*/ 1362748 w 3982395"/>
                <a:gd name="connsiteY614" fmla="*/ 1521196 h 2274663"/>
                <a:gd name="connsiteX615" fmla="*/ 1352887 w 3982395"/>
                <a:gd name="connsiteY615" fmla="*/ 1516868 h 2274663"/>
                <a:gd name="connsiteX616" fmla="*/ 1345911 w 3982395"/>
                <a:gd name="connsiteY616" fmla="*/ 1511194 h 2274663"/>
                <a:gd name="connsiteX617" fmla="*/ 1342133 w 3982395"/>
                <a:gd name="connsiteY617" fmla="*/ 1517301 h 2274663"/>
                <a:gd name="connsiteX618" fmla="*/ 1333207 w 3982395"/>
                <a:gd name="connsiteY618" fmla="*/ 1525256 h 2274663"/>
                <a:gd name="connsiteX619" fmla="*/ 1330324 w 3982395"/>
                <a:gd name="connsiteY619" fmla="*/ 1526111 h 2274663"/>
                <a:gd name="connsiteX620" fmla="*/ 1327442 w 3982395"/>
                <a:gd name="connsiteY620" fmla="*/ 1525256 h 2274663"/>
                <a:gd name="connsiteX621" fmla="*/ 1318515 w 3982395"/>
                <a:gd name="connsiteY621" fmla="*/ 1517301 h 2274663"/>
                <a:gd name="connsiteX622" fmla="*/ 1314844 w 3982395"/>
                <a:gd name="connsiteY622" fmla="*/ 1511366 h 2274663"/>
                <a:gd name="connsiteX623" fmla="*/ 1308080 w 3982395"/>
                <a:gd name="connsiteY623" fmla="*/ 1516868 h 2274663"/>
                <a:gd name="connsiteX624" fmla="*/ 1270175 w 3982395"/>
                <a:gd name="connsiteY624" fmla="*/ 1525839 h 2274663"/>
                <a:gd name="connsiteX625" fmla="*/ 1267532 w 3982395"/>
                <a:gd name="connsiteY625" fmla="*/ 1524406 h 2274663"/>
                <a:gd name="connsiteX626" fmla="*/ 1266098 w 3982395"/>
                <a:gd name="connsiteY626" fmla="*/ 1521763 h 2274663"/>
                <a:gd name="connsiteX627" fmla="*/ 1268456 w 3982395"/>
                <a:gd name="connsiteY627" fmla="*/ 1496905 h 2274663"/>
                <a:gd name="connsiteX628" fmla="*/ 1271069 w 3982395"/>
                <a:gd name="connsiteY628" fmla="*/ 1491750 h 2274663"/>
                <a:gd name="connsiteX629" fmla="*/ 1265711 w 3982395"/>
                <a:gd name="connsiteY629" fmla="*/ 1489586 h 2274663"/>
                <a:gd name="connsiteX630" fmla="*/ 1236280 w 3982395"/>
                <a:gd name="connsiteY630" fmla="*/ 1468047 h 2274663"/>
                <a:gd name="connsiteX631" fmla="*/ 1183609 w 3982395"/>
                <a:gd name="connsiteY631" fmla="*/ 1435864 h 2274663"/>
                <a:gd name="connsiteX632" fmla="*/ 1182502 w 3982395"/>
                <a:gd name="connsiteY632" fmla="*/ 1436020 h 2274663"/>
                <a:gd name="connsiteX633" fmla="*/ 1182625 w 3982395"/>
                <a:gd name="connsiteY633" fmla="*/ 1443828 h 2274663"/>
                <a:gd name="connsiteX634" fmla="*/ 1184339 w 3982395"/>
                <a:gd name="connsiteY634" fmla="*/ 1442959 h 2274663"/>
                <a:gd name="connsiteX635" fmla="*/ 1184522 w 3982395"/>
                <a:gd name="connsiteY635" fmla="*/ 1442942 h 2274663"/>
                <a:gd name="connsiteX636" fmla="*/ 1183924 w 3982395"/>
                <a:gd name="connsiteY636" fmla="*/ 1441635 h 2274663"/>
                <a:gd name="connsiteX637" fmla="*/ 1500966 w 3982395"/>
                <a:gd name="connsiteY637" fmla="*/ 1426323 h 2274663"/>
                <a:gd name="connsiteX638" fmla="*/ 1487689 w 3982395"/>
                <a:gd name="connsiteY638" fmla="*/ 1429116 h 2274663"/>
                <a:gd name="connsiteX639" fmla="*/ 1488640 w 3982395"/>
                <a:gd name="connsiteY639" fmla="*/ 1433639 h 2274663"/>
                <a:gd name="connsiteX640" fmla="*/ 1486731 w 3982395"/>
                <a:gd name="connsiteY640" fmla="*/ 1444952 h 2274663"/>
                <a:gd name="connsiteX641" fmla="*/ 1491142 w 3982395"/>
                <a:gd name="connsiteY641" fmla="*/ 1449226 h 2274663"/>
                <a:gd name="connsiteX642" fmla="*/ 1491739 w 3982395"/>
                <a:gd name="connsiteY642" fmla="*/ 1447401 h 2274663"/>
                <a:gd name="connsiteX643" fmla="*/ 1504593 w 3982395"/>
                <a:gd name="connsiteY643" fmla="*/ 1431853 h 2274663"/>
                <a:gd name="connsiteX644" fmla="*/ 1120142 w 3982395"/>
                <a:gd name="connsiteY644" fmla="*/ 1421903 h 2274663"/>
                <a:gd name="connsiteX645" fmla="*/ 1122001 w 3982395"/>
                <a:gd name="connsiteY645" fmla="*/ 1424752 h 2274663"/>
                <a:gd name="connsiteX646" fmla="*/ 1122881 w 3982395"/>
                <a:gd name="connsiteY646" fmla="*/ 1423283 h 2274663"/>
                <a:gd name="connsiteX647" fmla="*/ 3757493 w 3982395"/>
                <a:gd name="connsiteY647" fmla="*/ 1416226 h 2274663"/>
                <a:gd name="connsiteX648" fmla="*/ 3757162 w 3982395"/>
                <a:gd name="connsiteY648" fmla="*/ 1416279 h 2274663"/>
                <a:gd name="connsiteX649" fmla="*/ 3752432 w 3982395"/>
                <a:gd name="connsiteY649" fmla="*/ 1423493 h 2274663"/>
                <a:gd name="connsiteX650" fmla="*/ 3757642 w 3982395"/>
                <a:gd name="connsiteY650" fmla="*/ 1421144 h 2274663"/>
                <a:gd name="connsiteX651" fmla="*/ 892229 w 3982395"/>
                <a:gd name="connsiteY651" fmla="*/ 1399083 h 2274663"/>
                <a:gd name="connsiteX652" fmla="*/ 883404 w 3982395"/>
                <a:gd name="connsiteY652" fmla="*/ 1412542 h 2274663"/>
                <a:gd name="connsiteX653" fmla="*/ 888049 w 3982395"/>
                <a:gd name="connsiteY653" fmla="*/ 1414635 h 2274663"/>
                <a:gd name="connsiteX654" fmla="*/ 899473 w 3982395"/>
                <a:gd name="connsiteY654" fmla="*/ 1425705 h 2274663"/>
                <a:gd name="connsiteX655" fmla="*/ 900071 w 3982395"/>
                <a:gd name="connsiteY655" fmla="*/ 1423880 h 2274663"/>
                <a:gd name="connsiteX656" fmla="*/ 909129 w 3982395"/>
                <a:gd name="connsiteY656" fmla="*/ 1412923 h 2274663"/>
                <a:gd name="connsiteX657" fmla="*/ 892750 w 3982395"/>
                <a:gd name="connsiteY657" fmla="*/ 1399803 h 2274663"/>
                <a:gd name="connsiteX658" fmla="*/ 370152 w 3982395"/>
                <a:gd name="connsiteY658" fmla="*/ 1388821 h 2274663"/>
                <a:gd name="connsiteX659" fmla="*/ 368381 w 3982395"/>
                <a:gd name="connsiteY659" fmla="*/ 1419982 h 2274663"/>
                <a:gd name="connsiteX660" fmla="*/ 365027 w 3982395"/>
                <a:gd name="connsiteY660" fmla="*/ 1428778 h 2274663"/>
                <a:gd name="connsiteX661" fmla="*/ 374443 w 3982395"/>
                <a:gd name="connsiteY661" fmla="*/ 1430997 h 2274663"/>
                <a:gd name="connsiteX662" fmla="*/ 373761 w 3982395"/>
                <a:gd name="connsiteY662" fmla="*/ 1427754 h 2274663"/>
                <a:gd name="connsiteX663" fmla="*/ 379905 w 3982395"/>
                <a:gd name="connsiteY663" fmla="*/ 1391360 h 2274663"/>
                <a:gd name="connsiteX664" fmla="*/ 380574 w 3982395"/>
                <a:gd name="connsiteY664" fmla="*/ 1390654 h 2274663"/>
                <a:gd name="connsiteX665" fmla="*/ 370964 w 3982395"/>
                <a:gd name="connsiteY665" fmla="*/ 1389184 h 2274663"/>
                <a:gd name="connsiteX666" fmla="*/ 193379 w 3982395"/>
                <a:gd name="connsiteY666" fmla="*/ 1355521 h 2274663"/>
                <a:gd name="connsiteX667" fmla="*/ 193259 w 3982395"/>
                <a:gd name="connsiteY667" fmla="*/ 1355835 h 2274663"/>
                <a:gd name="connsiteX668" fmla="*/ 197141 w 3982395"/>
                <a:gd name="connsiteY668" fmla="*/ 1363536 h 2274663"/>
                <a:gd name="connsiteX669" fmla="*/ 197712 w 3982395"/>
                <a:gd name="connsiteY669" fmla="*/ 1357850 h 2274663"/>
                <a:gd name="connsiteX670" fmla="*/ 1099932 w 3982395"/>
                <a:gd name="connsiteY670" fmla="*/ 1342927 h 2274663"/>
                <a:gd name="connsiteX671" fmla="*/ 1100311 w 3982395"/>
                <a:gd name="connsiteY671" fmla="*/ 1355415 h 2274663"/>
                <a:gd name="connsiteX672" fmla="*/ 1104309 w 3982395"/>
                <a:gd name="connsiteY672" fmla="*/ 1354473 h 2274663"/>
                <a:gd name="connsiteX673" fmla="*/ 1104175 w 3982395"/>
                <a:gd name="connsiteY673" fmla="*/ 1354323 h 2274663"/>
                <a:gd name="connsiteX674" fmla="*/ 1308237 w 3982395"/>
                <a:gd name="connsiteY674" fmla="*/ 1324722 h 2274663"/>
                <a:gd name="connsiteX675" fmla="*/ 1307977 w 3982395"/>
                <a:gd name="connsiteY675" fmla="*/ 1324934 h 2274663"/>
                <a:gd name="connsiteX676" fmla="*/ 1307487 w 3982395"/>
                <a:gd name="connsiteY676" fmla="*/ 1333544 h 2274663"/>
                <a:gd name="connsiteX677" fmla="*/ 1310825 w 3982395"/>
                <a:gd name="connsiteY677" fmla="*/ 1328905 h 2274663"/>
                <a:gd name="connsiteX678" fmla="*/ 3085981 w 3982395"/>
                <a:gd name="connsiteY678" fmla="*/ 1306689 h 2274663"/>
                <a:gd name="connsiteX679" fmla="*/ 3085650 w 3982395"/>
                <a:gd name="connsiteY679" fmla="*/ 1306742 h 2274663"/>
                <a:gd name="connsiteX680" fmla="*/ 3080920 w 3982395"/>
                <a:gd name="connsiteY680" fmla="*/ 1313956 h 2274663"/>
                <a:gd name="connsiteX681" fmla="*/ 3086130 w 3982395"/>
                <a:gd name="connsiteY681" fmla="*/ 1311607 h 2274663"/>
                <a:gd name="connsiteX682" fmla="*/ 755788 w 3982395"/>
                <a:gd name="connsiteY682" fmla="*/ 1281859 h 2274663"/>
                <a:gd name="connsiteX683" fmla="*/ 755527 w 3982395"/>
                <a:gd name="connsiteY683" fmla="*/ 1282071 h 2274663"/>
                <a:gd name="connsiteX684" fmla="*/ 755038 w 3982395"/>
                <a:gd name="connsiteY684" fmla="*/ 1290681 h 2274663"/>
                <a:gd name="connsiteX685" fmla="*/ 758376 w 3982395"/>
                <a:gd name="connsiteY685" fmla="*/ 1286042 h 2274663"/>
                <a:gd name="connsiteX686" fmla="*/ 1447188 w 3982395"/>
                <a:gd name="connsiteY686" fmla="*/ 1239597 h 2274663"/>
                <a:gd name="connsiteX687" fmla="*/ 1446988 w 3982395"/>
                <a:gd name="connsiteY687" fmla="*/ 1241703 h 2274663"/>
                <a:gd name="connsiteX688" fmla="*/ 1430058 w 3982395"/>
                <a:gd name="connsiteY688" fmla="*/ 1267522 h 2274663"/>
                <a:gd name="connsiteX689" fmla="*/ 1430979 w 3982395"/>
                <a:gd name="connsiteY689" fmla="*/ 1268177 h 2274663"/>
                <a:gd name="connsiteX690" fmla="*/ 1433654 w 3982395"/>
                <a:gd name="connsiteY690" fmla="*/ 1272276 h 2274663"/>
                <a:gd name="connsiteX691" fmla="*/ 1440757 w 3982395"/>
                <a:gd name="connsiteY691" fmla="*/ 1260408 h 2274663"/>
                <a:gd name="connsiteX692" fmla="*/ 1456568 w 3982395"/>
                <a:gd name="connsiteY692" fmla="*/ 1243630 h 2274663"/>
                <a:gd name="connsiteX693" fmla="*/ 1462553 w 3982395"/>
                <a:gd name="connsiteY693" fmla="*/ 1240080 h 2274663"/>
                <a:gd name="connsiteX694" fmla="*/ 1448610 w 3982395"/>
                <a:gd name="connsiteY694" fmla="*/ 1240369 h 2274663"/>
                <a:gd name="connsiteX695" fmla="*/ 3789702 w 3982395"/>
                <a:gd name="connsiteY695" fmla="*/ 1236331 h 2274663"/>
                <a:gd name="connsiteX696" fmla="*/ 3794214 w 3982395"/>
                <a:gd name="connsiteY696" fmla="*/ 1237669 h 2274663"/>
                <a:gd name="connsiteX697" fmla="*/ 3819113 w 3982395"/>
                <a:gd name="connsiteY697" fmla="*/ 1267788 h 2274663"/>
                <a:gd name="connsiteX698" fmla="*/ 3820636 w 3982395"/>
                <a:gd name="connsiteY698" fmla="*/ 1272440 h 2274663"/>
                <a:gd name="connsiteX699" fmla="*/ 3830569 w 3982395"/>
                <a:gd name="connsiteY699" fmla="*/ 1262814 h 2274663"/>
                <a:gd name="connsiteX700" fmla="*/ 3869434 w 3982395"/>
                <a:gd name="connsiteY700" fmla="*/ 1245299 h 2274663"/>
                <a:gd name="connsiteX701" fmla="*/ 3874110 w 3982395"/>
                <a:gd name="connsiteY701" fmla="*/ 1246224 h 2274663"/>
                <a:gd name="connsiteX702" fmla="*/ 3877249 w 3982395"/>
                <a:gd name="connsiteY702" fmla="*/ 1249810 h 2274663"/>
                <a:gd name="connsiteX703" fmla="*/ 3881512 w 3982395"/>
                <a:gd name="connsiteY703" fmla="*/ 1292226 h 2274663"/>
                <a:gd name="connsiteX704" fmla="*/ 3877409 w 3982395"/>
                <a:gd name="connsiteY704" fmla="*/ 1308562 h 2274663"/>
                <a:gd name="connsiteX705" fmla="*/ 3879400 w 3982395"/>
                <a:gd name="connsiteY705" fmla="*/ 1308143 h 2274663"/>
                <a:gd name="connsiteX706" fmla="*/ 3917934 w 3982395"/>
                <a:gd name="connsiteY706" fmla="*/ 1314647 h 2274663"/>
                <a:gd name="connsiteX707" fmla="*/ 3921348 w 3982395"/>
                <a:gd name="connsiteY707" fmla="*/ 1317886 h 2274663"/>
                <a:gd name="connsiteX708" fmla="*/ 3922445 w 3982395"/>
                <a:gd name="connsiteY708" fmla="*/ 1322462 h 2274663"/>
                <a:gd name="connsiteX709" fmla="*/ 3918648 w 3982395"/>
                <a:gd name="connsiteY709" fmla="*/ 1340786 h 2274663"/>
                <a:gd name="connsiteX710" fmla="*/ 3909151 w 3982395"/>
                <a:gd name="connsiteY710" fmla="*/ 1358454 h 2274663"/>
                <a:gd name="connsiteX711" fmla="*/ 3923835 w 3982395"/>
                <a:gd name="connsiteY711" fmla="*/ 1362871 h 2274663"/>
                <a:gd name="connsiteX712" fmla="*/ 3939477 w 3982395"/>
                <a:gd name="connsiteY712" fmla="*/ 1373142 h 2274663"/>
                <a:gd name="connsiteX713" fmla="*/ 3941937 w 3982395"/>
                <a:gd name="connsiteY713" fmla="*/ 1377154 h 2274663"/>
                <a:gd name="connsiteX714" fmla="*/ 3941813 w 3982395"/>
                <a:gd name="connsiteY714" fmla="*/ 1381858 h 2274663"/>
                <a:gd name="connsiteX715" fmla="*/ 3919164 w 3982395"/>
                <a:gd name="connsiteY715" fmla="*/ 1413705 h 2274663"/>
                <a:gd name="connsiteX716" fmla="*/ 3891592 w 3982395"/>
                <a:gd name="connsiteY716" fmla="*/ 1427601 h 2274663"/>
                <a:gd name="connsiteX717" fmla="*/ 3892062 w 3982395"/>
                <a:gd name="connsiteY717" fmla="*/ 1428629 h 2274663"/>
                <a:gd name="connsiteX718" fmla="*/ 3892329 w 3982395"/>
                <a:gd name="connsiteY718" fmla="*/ 1433517 h 2274663"/>
                <a:gd name="connsiteX719" fmla="*/ 3904415 w 3982395"/>
                <a:gd name="connsiteY719" fmla="*/ 1426790 h 2274663"/>
                <a:gd name="connsiteX720" fmla="*/ 3946489 w 3982395"/>
                <a:gd name="connsiteY720" fmla="*/ 1419930 h 2274663"/>
                <a:gd name="connsiteX721" fmla="*/ 3950766 w 3982395"/>
                <a:gd name="connsiteY721" fmla="*/ 1422034 h 2274663"/>
                <a:gd name="connsiteX722" fmla="*/ 3952870 w 3982395"/>
                <a:gd name="connsiteY722" fmla="*/ 1426311 h 2274663"/>
                <a:gd name="connsiteX723" fmla="*/ 3946010 w 3982395"/>
                <a:gd name="connsiteY723" fmla="*/ 1468385 h 2274663"/>
                <a:gd name="connsiteX724" fmla="*/ 3937819 w 3982395"/>
                <a:gd name="connsiteY724" fmla="*/ 1483102 h 2274663"/>
                <a:gd name="connsiteX725" fmla="*/ 3939850 w 3982395"/>
                <a:gd name="connsiteY725" fmla="*/ 1483213 h 2274663"/>
                <a:gd name="connsiteX726" fmla="*/ 3975387 w 3982395"/>
                <a:gd name="connsiteY726" fmla="*/ 1499469 h 2274663"/>
                <a:gd name="connsiteX727" fmla="*/ 3977847 w 3982395"/>
                <a:gd name="connsiteY727" fmla="*/ 1503481 h 2274663"/>
                <a:gd name="connsiteX728" fmla="*/ 3977723 w 3982395"/>
                <a:gd name="connsiteY728" fmla="*/ 1508185 h 2274663"/>
                <a:gd name="connsiteX729" fmla="*/ 3969312 w 3982395"/>
                <a:gd name="connsiteY729" fmla="*/ 1524901 h 2274663"/>
                <a:gd name="connsiteX730" fmla="*/ 3955566 w 3982395"/>
                <a:gd name="connsiteY730" fmla="*/ 1539509 h 2274663"/>
                <a:gd name="connsiteX731" fmla="*/ 3968607 w 3982395"/>
                <a:gd name="connsiteY731" fmla="*/ 1547576 h 2274663"/>
                <a:gd name="connsiteX732" fmla="*/ 3981057 w 3982395"/>
                <a:gd name="connsiteY732" fmla="*/ 1561547 h 2274663"/>
                <a:gd name="connsiteX733" fmla="*/ 3982395 w 3982395"/>
                <a:gd name="connsiteY733" fmla="*/ 1566058 h 2274663"/>
                <a:gd name="connsiteX734" fmla="*/ 3981057 w 3982395"/>
                <a:gd name="connsiteY734" fmla="*/ 1570570 h 2274663"/>
                <a:gd name="connsiteX735" fmla="*/ 3904458 w 3982395"/>
                <a:gd name="connsiteY735" fmla="*/ 1605135 h 2274663"/>
                <a:gd name="connsiteX736" fmla="*/ 3879737 w 3982395"/>
                <a:gd name="connsiteY736" fmla="*/ 1602590 h 2274663"/>
                <a:gd name="connsiteX737" fmla="*/ 3860705 w 3982395"/>
                <a:gd name="connsiteY737" fmla="*/ 1596362 h 2274663"/>
                <a:gd name="connsiteX738" fmla="*/ 3859267 w 3982395"/>
                <a:gd name="connsiteY738" fmla="*/ 1600755 h 2274663"/>
                <a:gd name="connsiteX739" fmla="*/ 3843358 w 3982395"/>
                <a:gd name="connsiteY739" fmla="*/ 1619999 h 2274663"/>
                <a:gd name="connsiteX740" fmla="*/ 3840475 w 3982395"/>
                <a:gd name="connsiteY740" fmla="*/ 1620854 h 2274663"/>
                <a:gd name="connsiteX741" fmla="*/ 3837592 w 3982395"/>
                <a:gd name="connsiteY741" fmla="*/ 1619999 h 2274663"/>
                <a:gd name="connsiteX742" fmla="*/ 3817133 w 3982395"/>
                <a:gd name="connsiteY742" fmla="*/ 1586852 h 2274663"/>
                <a:gd name="connsiteX743" fmla="*/ 3817042 w 3982395"/>
                <a:gd name="connsiteY743" fmla="*/ 1585967 h 2274663"/>
                <a:gd name="connsiteX744" fmla="*/ 3791899 w 3982395"/>
                <a:gd name="connsiteY744" fmla="*/ 1598639 h 2274663"/>
                <a:gd name="connsiteX745" fmla="*/ 3785326 w 3982395"/>
                <a:gd name="connsiteY745" fmla="*/ 1610867 h 2274663"/>
                <a:gd name="connsiteX746" fmla="*/ 3800010 w 3982395"/>
                <a:gd name="connsiteY746" fmla="*/ 1615284 h 2274663"/>
                <a:gd name="connsiteX747" fmla="*/ 3815652 w 3982395"/>
                <a:gd name="connsiteY747" fmla="*/ 1625556 h 2274663"/>
                <a:gd name="connsiteX748" fmla="*/ 3818112 w 3982395"/>
                <a:gd name="connsiteY748" fmla="*/ 1629568 h 2274663"/>
                <a:gd name="connsiteX749" fmla="*/ 3817988 w 3982395"/>
                <a:gd name="connsiteY749" fmla="*/ 1634272 h 2274663"/>
                <a:gd name="connsiteX750" fmla="*/ 3795339 w 3982395"/>
                <a:gd name="connsiteY750" fmla="*/ 1666118 h 2274663"/>
                <a:gd name="connsiteX751" fmla="*/ 3767767 w 3982395"/>
                <a:gd name="connsiteY751" fmla="*/ 1680014 h 2274663"/>
                <a:gd name="connsiteX752" fmla="*/ 3768237 w 3982395"/>
                <a:gd name="connsiteY752" fmla="*/ 1681043 h 2274663"/>
                <a:gd name="connsiteX753" fmla="*/ 3768504 w 3982395"/>
                <a:gd name="connsiteY753" fmla="*/ 1685930 h 2274663"/>
                <a:gd name="connsiteX754" fmla="*/ 3780590 w 3982395"/>
                <a:gd name="connsiteY754" fmla="*/ 1679203 h 2274663"/>
                <a:gd name="connsiteX755" fmla="*/ 3822664 w 3982395"/>
                <a:gd name="connsiteY755" fmla="*/ 1672344 h 2274663"/>
                <a:gd name="connsiteX756" fmla="*/ 3826941 w 3982395"/>
                <a:gd name="connsiteY756" fmla="*/ 1674447 h 2274663"/>
                <a:gd name="connsiteX757" fmla="*/ 3829045 w 3982395"/>
                <a:gd name="connsiteY757" fmla="*/ 1678724 h 2274663"/>
                <a:gd name="connsiteX758" fmla="*/ 3822185 w 3982395"/>
                <a:gd name="connsiteY758" fmla="*/ 1720798 h 2274663"/>
                <a:gd name="connsiteX759" fmla="*/ 3813994 w 3982395"/>
                <a:gd name="connsiteY759" fmla="*/ 1735515 h 2274663"/>
                <a:gd name="connsiteX760" fmla="*/ 3816025 w 3982395"/>
                <a:gd name="connsiteY760" fmla="*/ 1735626 h 2274663"/>
                <a:gd name="connsiteX761" fmla="*/ 3851562 w 3982395"/>
                <a:gd name="connsiteY761" fmla="*/ 1751882 h 2274663"/>
                <a:gd name="connsiteX762" fmla="*/ 3854022 w 3982395"/>
                <a:gd name="connsiteY762" fmla="*/ 1755894 h 2274663"/>
                <a:gd name="connsiteX763" fmla="*/ 3853898 w 3982395"/>
                <a:gd name="connsiteY763" fmla="*/ 1760598 h 2274663"/>
                <a:gd name="connsiteX764" fmla="*/ 3845487 w 3982395"/>
                <a:gd name="connsiteY764" fmla="*/ 1777314 h 2274663"/>
                <a:gd name="connsiteX765" fmla="*/ 3831741 w 3982395"/>
                <a:gd name="connsiteY765" fmla="*/ 1791922 h 2274663"/>
                <a:gd name="connsiteX766" fmla="*/ 3844782 w 3982395"/>
                <a:gd name="connsiteY766" fmla="*/ 1799989 h 2274663"/>
                <a:gd name="connsiteX767" fmla="*/ 3857232 w 3982395"/>
                <a:gd name="connsiteY767" fmla="*/ 1813960 h 2274663"/>
                <a:gd name="connsiteX768" fmla="*/ 3858570 w 3982395"/>
                <a:gd name="connsiteY768" fmla="*/ 1818471 h 2274663"/>
                <a:gd name="connsiteX769" fmla="*/ 3857232 w 3982395"/>
                <a:gd name="connsiteY769" fmla="*/ 1822983 h 2274663"/>
                <a:gd name="connsiteX770" fmla="*/ 3780633 w 3982395"/>
                <a:gd name="connsiteY770" fmla="*/ 1857548 h 2274663"/>
                <a:gd name="connsiteX771" fmla="*/ 3755912 w 3982395"/>
                <a:gd name="connsiteY771" fmla="*/ 1855003 h 2274663"/>
                <a:gd name="connsiteX772" fmla="*/ 3736880 w 3982395"/>
                <a:gd name="connsiteY772" fmla="*/ 1848775 h 2274663"/>
                <a:gd name="connsiteX773" fmla="*/ 3735442 w 3982395"/>
                <a:gd name="connsiteY773" fmla="*/ 1853168 h 2274663"/>
                <a:gd name="connsiteX774" fmla="*/ 3719533 w 3982395"/>
                <a:gd name="connsiteY774" fmla="*/ 1872412 h 2274663"/>
                <a:gd name="connsiteX775" fmla="*/ 3716650 w 3982395"/>
                <a:gd name="connsiteY775" fmla="*/ 1873267 h 2274663"/>
                <a:gd name="connsiteX776" fmla="*/ 3713767 w 3982395"/>
                <a:gd name="connsiteY776" fmla="*/ 1872412 h 2274663"/>
                <a:gd name="connsiteX777" fmla="*/ 3693308 w 3982395"/>
                <a:gd name="connsiteY777" fmla="*/ 1839265 h 2274663"/>
                <a:gd name="connsiteX778" fmla="*/ 3693217 w 3982395"/>
                <a:gd name="connsiteY778" fmla="*/ 1838380 h 2274663"/>
                <a:gd name="connsiteX779" fmla="*/ 3665345 w 3982395"/>
                <a:gd name="connsiteY779" fmla="*/ 1852427 h 2274663"/>
                <a:gd name="connsiteX780" fmla="*/ 3640808 w 3982395"/>
                <a:gd name="connsiteY780" fmla="*/ 1856368 h 2274663"/>
                <a:gd name="connsiteX781" fmla="*/ 3620812 w 3982395"/>
                <a:gd name="connsiteY781" fmla="*/ 1855277 h 2274663"/>
                <a:gd name="connsiteX782" fmla="*/ 3620560 w 3982395"/>
                <a:gd name="connsiteY782" fmla="*/ 1859893 h 2274663"/>
                <a:gd name="connsiteX783" fmla="*/ 3610174 w 3982395"/>
                <a:gd name="connsiteY783" fmla="*/ 1882599 h 2274663"/>
                <a:gd name="connsiteX784" fmla="*/ 3607610 w 3982395"/>
                <a:gd name="connsiteY784" fmla="*/ 1884171 h 2274663"/>
                <a:gd name="connsiteX785" fmla="*/ 3604605 w 3982395"/>
                <a:gd name="connsiteY785" fmla="*/ 1884091 h 2274663"/>
                <a:gd name="connsiteX786" fmla="*/ 3588922 w 3982395"/>
                <a:gd name="connsiteY786" fmla="*/ 1874599 h 2274663"/>
                <a:gd name="connsiteX787" fmla="*/ 3576858 w 3982395"/>
                <a:gd name="connsiteY787" fmla="*/ 1858180 h 2274663"/>
                <a:gd name="connsiteX788" fmla="*/ 3563270 w 3982395"/>
                <a:gd name="connsiteY788" fmla="*/ 1864265 h 2274663"/>
                <a:gd name="connsiteX789" fmla="*/ 3544761 w 3982395"/>
                <a:gd name="connsiteY789" fmla="*/ 1868158 h 2274663"/>
                <a:gd name="connsiteX790" fmla="*/ 3545660 w 3982395"/>
                <a:gd name="connsiteY790" fmla="*/ 1872430 h 2274663"/>
                <a:gd name="connsiteX791" fmla="*/ 3541735 w 3982395"/>
                <a:gd name="connsiteY791" fmla="*/ 1895684 h 2274663"/>
                <a:gd name="connsiteX792" fmla="*/ 3539781 w 3982395"/>
                <a:gd name="connsiteY792" fmla="*/ 1897744 h 2274663"/>
                <a:gd name="connsiteX793" fmla="*/ 3537019 w 3982395"/>
                <a:gd name="connsiteY793" fmla="*/ 1898406 h 2274663"/>
                <a:gd name="connsiteX794" fmla="*/ 3504631 w 3982395"/>
                <a:gd name="connsiteY794" fmla="*/ 1880956 h 2274663"/>
                <a:gd name="connsiteX795" fmla="*/ 3504136 w 3982395"/>
                <a:gd name="connsiteY795" fmla="*/ 1880272 h 2274663"/>
                <a:gd name="connsiteX796" fmla="*/ 3487972 w 3982395"/>
                <a:gd name="connsiteY796" fmla="*/ 1904922 h 2274663"/>
                <a:gd name="connsiteX797" fmla="*/ 3469763 w 3982395"/>
                <a:gd name="connsiteY797" fmla="*/ 1919733 h 2274663"/>
                <a:gd name="connsiteX798" fmla="*/ 3452893 w 3982395"/>
                <a:gd name="connsiteY798" fmla="*/ 1928284 h 2274663"/>
                <a:gd name="connsiteX799" fmla="*/ 3454866 w 3982395"/>
                <a:gd name="connsiteY799" fmla="*/ 1932178 h 2274663"/>
                <a:gd name="connsiteX800" fmla="*/ 3457094 w 3982395"/>
                <a:gd name="connsiteY800" fmla="*/ 1955655 h 2274663"/>
                <a:gd name="connsiteX801" fmla="*/ 3455739 w 3982395"/>
                <a:gd name="connsiteY801" fmla="*/ 1958151 h 2274663"/>
                <a:gd name="connsiteX802" fmla="*/ 3453243 w 3982395"/>
                <a:gd name="connsiteY802" fmla="*/ 1959505 h 2274663"/>
                <a:gd name="connsiteX803" fmla="*/ 3417442 w 3982395"/>
                <a:gd name="connsiteY803" fmla="*/ 1951032 h 2274663"/>
                <a:gd name="connsiteX804" fmla="*/ 3410853 w 3982395"/>
                <a:gd name="connsiteY804" fmla="*/ 1945673 h 2274663"/>
                <a:gd name="connsiteX805" fmla="*/ 3407286 w 3982395"/>
                <a:gd name="connsiteY805" fmla="*/ 1951441 h 2274663"/>
                <a:gd name="connsiteX806" fmla="*/ 3398855 w 3982395"/>
                <a:gd name="connsiteY806" fmla="*/ 1958954 h 2274663"/>
                <a:gd name="connsiteX807" fmla="*/ 3396132 w 3982395"/>
                <a:gd name="connsiteY807" fmla="*/ 1959762 h 2274663"/>
                <a:gd name="connsiteX808" fmla="*/ 3393410 w 3982395"/>
                <a:gd name="connsiteY808" fmla="*/ 1958954 h 2274663"/>
                <a:gd name="connsiteX809" fmla="*/ 3384979 w 3982395"/>
                <a:gd name="connsiteY809" fmla="*/ 1951441 h 2274663"/>
                <a:gd name="connsiteX810" fmla="*/ 3381512 w 3982395"/>
                <a:gd name="connsiteY810" fmla="*/ 1945836 h 2274663"/>
                <a:gd name="connsiteX811" fmla="*/ 3375124 w 3982395"/>
                <a:gd name="connsiteY811" fmla="*/ 1951032 h 2274663"/>
                <a:gd name="connsiteX812" fmla="*/ 3339323 w 3982395"/>
                <a:gd name="connsiteY812" fmla="*/ 1959505 h 2274663"/>
                <a:gd name="connsiteX813" fmla="*/ 3336827 w 3982395"/>
                <a:gd name="connsiteY813" fmla="*/ 1958151 h 2274663"/>
                <a:gd name="connsiteX814" fmla="*/ 3335472 w 3982395"/>
                <a:gd name="connsiteY814" fmla="*/ 1955655 h 2274663"/>
                <a:gd name="connsiteX815" fmla="*/ 3337700 w 3982395"/>
                <a:gd name="connsiteY815" fmla="*/ 1932177 h 2274663"/>
                <a:gd name="connsiteX816" fmla="*/ 3340167 w 3982395"/>
                <a:gd name="connsiteY816" fmla="*/ 1927309 h 2274663"/>
                <a:gd name="connsiteX817" fmla="*/ 3335107 w 3982395"/>
                <a:gd name="connsiteY817" fmla="*/ 1925265 h 2274663"/>
                <a:gd name="connsiteX818" fmla="*/ 3307310 w 3982395"/>
                <a:gd name="connsiteY818" fmla="*/ 1904922 h 2274663"/>
                <a:gd name="connsiteX819" fmla="*/ 3294254 w 3982395"/>
                <a:gd name="connsiteY819" fmla="*/ 1885012 h 2274663"/>
                <a:gd name="connsiteX820" fmla="*/ 3287743 w 3982395"/>
                <a:gd name="connsiteY820" fmla="*/ 1893874 h 2274663"/>
                <a:gd name="connsiteX821" fmla="*/ 3272931 w 3982395"/>
                <a:gd name="connsiteY821" fmla="*/ 1902840 h 2274663"/>
                <a:gd name="connsiteX822" fmla="*/ 3270092 w 3982395"/>
                <a:gd name="connsiteY822" fmla="*/ 1902915 h 2274663"/>
                <a:gd name="connsiteX823" fmla="*/ 3267671 w 3982395"/>
                <a:gd name="connsiteY823" fmla="*/ 1901430 h 2274663"/>
                <a:gd name="connsiteX824" fmla="*/ 3257861 w 3982395"/>
                <a:gd name="connsiteY824" fmla="*/ 1879985 h 2274663"/>
                <a:gd name="connsiteX825" fmla="*/ 3257564 w 3982395"/>
                <a:gd name="connsiteY825" fmla="*/ 1874535 h 2274663"/>
                <a:gd name="connsiteX826" fmla="*/ 3252160 w 3982395"/>
                <a:gd name="connsiteY826" fmla="*/ 1875295 h 2274663"/>
                <a:gd name="connsiteX827" fmla="*/ 3217915 w 3982395"/>
                <a:gd name="connsiteY827" fmla="*/ 1871576 h 2274663"/>
                <a:gd name="connsiteX828" fmla="*/ 3156484 w 3982395"/>
                <a:gd name="connsiteY828" fmla="*/ 1821318 h 2274663"/>
                <a:gd name="connsiteX829" fmla="*/ 3156367 w 3982395"/>
                <a:gd name="connsiteY829" fmla="*/ 1816875 h 2274663"/>
                <a:gd name="connsiteX830" fmla="*/ 3158690 w 3982395"/>
                <a:gd name="connsiteY830" fmla="*/ 1813086 h 2274663"/>
                <a:gd name="connsiteX831" fmla="*/ 3173463 w 3982395"/>
                <a:gd name="connsiteY831" fmla="*/ 1803385 h 2274663"/>
                <a:gd name="connsiteX832" fmla="*/ 3184753 w 3982395"/>
                <a:gd name="connsiteY832" fmla="*/ 1799989 h 2274663"/>
                <a:gd name="connsiteX833" fmla="*/ 3182541 w 3982395"/>
                <a:gd name="connsiteY833" fmla="*/ 1797521 h 2274663"/>
                <a:gd name="connsiteX834" fmla="*/ 3169664 w 3982395"/>
                <a:gd name="connsiteY834" fmla="*/ 1762931 h 2274663"/>
                <a:gd name="connsiteX835" fmla="*/ 3170700 w 3982395"/>
                <a:gd name="connsiteY835" fmla="*/ 1758609 h 2274663"/>
                <a:gd name="connsiteX836" fmla="*/ 3173925 w 3982395"/>
                <a:gd name="connsiteY836" fmla="*/ 1755550 h 2274663"/>
                <a:gd name="connsiteX837" fmla="*/ 3210319 w 3982395"/>
                <a:gd name="connsiteY837" fmla="*/ 1749407 h 2274663"/>
                <a:gd name="connsiteX838" fmla="*/ 3214843 w 3982395"/>
                <a:gd name="connsiteY838" fmla="*/ 1750359 h 2274663"/>
                <a:gd name="connsiteX839" fmla="*/ 3211661 w 3982395"/>
                <a:gd name="connsiteY839" fmla="*/ 1737688 h 2274663"/>
                <a:gd name="connsiteX840" fmla="*/ 3215688 w 3982395"/>
                <a:gd name="connsiteY840" fmla="*/ 1697628 h 2274663"/>
                <a:gd name="connsiteX841" fmla="*/ 3218652 w 3982395"/>
                <a:gd name="connsiteY841" fmla="*/ 1694240 h 2274663"/>
                <a:gd name="connsiteX842" fmla="*/ 3223068 w 3982395"/>
                <a:gd name="connsiteY842" fmla="*/ 1693367 h 2274663"/>
                <a:gd name="connsiteX843" fmla="*/ 3259775 w 3982395"/>
                <a:gd name="connsiteY843" fmla="*/ 1709910 h 2274663"/>
                <a:gd name="connsiteX844" fmla="*/ 3271199 w 3982395"/>
                <a:gd name="connsiteY844" fmla="*/ 1720980 h 2274663"/>
                <a:gd name="connsiteX845" fmla="*/ 3271796 w 3982395"/>
                <a:gd name="connsiteY845" fmla="*/ 1719154 h 2274663"/>
                <a:gd name="connsiteX846" fmla="*/ 3284649 w 3982395"/>
                <a:gd name="connsiteY846" fmla="*/ 1703607 h 2274663"/>
                <a:gd name="connsiteX847" fmla="*/ 3276484 w 3982395"/>
                <a:gd name="connsiteY847" fmla="*/ 1691153 h 2274663"/>
                <a:gd name="connsiteX848" fmla="*/ 3272998 w 3982395"/>
                <a:gd name="connsiteY848" fmla="*/ 1654409 h 2274663"/>
                <a:gd name="connsiteX849" fmla="*/ 3275118 w 3982395"/>
                <a:gd name="connsiteY849" fmla="*/ 1650502 h 2274663"/>
                <a:gd name="connsiteX850" fmla="*/ 3279024 w 3982395"/>
                <a:gd name="connsiteY850" fmla="*/ 1648383 h 2274663"/>
                <a:gd name="connsiteX851" fmla="*/ 3296669 w 3982395"/>
                <a:gd name="connsiteY851" fmla="*/ 1647368 h 2274663"/>
                <a:gd name="connsiteX852" fmla="*/ 3308144 w 3982395"/>
                <a:gd name="connsiteY852" fmla="*/ 1650072 h 2274663"/>
                <a:gd name="connsiteX853" fmla="*/ 3307462 w 3982395"/>
                <a:gd name="connsiteY853" fmla="*/ 1646829 h 2274663"/>
                <a:gd name="connsiteX854" fmla="*/ 3313605 w 3982395"/>
                <a:gd name="connsiteY854" fmla="*/ 1610434 h 2274663"/>
                <a:gd name="connsiteX855" fmla="*/ 3316664 w 3982395"/>
                <a:gd name="connsiteY855" fmla="*/ 1607209 h 2274663"/>
                <a:gd name="connsiteX856" fmla="*/ 3320986 w 3982395"/>
                <a:gd name="connsiteY856" fmla="*/ 1606173 h 2274663"/>
                <a:gd name="connsiteX857" fmla="*/ 3355576 w 3982395"/>
                <a:gd name="connsiteY857" fmla="*/ 1619050 h 2274663"/>
                <a:gd name="connsiteX858" fmla="*/ 3359018 w 3982395"/>
                <a:gd name="connsiteY858" fmla="*/ 1622136 h 2274663"/>
                <a:gd name="connsiteX859" fmla="*/ 3362597 w 3982395"/>
                <a:gd name="connsiteY859" fmla="*/ 1609572 h 2274663"/>
                <a:gd name="connsiteX860" fmla="*/ 3386115 w 3982395"/>
                <a:gd name="connsiteY860" fmla="*/ 1576892 h 2274663"/>
                <a:gd name="connsiteX861" fmla="*/ 3390376 w 3982395"/>
                <a:gd name="connsiteY861" fmla="*/ 1575440 h 2274663"/>
                <a:gd name="connsiteX862" fmla="*/ 3394637 w 3982395"/>
                <a:gd name="connsiteY862" fmla="*/ 1576892 h 2274663"/>
                <a:gd name="connsiteX863" fmla="*/ 3408320 w 3982395"/>
                <a:gd name="connsiteY863" fmla="*/ 1595906 h 2274663"/>
                <a:gd name="connsiteX864" fmla="*/ 3412034 w 3982395"/>
                <a:gd name="connsiteY864" fmla="*/ 1593891 h 2274663"/>
                <a:gd name="connsiteX865" fmla="*/ 3430716 w 3982395"/>
                <a:gd name="connsiteY865" fmla="*/ 1592816 h 2274663"/>
                <a:gd name="connsiteX866" fmla="*/ 3442866 w 3982395"/>
                <a:gd name="connsiteY866" fmla="*/ 1595679 h 2274663"/>
                <a:gd name="connsiteX867" fmla="*/ 3442144 w 3982395"/>
                <a:gd name="connsiteY867" fmla="*/ 1592246 h 2274663"/>
                <a:gd name="connsiteX868" fmla="*/ 3448648 w 3982395"/>
                <a:gd name="connsiteY868" fmla="*/ 1553711 h 2274663"/>
                <a:gd name="connsiteX869" fmla="*/ 3451886 w 3982395"/>
                <a:gd name="connsiteY869" fmla="*/ 1550297 h 2274663"/>
                <a:gd name="connsiteX870" fmla="*/ 3456463 w 3982395"/>
                <a:gd name="connsiteY870" fmla="*/ 1549200 h 2274663"/>
                <a:gd name="connsiteX871" fmla="*/ 3493086 w 3982395"/>
                <a:gd name="connsiteY871" fmla="*/ 1562834 h 2274663"/>
                <a:gd name="connsiteX872" fmla="*/ 3496730 w 3982395"/>
                <a:gd name="connsiteY872" fmla="*/ 1566101 h 2274663"/>
                <a:gd name="connsiteX873" fmla="*/ 3500520 w 3982395"/>
                <a:gd name="connsiteY873" fmla="*/ 1552798 h 2274663"/>
                <a:gd name="connsiteX874" fmla="*/ 3525421 w 3982395"/>
                <a:gd name="connsiteY874" fmla="*/ 1518197 h 2274663"/>
                <a:gd name="connsiteX875" fmla="*/ 3529932 w 3982395"/>
                <a:gd name="connsiteY875" fmla="*/ 1516660 h 2274663"/>
                <a:gd name="connsiteX876" fmla="*/ 3534444 w 3982395"/>
                <a:gd name="connsiteY876" fmla="*/ 1518197 h 2274663"/>
                <a:gd name="connsiteX877" fmla="*/ 3559343 w 3982395"/>
                <a:gd name="connsiteY877" fmla="*/ 1552798 h 2274663"/>
                <a:gd name="connsiteX878" fmla="*/ 3563958 w 3982395"/>
                <a:gd name="connsiteY878" fmla="*/ 1568997 h 2274663"/>
                <a:gd name="connsiteX879" fmla="*/ 3565473 w 3982395"/>
                <a:gd name="connsiteY879" fmla="*/ 1567639 h 2274663"/>
                <a:gd name="connsiteX880" fmla="*/ 3585489 w 3982395"/>
                <a:gd name="connsiteY880" fmla="*/ 1560188 h 2274663"/>
                <a:gd name="connsiteX881" fmla="*/ 3584595 w 3982395"/>
                <a:gd name="connsiteY881" fmla="*/ 1544445 h 2274663"/>
                <a:gd name="connsiteX882" fmla="*/ 3600851 w 3982395"/>
                <a:gd name="connsiteY882" fmla="*/ 1508907 h 2274663"/>
                <a:gd name="connsiteX883" fmla="*/ 3604863 w 3982395"/>
                <a:gd name="connsiteY883" fmla="*/ 1506447 h 2274663"/>
                <a:gd name="connsiteX884" fmla="*/ 3609567 w 3982395"/>
                <a:gd name="connsiteY884" fmla="*/ 1506572 h 2274663"/>
                <a:gd name="connsiteX885" fmla="*/ 3626283 w 3982395"/>
                <a:gd name="connsiteY885" fmla="*/ 1514982 h 2274663"/>
                <a:gd name="connsiteX886" fmla="*/ 3629549 w 3982395"/>
                <a:gd name="connsiteY886" fmla="*/ 1518055 h 2274663"/>
                <a:gd name="connsiteX887" fmla="*/ 3623513 w 3982395"/>
                <a:gd name="connsiteY887" fmla="*/ 1504372 h 2274663"/>
                <a:gd name="connsiteX888" fmla="*/ 3622083 w 3982395"/>
                <a:gd name="connsiteY888" fmla="*/ 1479198 h 2274663"/>
                <a:gd name="connsiteX889" fmla="*/ 3611424 w 3982395"/>
                <a:gd name="connsiteY889" fmla="*/ 1483876 h 2274663"/>
                <a:gd name="connsiteX890" fmla="*/ 3593096 w 3982395"/>
                <a:gd name="connsiteY890" fmla="*/ 1484255 h 2274663"/>
                <a:gd name="connsiteX891" fmla="*/ 3590453 w 3982395"/>
                <a:gd name="connsiteY891" fmla="*/ 1482822 h 2274663"/>
                <a:gd name="connsiteX892" fmla="*/ 3589019 w 3982395"/>
                <a:gd name="connsiteY892" fmla="*/ 1480179 h 2274663"/>
                <a:gd name="connsiteX893" fmla="*/ 3591377 w 3982395"/>
                <a:gd name="connsiteY893" fmla="*/ 1455320 h 2274663"/>
                <a:gd name="connsiteX894" fmla="*/ 3593990 w 3982395"/>
                <a:gd name="connsiteY894" fmla="*/ 1450166 h 2274663"/>
                <a:gd name="connsiteX895" fmla="*/ 3588632 w 3982395"/>
                <a:gd name="connsiteY895" fmla="*/ 1448002 h 2274663"/>
                <a:gd name="connsiteX896" fmla="*/ 3559201 w 3982395"/>
                <a:gd name="connsiteY896" fmla="*/ 1426463 h 2274663"/>
                <a:gd name="connsiteX897" fmla="*/ 3529478 w 3982395"/>
                <a:gd name="connsiteY897" fmla="*/ 1347858 h 2274663"/>
                <a:gd name="connsiteX898" fmla="*/ 3531723 w 3982395"/>
                <a:gd name="connsiteY898" fmla="*/ 1343722 h 2274663"/>
                <a:gd name="connsiteX899" fmla="*/ 3535859 w 3982395"/>
                <a:gd name="connsiteY899" fmla="*/ 1341477 h 2274663"/>
                <a:gd name="connsiteX900" fmla="*/ 3554541 w 3982395"/>
                <a:gd name="connsiteY900" fmla="*/ 1340403 h 2274663"/>
                <a:gd name="connsiteX901" fmla="*/ 3566691 w 3982395"/>
                <a:gd name="connsiteY901" fmla="*/ 1343266 h 2274663"/>
                <a:gd name="connsiteX902" fmla="*/ 3565969 w 3982395"/>
                <a:gd name="connsiteY902" fmla="*/ 1339832 h 2274663"/>
                <a:gd name="connsiteX903" fmla="*/ 3572473 w 3982395"/>
                <a:gd name="connsiteY903" fmla="*/ 1301298 h 2274663"/>
                <a:gd name="connsiteX904" fmla="*/ 3575711 w 3982395"/>
                <a:gd name="connsiteY904" fmla="*/ 1297884 h 2274663"/>
                <a:gd name="connsiteX905" fmla="*/ 3580288 w 3982395"/>
                <a:gd name="connsiteY905" fmla="*/ 1296786 h 2274663"/>
                <a:gd name="connsiteX906" fmla="*/ 3616911 w 3982395"/>
                <a:gd name="connsiteY906" fmla="*/ 1310421 h 2274663"/>
                <a:gd name="connsiteX907" fmla="*/ 3620555 w 3982395"/>
                <a:gd name="connsiteY907" fmla="*/ 1313688 h 2274663"/>
                <a:gd name="connsiteX908" fmla="*/ 3624345 w 3982395"/>
                <a:gd name="connsiteY908" fmla="*/ 1300385 h 2274663"/>
                <a:gd name="connsiteX909" fmla="*/ 3649246 w 3982395"/>
                <a:gd name="connsiteY909" fmla="*/ 1265784 h 2274663"/>
                <a:gd name="connsiteX910" fmla="*/ 3653757 w 3982395"/>
                <a:gd name="connsiteY910" fmla="*/ 1264247 h 2274663"/>
                <a:gd name="connsiteX911" fmla="*/ 3658269 w 3982395"/>
                <a:gd name="connsiteY911" fmla="*/ 1265784 h 2274663"/>
                <a:gd name="connsiteX912" fmla="*/ 3683168 w 3982395"/>
                <a:gd name="connsiteY912" fmla="*/ 1300385 h 2274663"/>
                <a:gd name="connsiteX913" fmla="*/ 3687783 w 3982395"/>
                <a:gd name="connsiteY913" fmla="*/ 1316583 h 2274663"/>
                <a:gd name="connsiteX914" fmla="*/ 3689298 w 3982395"/>
                <a:gd name="connsiteY914" fmla="*/ 1315226 h 2274663"/>
                <a:gd name="connsiteX915" fmla="*/ 3709314 w 3982395"/>
                <a:gd name="connsiteY915" fmla="*/ 1307774 h 2274663"/>
                <a:gd name="connsiteX916" fmla="*/ 3708420 w 3982395"/>
                <a:gd name="connsiteY916" fmla="*/ 1292031 h 2274663"/>
                <a:gd name="connsiteX917" fmla="*/ 3724676 w 3982395"/>
                <a:gd name="connsiteY917" fmla="*/ 1256494 h 2274663"/>
                <a:gd name="connsiteX918" fmla="*/ 3728688 w 3982395"/>
                <a:gd name="connsiteY918" fmla="*/ 1254034 h 2274663"/>
                <a:gd name="connsiteX919" fmla="*/ 3733392 w 3982395"/>
                <a:gd name="connsiteY919" fmla="*/ 1254158 h 2274663"/>
                <a:gd name="connsiteX920" fmla="*/ 3750108 w 3982395"/>
                <a:gd name="connsiteY920" fmla="*/ 1262569 h 2274663"/>
                <a:gd name="connsiteX921" fmla="*/ 3759199 w 3982395"/>
                <a:gd name="connsiteY921" fmla="*/ 1271123 h 2274663"/>
                <a:gd name="connsiteX922" fmla="*/ 3760290 w 3982395"/>
                <a:gd name="connsiteY922" fmla="*/ 1267788 h 2274663"/>
                <a:gd name="connsiteX923" fmla="*/ 3785190 w 3982395"/>
                <a:gd name="connsiteY923" fmla="*/ 1237669 h 2274663"/>
                <a:gd name="connsiteX924" fmla="*/ 643768 w 3982395"/>
                <a:gd name="connsiteY924" fmla="*/ 1189591 h 2274663"/>
                <a:gd name="connsiteX925" fmla="*/ 639539 w 3982395"/>
                <a:gd name="connsiteY925" fmla="*/ 1200435 h 2274663"/>
                <a:gd name="connsiteX926" fmla="*/ 626848 w 3982395"/>
                <a:gd name="connsiteY926" fmla="*/ 1213663 h 2274663"/>
                <a:gd name="connsiteX927" fmla="*/ 624122 w 3982395"/>
                <a:gd name="connsiteY927" fmla="*/ 1214472 h 2274663"/>
                <a:gd name="connsiteX928" fmla="*/ 633500 w 3982395"/>
                <a:gd name="connsiteY928" fmla="*/ 1218698 h 2274663"/>
                <a:gd name="connsiteX929" fmla="*/ 645596 w 3982395"/>
                <a:gd name="connsiteY929" fmla="*/ 1230419 h 2274663"/>
                <a:gd name="connsiteX930" fmla="*/ 646228 w 3982395"/>
                <a:gd name="connsiteY930" fmla="*/ 1228486 h 2274663"/>
                <a:gd name="connsiteX931" fmla="*/ 659837 w 3982395"/>
                <a:gd name="connsiteY931" fmla="*/ 1212025 h 2274663"/>
                <a:gd name="connsiteX932" fmla="*/ 651191 w 3982395"/>
                <a:gd name="connsiteY932" fmla="*/ 1198839 h 2274663"/>
                <a:gd name="connsiteX933" fmla="*/ 650919 w 3982395"/>
                <a:gd name="connsiteY933" fmla="*/ 1195973 h 2274663"/>
                <a:gd name="connsiteX934" fmla="*/ 2446584 w 3982395"/>
                <a:gd name="connsiteY934" fmla="*/ 1174251 h 2274663"/>
                <a:gd name="connsiteX935" fmla="*/ 2446338 w 3982395"/>
                <a:gd name="connsiteY935" fmla="*/ 1174451 h 2274663"/>
                <a:gd name="connsiteX936" fmla="*/ 2445877 w 3982395"/>
                <a:gd name="connsiteY936" fmla="*/ 1182574 h 2274663"/>
                <a:gd name="connsiteX937" fmla="*/ 2449026 w 3982395"/>
                <a:gd name="connsiteY937" fmla="*/ 1178198 h 2274663"/>
                <a:gd name="connsiteX938" fmla="*/ 896954 w 3982395"/>
                <a:gd name="connsiteY938" fmla="*/ 1173381 h 2274663"/>
                <a:gd name="connsiteX939" fmla="*/ 894539 w 3982395"/>
                <a:gd name="connsiteY939" fmla="*/ 1198840 h 2274663"/>
                <a:gd name="connsiteX940" fmla="*/ 877609 w 3982395"/>
                <a:gd name="connsiteY940" fmla="*/ 1224659 h 2274663"/>
                <a:gd name="connsiteX941" fmla="*/ 878530 w 3982395"/>
                <a:gd name="connsiteY941" fmla="*/ 1225314 h 2274663"/>
                <a:gd name="connsiteX942" fmla="*/ 881204 w 3982395"/>
                <a:gd name="connsiteY942" fmla="*/ 1229413 h 2274663"/>
                <a:gd name="connsiteX943" fmla="*/ 888308 w 3982395"/>
                <a:gd name="connsiteY943" fmla="*/ 1217545 h 2274663"/>
                <a:gd name="connsiteX944" fmla="*/ 921316 w 3982395"/>
                <a:gd name="connsiteY944" fmla="*/ 1190567 h 2274663"/>
                <a:gd name="connsiteX945" fmla="*/ 924265 w 3982395"/>
                <a:gd name="connsiteY945" fmla="*/ 1190370 h 2274663"/>
                <a:gd name="connsiteX946" fmla="*/ 919474 w 3982395"/>
                <a:gd name="connsiteY946" fmla="*/ 1179897 h 2274663"/>
                <a:gd name="connsiteX947" fmla="*/ 919177 w 3982395"/>
                <a:gd name="connsiteY947" fmla="*/ 1174447 h 2274663"/>
                <a:gd name="connsiteX948" fmla="*/ 913773 w 3982395"/>
                <a:gd name="connsiteY948" fmla="*/ 1175208 h 2274663"/>
                <a:gd name="connsiteX949" fmla="*/ 1408107 w 3982395"/>
                <a:gd name="connsiteY949" fmla="*/ 1172839 h 2274663"/>
                <a:gd name="connsiteX950" fmla="*/ 1410081 w 3982395"/>
                <a:gd name="connsiteY950" fmla="*/ 1178811 h 2274663"/>
                <a:gd name="connsiteX951" fmla="*/ 1410690 w 3982395"/>
                <a:gd name="connsiteY951" fmla="*/ 1198860 h 2274663"/>
                <a:gd name="connsiteX952" fmla="*/ 1425616 w 3982395"/>
                <a:gd name="connsiteY952" fmla="*/ 1195343 h 2274663"/>
                <a:gd name="connsiteX953" fmla="*/ 1430001 w 3982395"/>
                <a:gd name="connsiteY953" fmla="*/ 1195595 h 2274663"/>
                <a:gd name="connsiteX954" fmla="*/ 1416597 w 3982395"/>
                <a:gd name="connsiteY954" fmla="*/ 1185786 h 2274663"/>
                <a:gd name="connsiteX955" fmla="*/ 2927597 w 3982395"/>
                <a:gd name="connsiteY955" fmla="*/ 1164725 h 2274663"/>
                <a:gd name="connsiteX956" fmla="*/ 2927351 w 3982395"/>
                <a:gd name="connsiteY956" fmla="*/ 1164925 h 2274663"/>
                <a:gd name="connsiteX957" fmla="*/ 2926890 w 3982395"/>
                <a:gd name="connsiteY957" fmla="*/ 1173049 h 2274663"/>
                <a:gd name="connsiteX958" fmla="*/ 2930039 w 3982395"/>
                <a:gd name="connsiteY958" fmla="*/ 1168672 h 2274663"/>
                <a:gd name="connsiteX959" fmla="*/ 1243191 w 3982395"/>
                <a:gd name="connsiteY959" fmla="*/ 1155979 h 2274663"/>
                <a:gd name="connsiteX960" fmla="*/ 1224883 w 3982395"/>
                <a:gd name="connsiteY960" fmla="*/ 1164177 h 2274663"/>
                <a:gd name="connsiteX961" fmla="*/ 1206374 w 3982395"/>
                <a:gd name="connsiteY961" fmla="*/ 1168070 h 2274663"/>
                <a:gd name="connsiteX962" fmla="*/ 1207273 w 3982395"/>
                <a:gd name="connsiteY962" fmla="*/ 1172343 h 2274663"/>
                <a:gd name="connsiteX963" fmla="*/ 1203348 w 3982395"/>
                <a:gd name="connsiteY963" fmla="*/ 1195596 h 2274663"/>
                <a:gd name="connsiteX964" fmla="*/ 1201394 w 3982395"/>
                <a:gd name="connsiteY964" fmla="*/ 1197657 h 2274663"/>
                <a:gd name="connsiteX965" fmla="*/ 1198632 w 3982395"/>
                <a:gd name="connsiteY965" fmla="*/ 1198319 h 2274663"/>
                <a:gd name="connsiteX966" fmla="*/ 1166244 w 3982395"/>
                <a:gd name="connsiteY966" fmla="*/ 1180868 h 2274663"/>
                <a:gd name="connsiteX967" fmla="*/ 1165749 w 3982395"/>
                <a:gd name="connsiteY967" fmla="*/ 1180184 h 2274663"/>
                <a:gd name="connsiteX968" fmla="*/ 1149585 w 3982395"/>
                <a:gd name="connsiteY968" fmla="*/ 1204835 h 2274663"/>
                <a:gd name="connsiteX969" fmla="*/ 1131376 w 3982395"/>
                <a:gd name="connsiteY969" fmla="*/ 1219645 h 2274663"/>
                <a:gd name="connsiteX970" fmla="*/ 1114506 w 3982395"/>
                <a:gd name="connsiteY970" fmla="*/ 1228196 h 2274663"/>
                <a:gd name="connsiteX971" fmla="*/ 1116479 w 3982395"/>
                <a:gd name="connsiteY971" fmla="*/ 1232090 h 2274663"/>
                <a:gd name="connsiteX972" fmla="*/ 1118707 w 3982395"/>
                <a:gd name="connsiteY972" fmla="*/ 1255568 h 2274663"/>
                <a:gd name="connsiteX973" fmla="*/ 1117352 w 3982395"/>
                <a:gd name="connsiteY973" fmla="*/ 1258064 h 2274663"/>
                <a:gd name="connsiteX974" fmla="*/ 1114856 w 3982395"/>
                <a:gd name="connsiteY974" fmla="*/ 1259418 h 2274663"/>
                <a:gd name="connsiteX975" fmla="*/ 1079055 w 3982395"/>
                <a:gd name="connsiteY975" fmla="*/ 1250945 h 2274663"/>
                <a:gd name="connsiteX976" fmla="*/ 1072466 w 3982395"/>
                <a:gd name="connsiteY976" fmla="*/ 1245586 h 2274663"/>
                <a:gd name="connsiteX977" fmla="*/ 1068899 w 3982395"/>
                <a:gd name="connsiteY977" fmla="*/ 1251353 h 2274663"/>
                <a:gd name="connsiteX978" fmla="*/ 1060468 w 3982395"/>
                <a:gd name="connsiteY978" fmla="*/ 1258867 h 2274663"/>
                <a:gd name="connsiteX979" fmla="*/ 1057745 w 3982395"/>
                <a:gd name="connsiteY979" fmla="*/ 1259674 h 2274663"/>
                <a:gd name="connsiteX980" fmla="*/ 1055023 w 3982395"/>
                <a:gd name="connsiteY980" fmla="*/ 1258867 h 2274663"/>
                <a:gd name="connsiteX981" fmla="*/ 1046592 w 3982395"/>
                <a:gd name="connsiteY981" fmla="*/ 1251353 h 2274663"/>
                <a:gd name="connsiteX982" fmla="*/ 1043125 w 3982395"/>
                <a:gd name="connsiteY982" fmla="*/ 1245748 h 2274663"/>
                <a:gd name="connsiteX983" fmla="*/ 1036737 w 3982395"/>
                <a:gd name="connsiteY983" fmla="*/ 1250944 h 2274663"/>
                <a:gd name="connsiteX984" fmla="*/ 1000936 w 3982395"/>
                <a:gd name="connsiteY984" fmla="*/ 1259418 h 2274663"/>
                <a:gd name="connsiteX985" fmla="*/ 998440 w 3982395"/>
                <a:gd name="connsiteY985" fmla="*/ 1258064 h 2274663"/>
                <a:gd name="connsiteX986" fmla="*/ 997085 w 3982395"/>
                <a:gd name="connsiteY986" fmla="*/ 1255567 h 2274663"/>
                <a:gd name="connsiteX987" fmla="*/ 999313 w 3982395"/>
                <a:gd name="connsiteY987" fmla="*/ 1232090 h 2274663"/>
                <a:gd name="connsiteX988" fmla="*/ 1001780 w 3982395"/>
                <a:gd name="connsiteY988" fmla="*/ 1227221 h 2274663"/>
                <a:gd name="connsiteX989" fmla="*/ 996720 w 3982395"/>
                <a:gd name="connsiteY989" fmla="*/ 1225178 h 2274663"/>
                <a:gd name="connsiteX990" fmla="*/ 968923 w 3982395"/>
                <a:gd name="connsiteY990" fmla="*/ 1204835 h 2274663"/>
                <a:gd name="connsiteX991" fmla="*/ 954945 w 3982395"/>
                <a:gd name="connsiteY991" fmla="*/ 1183517 h 2274663"/>
                <a:gd name="connsiteX992" fmla="*/ 934544 w 3982395"/>
                <a:gd name="connsiteY992" fmla="*/ 1202752 h 2274663"/>
                <a:gd name="connsiteX993" fmla="*/ 933769 w 3982395"/>
                <a:gd name="connsiteY993" fmla="*/ 1202773 h 2274663"/>
                <a:gd name="connsiteX994" fmla="*/ 945127 w 3982395"/>
                <a:gd name="connsiteY994" fmla="*/ 1232769 h 2274663"/>
                <a:gd name="connsiteX995" fmla="*/ 945392 w 3982395"/>
                <a:gd name="connsiteY995" fmla="*/ 1249610 h 2274663"/>
                <a:gd name="connsiteX996" fmla="*/ 947207 w 3982395"/>
                <a:gd name="connsiteY996" fmla="*/ 1248690 h 2274663"/>
                <a:gd name="connsiteX997" fmla="*/ 986111 w 3982395"/>
                <a:gd name="connsiteY997" fmla="*/ 1245000 h 2274663"/>
                <a:gd name="connsiteX998" fmla="*/ 990247 w 3982395"/>
                <a:gd name="connsiteY998" fmla="*/ 1247244 h 2274663"/>
                <a:gd name="connsiteX999" fmla="*/ 992492 w 3982395"/>
                <a:gd name="connsiteY999" fmla="*/ 1251380 h 2274663"/>
                <a:gd name="connsiteX1000" fmla="*/ 993566 w 3982395"/>
                <a:gd name="connsiteY1000" fmla="*/ 1270063 h 2274663"/>
                <a:gd name="connsiteX1001" fmla="*/ 988965 w 3982395"/>
                <a:gd name="connsiteY1001" fmla="*/ 1289587 h 2274663"/>
                <a:gd name="connsiteX1002" fmla="*/ 1004293 w 3982395"/>
                <a:gd name="connsiteY1002" fmla="*/ 1290052 h 2274663"/>
                <a:gd name="connsiteX1003" fmla="*/ 1007546 w 3982395"/>
                <a:gd name="connsiteY1003" fmla="*/ 1291128 h 2274663"/>
                <a:gd name="connsiteX1004" fmla="*/ 1014390 w 3982395"/>
                <a:gd name="connsiteY1004" fmla="*/ 1281617 h 2274663"/>
                <a:gd name="connsiteX1005" fmla="*/ 1018651 w 3982395"/>
                <a:gd name="connsiteY1005" fmla="*/ 1280166 h 2274663"/>
                <a:gd name="connsiteX1006" fmla="*/ 1022912 w 3982395"/>
                <a:gd name="connsiteY1006" fmla="*/ 1281617 h 2274663"/>
                <a:gd name="connsiteX1007" fmla="*/ 1046429 w 3982395"/>
                <a:gd name="connsiteY1007" fmla="*/ 1314297 h 2274663"/>
                <a:gd name="connsiteX1008" fmla="*/ 1050788 w 3982395"/>
                <a:gd name="connsiteY1008" fmla="*/ 1329596 h 2274663"/>
                <a:gd name="connsiteX1009" fmla="*/ 1052218 w 3982395"/>
                <a:gd name="connsiteY1009" fmla="*/ 1328314 h 2274663"/>
                <a:gd name="connsiteX1010" fmla="*/ 1086808 w 3982395"/>
                <a:gd name="connsiteY1010" fmla="*/ 1315437 h 2274663"/>
                <a:gd name="connsiteX1011" fmla="*/ 1090851 w 3982395"/>
                <a:gd name="connsiteY1011" fmla="*/ 1316406 h 2274663"/>
                <a:gd name="connsiteX1012" fmla="*/ 1091638 w 3982395"/>
                <a:gd name="connsiteY1012" fmla="*/ 1313124 h 2274663"/>
                <a:gd name="connsiteX1013" fmla="*/ 1095052 w 3982395"/>
                <a:gd name="connsiteY1013" fmla="*/ 1309885 h 2274663"/>
                <a:gd name="connsiteX1014" fmla="*/ 1133587 w 3982395"/>
                <a:gd name="connsiteY1014" fmla="*/ 1303381 h 2274663"/>
                <a:gd name="connsiteX1015" fmla="*/ 1138376 w 3982395"/>
                <a:gd name="connsiteY1015" fmla="*/ 1304389 h 2274663"/>
                <a:gd name="connsiteX1016" fmla="*/ 1135007 w 3982395"/>
                <a:gd name="connsiteY1016" fmla="*/ 1290973 h 2274663"/>
                <a:gd name="connsiteX1017" fmla="*/ 1139271 w 3982395"/>
                <a:gd name="connsiteY1017" fmla="*/ 1248557 h 2274663"/>
                <a:gd name="connsiteX1018" fmla="*/ 1142409 w 3982395"/>
                <a:gd name="connsiteY1018" fmla="*/ 1244970 h 2274663"/>
                <a:gd name="connsiteX1019" fmla="*/ 1147085 w 3982395"/>
                <a:gd name="connsiteY1019" fmla="*/ 1244045 h 2274663"/>
                <a:gd name="connsiteX1020" fmla="*/ 1185949 w 3982395"/>
                <a:gd name="connsiteY1020" fmla="*/ 1261561 h 2274663"/>
                <a:gd name="connsiteX1021" fmla="*/ 1198045 w 3982395"/>
                <a:gd name="connsiteY1021" fmla="*/ 1273282 h 2274663"/>
                <a:gd name="connsiteX1022" fmla="*/ 1198678 w 3982395"/>
                <a:gd name="connsiteY1022" fmla="*/ 1271349 h 2274663"/>
                <a:gd name="connsiteX1023" fmla="*/ 1212287 w 3982395"/>
                <a:gd name="connsiteY1023" fmla="*/ 1254888 h 2274663"/>
                <a:gd name="connsiteX1024" fmla="*/ 1203641 w 3982395"/>
                <a:gd name="connsiteY1024" fmla="*/ 1241702 h 2274663"/>
                <a:gd name="connsiteX1025" fmla="*/ 1199950 w 3982395"/>
                <a:gd name="connsiteY1025" fmla="*/ 1202798 h 2274663"/>
                <a:gd name="connsiteX1026" fmla="*/ 1202195 w 3982395"/>
                <a:gd name="connsiteY1026" fmla="*/ 1198662 h 2274663"/>
                <a:gd name="connsiteX1027" fmla="*/ 1206331 w 3982395"/>
                <a:gd name="connsiteY1027" fmla="*/ 1196417 h 2274663"/>
                <a:gd name="connsiteX1028" fmla="*/ 1225013 w 3982395"/>
                <a:gd name="connsiteY1028" fmla="*/ 1195343 h 2274663"/>
                <a:gd name="connsiteX1029" fmla="*/ 1237163 w 3982395"/>
                <a:gd name="connsiteY1029" fmla="*/ 1198206 h 2274663"/>
                <a:gd name="connsiteX1030" fmla="*/ 1236441 w 3982395"/>
                <a:gd name="connsiteY1030" fmla="*/ 1194772 h 2274663"/>
                <a:gd name="connsiteX1031" fmla="*/ 1242945 w 3982395"/>
                <a:gd name="connsiteY1031" fmla="*/ 1156238 h 2274663"/>
                <a:gd name="connsiteX1032" fmla="*/ 1353630 w 3982395"/>
                <a:gd name="connsiteY1032" fmla="*/ 1155310 h 2274663"/>
                <a:gd name="connsiteX1033" fmla="*/ 1353640 w 3982395"/>
                <a:gd name="connsiteY1033" fmla="*/ 1155325 h 2274663"/>
                <a:gd name="connsiteX1034" fmla="*/ 1358255 w 3982395"/>
                <a:gd name="connsiteY1034" fmla="*/ 1171523 h 2274663"/>
                <a:gd name="connsiteX1035" fmla="*/ 1359770 w 3982395"/>
                <a:gd name="connsiteY1035" fmla="*/ 1170166 h 2274663"/>
                <a:gd name="connsiteX1036" fmla="*/ 1369717 w 3982395"/>
                <a:gd name="connsiteY1036" fmla="*/ 1166463 h 2274663"/>
                <a:gd name="connsiteX1037" fmla="*/ 1367148 w 3982395"/>
                <a:gd name="connsiteY1037" fmla="*/ 1160848 h 2274663"/>
                <a:gd name="connsiteX1038" fmla="*/ 1366851 w 3982395"/>
                <a:gd name="connsiteY1038" fmla="*/ 1155398 h 2274663"/>
                <a:gd name="connsiteX1039" fmla="*/ 1361447 w 3982395"/>
                <a:gd name="connsiteY1039" fmla="*/ 1156159 h 2274663"/>
                <a:gd name="connsiteX1040" fmla="*/ 1280462 w 3982395"/>
                <a:gd name="connsiteY1040" fmla="*/ 1122839 h 2274663"/>
                <a:gd name="connsiteX1041" fmla="*/ 1279758 w 3982395"/>
                <a:gd name="connsiteY1041" fmla="*/ 1124729 h 2274663"/>
                <a:gd name="connsiteX1042" fmla="*/ 1249047 w 3982395"/>
                <a:gd name="connsiteY1042" fmla="*/ 1152137 h 2274663"/>
                <a:gd name="connsiteX1043" fmla="*/ 1250760 w 3982395"/>
                <a:gd name="connsiteY1043" fmla="*/ 1151726 h 2274663"/>
                <a:gd name="connsiteX1044" fmla="*/ 1287383 w 3982395"/>
                <a:gd name="connsiteY1044" fmla="*/ 1165361 h 2274663"/>
                <a:gd name="connsiteX1045" fmla="*/ 1291027 w 3982395"/>
                <a:gd name="connsiteY1045" fmla="*/ 1168628 h 2274663"/>
                <a:gd name="connsiteX1046" fmla="*/ 1294817 w 3982395"/>
                <a:gd name="connsiteY1046" fmla="*/ 1155325 h 2274663"/>
                <a:gd name="connsiteX1047" fmla="*/ 1304960 w 3982395"/>
                <a:gd name="connsiteY1047" fmla="*/ 1141230 h 2274663"/>
                <a:gd name="connsiteX1048" fmla="*/ 1287162 w 3982395"/>
                <a:gd name="connsiteY1048" fmla="*/ 1132260 h 2274663"/>
                <a:gd name="connsiteX1049" fmla="*/ 1951284 w 3982395"/>
                <a:gd name="connsiteY1049" fmla="*/ 1117101 h 2274663"/>
                <a:gd name="connsiteX1050" fmla="*/ 1951038 w 3982395"/>
                <a:gd name="connsiteY1050" fmla="*/ 1117301 h 2274663"/>
                <a:gd name="connsiteX1051" fmla="*/ 1950577 w 3982395"/>
                <a:gd name="connsiteY1051" fmla="*/ 1125425 h 2274663"/>
                <a:gd name="connsiteX1052" fmla="*/ 1953726 w 3982395"/>
                <a:gd name="connsiteY1052" fmla="*/ 1121048 h 2274663"/>
                <a:gd name="connsiteX1053" fmla="*/ 1036885 w 3982395"/>
                <a:gd name="connsiteY1053" fmla="*/ 1069475 h 2274663"/>
                <a:gd name="connsiteX1054" fmla="*/ 1036639 w 3982395"/>
                <a:gd name="connsiteY1054" fmla="*/ 1069675 h 2274663"/>
                <a:gd name="connsiteX1055" fmla="*/ 1036178 w 3982395"/>
                <a:gd name="connsiteY1055" fmla="*/ 1077798 h 2274663"/>
                <a:gd name="connsiteX1056" fmla="*/ 1039327 w 3982395"/>
                <a:gd name="connsiteY1056" fmla="*/ 1073422 h 2274663"/>
                <a:gd name="connsiteX1057" fmla="*/ 1484559 w 3982395"/>
                <a:gd name="connsiteY1057" fmla="*/ 1050426 h 2274663"/>
                <a:gd name="connsiteX1058" fmla="*/ 1484313 w 3982395"/>
                <a:gd name="connsiteY1058" fmla="*/ 1050626 h 2274663"/>
                <a:gd name="connsiteX1059" fmla="*/ 1483852 w 3982395"/>
                <a:gd name="connsiteY1059" fmla="*/ 1058749 h 2274663"/>
                <a:gd name="connsiteX1060" fmla="*/ 1487001 w 3982395"/>
                <a:gd name="connsiteY1060" fmla="*/ 1054373 h 2274663"/>
                <a:gd name="connsiteX1061" fmla="*/ 694990 w 3982395"/>
                <a:gd name="connsiteY1061" fmla="*/ 1049315 h 2274663"/>
                <a:gd name="connsiteX1062" fmla="*/ 694794 w 3982395"/>
                <a:gd name="connsiteY1062" fmla="*/ 1049586 h 2274663"/>
                <a:gd name="connsiteX1063" fmla="*/ 696550 w 3982395"/>
                <a:gd name="connsiteY1063" fmla="*/ 1058029 h 2274663"/>
                <a:gd name="connsiteX1064" fmla="*/ 698573 w 3982395"/>
                <a:gd name="connsiteY1064" fmla="*/ 1052686 h 2274663"/>
                <a:gd name="connsiteX1065" fmla="*/ 2698887 w 3982395"/>
                <a:gd name="connsiteY1065" fmla="*/ 1019922 h 2274663"/>
                <a:gd name="connsiteX1066" fmla="*/ 2698627 w 3982395"/>
                <a:gd name="connsiteY1066" fmla="*/ 1020134 h 2274663"/>
                <a:gd name="connsiteX1067" fmla="*/ 2698137 w 3982395"/>
                <a:gd name="connsiteY1067" fmla="*/ 1028744 h 2274663"/>
                <a:gd name="connsiteX1068" fmla="*/ 2701475 w 3982395"/>
                <a:gd name="connsiteY1068" fmla="*/ 1024105 h 2274663"/>
                <a:gd name="connsiteX1069" fmla="*/ 2108391 w 3982395"/>
                <a:gd name="connsiteY1069" fmla="*/ 1018237 h 2274663"/>
                <a:gd name="connsiteX1070" fmla="*/ 2101880 w 3982395"/>
                <a:gd name="connsiteY1070" fmla="*/ 1027100 h 2274663"/>
                <a:gd name="connsiteX1071" fmla="*/ 2087068 w 3982395"/>
                <a:gd name="connsiteY1071" fmla="*/ 1036065 h 2274663"/>
                <a:gd name="connsiteX1072" fmla="*/ 2084229 w 3982395"/>
                <a:gd name="connsiteY1072" fmla="*/ 1036141 h 2274663"/>
                <a:gd name="connsiteX1073" fmla="*/ 2082664 w 3982395"/>
                <a:gd name="connsiteY1073" fmla="*/ 1035181 h 2274663"/>
                <a:gd name="connsiteX1074" fmla="*/ 2082331 w 3982395"/>
                <a:gd name="connsiteY1074" fmla="*/ 1038692 h 2274663"/>
                <a:gd name="connsiteX1075" fmla="*/ 2066342 w 3982395"/>
                <a:gd name="connsiteY1075" fmla="*/ 1063075 h 2274663"/>
                <a:gd name="connsiteX1076" fmla="*/ 2067212 w 3982395"/>
                <a:gd name="connsiteY1076" fmla="*/ 1063694 h 2274663"/>
                <a:gd name="connsiteX1077" fmla="*/ 2069738 w 3982395"/>
                <a:gd name="connsiteY1077" fmla="*/ 1067565 h 2274663"/>
                <a:gd name="connsiteX1078" fmla="*/ 2076448 w 3982395"/>
                <a:gd name="connsiteY1078" fmla="*/ 1056356 h 2274663"/>
                <a:gd name="connsiteX1079" fmla="*/ 2107622 w 3982395"/>
                <a:gd name="connsiteY1079" fmla="*/ 1030876 h 2274663"/>
                <a:gd name="connsiteX1080" fmla="*/ 2112114 w 3982395"/>
                <a:gd name="connsiteY1080" fmla="*/ 1030577 h 2274663"/>
                <a:gd name="connsiteX1081" fmla="*/ 2115854 w 3982395"/>
                <a:gd name="connsiteY1081" fmla="*/ 1033082 h 2274663"/>
                <a:gd name="connsiteX1082" fmla="*/ 2130112 w 3982395"/>
                <a:gd name="connsiteY1082" fmla="*/ 1070735 h 2274663"/>
                <a:gd name="connsiteX1083" fmla="*/ 2130362 w 3982395"/>
                <a:gd name="connsiteY1083" fmla="*/ 1086641 h 2274663"/>
                <a:gd name="connsiteX1084" fmla="*/ 2132076 w 3982395"/>
                <a:gd name="connsiteY1084" fmla="*/ 1085772 h 2274663"/>
                <a:gd name="connsiteX1085" fmla="*/ 2150066 w 3982395"/>
                <a:gd name="connsiteY1085" fmla="*/ 1084066 h 2274663"/>
                <a:gd name="connsiteX1086" fmla="*/ 2151837 w 3982395"/>
                <a:gd name="connsiteY1086" fmla="*/ 1065403 h 2274663"/>
                <a:gd name="connsiteX1087" fmla="*/ 2154304 w 3982395"/>
                <a:gd name="connsiteY1087" fmla="*/ 1060534 h 2274663"/>
                <a:gd name="connsiteX1088" fmla="*/ 2149244 w 3982395"/>
                <a:gd name="connsiteY1088" fmla="*/ 1058491 h 2274663"/>
                <a:gd name="connsiteX1089" fmla="*/ 2121447 w 3982395"/>
                <a:gd name="connsiteY1089" fmla="*/ 1038148 h 2274663"/>
                <a:gd name="connsiteX1090" fmla="*/ 2973956 w 3982395"/>
                <a:gd name="connsiteY1090" fmla="*/ 1016940 h 2274663"/>
                <a:gd name="connsiteX1091" fmla="*/ 2974838 w 3982395"/>
                <a:gd name="connsiteY1091" fmla="*/ 1020033 h 2274663"/>
                <a:gd name="connsiteX1092" fmla="*/ 2976268 w 3982395"/>
                <a:gd name="connsiteY1092" fmla="*/ 1018751 h 2274663"/>
                <a:gd name="connsiteX1093" fmla="*/ 2976376 w 3982395"/>
                <a:gd name="connsiteY1093" fmla="*/ 1018711 h 2274663"/>
                <a:gd name="connsiteX1094" fmla="*/ 3152656 w 3982395"/>
                <a:gd name="connsiteY1094" fmla="*/ 992364 h 2274663"/>
                <a:gd name="connsiteX1095" fmla="*/ 3152325 w 3982395"/>
                <a:gd name="connsiteY1095" fmla="*/ 992418 h 2274663"/>
                <a:gd name="connsiteX1096" fmla="*/ 3147595 w 3982395"/>
                <a:gd name="connsiteY1096" fmla="*/ 999631 h 2274663"/>
                <a:gd name="connsiteX1097" fmla="*/ 3152805 w 3982395"/>
                <a:gd name="connsiteY1097" fmla="*/ 997282 h 2274663"/>
                <a:gd name="connsiteX1098" fmla="*/ 2925759 w 3982395"/>
                <a:gd name="connsiteY1098" fmla="*/ 935784 h 2274663"/>
                <a:gd name="connsiteX1099" fmla="*/ 2916909 w 3982395"/>
                <a:gd name="connsiteY1099" fmla="*/ 937205 h 2274663"/>
                <a:gd name="connsiteX1100" fmla="*/ 2896913 w 3982395"/>
                <a:gd name="connsiteY1100" fmla="*/ 936115 h 2274663"/>
                <a:gd name="connsiteX1101" fmla="*/ 2896661 w 3982395"/>
                <a:gd name="connsiteY1101" fmla="*/ 940730 h 2274663"/>
                <a:gd name="connsiteX1102" fmla="*/ 2886275 w 3982395"/>
                <a:gd name="connsiteY1102" fmla="*/ 963437 h 2274663"/>
                <a:gd name="connsiteX1103" fmla="*/ 2885586 w 3982395"/>
                <a:gd name="connsiteY1103" fmla="*/ 963859 h 2274663"/>
                <a:gd name="connsiteX1104" fmla="*/ 2888226 w 3982395"/>
                <a:gd name="connsiteY1104" fmla="*/ 970832 h 2274663"/>
                <a:gd name="connsiteX1105" fmla="*/ 2888491 w 3982395"/>
                <a:gd name="connsiteY1105" fmla="*/ 987673 h 2274663"/>
                <a:gd name="connsiteX1106" fmla="*/ 2890306 w 3982395"/>
                <a:gd name="connsiteY1106" fmla="*/ 986753 h 2274663"/>
                <a:gd name="connsiteX1107" fmla="*/ 2929210 w 3982395"/>
                <a:gd name="connsiteY1107" fmla="*/ 983063 h 2274663"/>
                <a:gd name="connsiteX1108" fmla="*/ 2930151 w 3982395"/>
                <a:gd name="connsiteY1108" fmla="*/ 983573 h 2274663"/>
                <a:gd name="connsiteX1109" fmla="*/ 2936292 w 3982395"/>
                <a:gd name="connsiteY1109" fmla="*/ 975039 h 2274663"/>
                <a:gd name="connsiteX1110" fmla="*/ 2928332 w 3982395"/>
                <a:gd name="connsiteY1110" fmla="*/ 962900 h 2274663"/>
                <a:gd name="connsiteX1111" fmla="*/ 2849159 w 3982395"/>
                <a:gd name="connsiteY1111" fmla="*/ 929804 h 2274663"/>
                <a:gd name="connsiteX1112" fmla="*/ 2842835 w 3982395"/>
                <a:gd name="connsiteY1112" fmla="*/ 933204 h 2274663"/>
                <a:gd name="connsiteX1113" fmla="*/ 2837892 w 3982395"/>
                <a:gd name="connsiteY1113" fmla="*/ 934228 h 2274663"/>
                <a:gd name="connsiteX1114" fmla="*/ 2837638 w 3982395"/>
                <a:gd name="connsiteY1114" fmla="*/ 936903 h 2274663"/>
                <a:gd name="connsiteX1115" fmla="*/ 2820708 w 3982395"/>
                <a:gd name="connsiteY1115" fmla="*/ 962722 h 2274663"/>
                <a:gd name="connsiteX1116" fmla="*/ 2821629 w 3982395"/>
                <a:gd name="connsiteY1116" fmla="*/ 963377 h 2274663"/>
                <a:gd name="connsiteX1117" fmla="*/ 2824304 w 3982395"/>
                <a:gd name="connsiteY1117" fmla="*/ 967476 h 2274663"/>
                <a:gd name="connsiteX1118" fmla="*/ 2831407 w 3982395"/>
                <a:gd name="connsiteY1118" fmla="*/ 955608 h 2274663"/>
                <a:gd name="connsiteX1119" fmla="*/ 2847218 w 3982395"/>
                <a:gd name="connsiteY1119" fmla="*/ 938830 h 2274663"/>
                <a:gd name="connsiteX1120" fmla="*/ 2851608 w 3982395"/>
                <a:gd name="connsiteY1120" fmla="*/ 936226 h 2274663"/>
                <a:gd name="connsiteX1121" fmla="*/ 1166914 w 3982395"/>
                <a:gd name="connsiteY1121" fmla="*/ 928497 h 2274663"/>
                <a:gd name="connsiteX1122" fmla="*/ 1154348 w 3982395"/>
                <a:gd name="connsiteY1122" fmla="*/ 947660 h 2274663"/>
                <a:gd name="connsiteX1123" fmla="*/ 1154348 w 3982395"/>
                <a:gd name="connsiteY1123" fmla="*/ 947660 h 2274663"/>
                <a:gd name="connsiteX1124" fmla="*/ 1165391 w 3982395"/>
                <a:gd name="connsiteY1124" fmla="*/ 948296 h 2274663"/>
                <a:gd name="connsiteX1125" fmla="*/ 1169298 w 3982395"/>
                <a:gd name="connsiteY1125" fmla="*/ 950415 h 2274663"/>
                <a:gd name="connsiteX1126" fmla="*/ 1171418 w 3982395"/>
                <a:gd name="connsiteY1126" fmla="*/ 954322 h 2274663"/>
                <a:gd name="connsiteX1127" fmla="*/ 1167932 w 3982395"/>
                <a:gd name="connsiteY1127" fmla="*/ 991066 h 2274663"/>
                <a:gd name="connsiteX1128" fmla="*/ 1151943 w 3982395"/>
                <a:gd name="connsiteY1128" fmla="*/ 1015449 h 2274663"/>
                <a:gd name="connsiteX1129" fmla="*/ 1152813 w 3982395"/>
                <a:gd name="connsiteY1129" fmla="*/ 1016068 h 2274663"/>
                <a:gd name="connsiteX1130" fmla="*/ 1155339 w 3982395"/>
                <a:gd name="connsiteY1130" fmla="*/ 1019939 h 2274663"/>
                <a:gd name="connsiteX1131" fmla="*/ 1162049 w 3982395"/>
                <a:gd name="connsiteY1131" fmla="*/ 1008730 h 2274663"/>
                <a:gd name="connsiteX1132" fmla="*/ 1193223 w 3982395"/>
                <a:gd name="connsiteY1132" fmla="*/ 983250 h 2274663"/>
                <a:gd name="connsiteX1133" fmla="*/ 1197715 w 3982395"/>
                <a:gd name="connsiteY1133" fmla="*/ 982951 h 2274663"/>
                <a:gd name="connsiteX1134" fmla="*/ 1201455 w 3982395"/>
                <a:gd name="connsiteY1134" fmla="*/ 985456 h 2274663"/>
                <a:gd name="connsiteX1135" fmla="*/ 1215713 w 3982395"/>
                <a:gd name="connsiteY1135" fmla="*/ 1023109 h 2274663"/>
                <a:gd name="connsiteX1136" fmla="*/ 1215963 w 3982395"/>
                <a:gd name="connsiteY1136" fmla="*/ 1039015 h 2274663"/>
                <a:gd name="connsiteX1137" fmla="*/ 1217677 w 3982395"/>
                <a:gd name="connsiteY1137" fmla="*/ 1038146 h 2274663"/>
                <a:gd name="connsiteX1138" fmla="*/ 1254421 w 3982395"/>
                <a:gd name="connsiteY1138" fmla="*/ 1034661 h 2274663"/>
                <a:gd name="connsiteX1139" fmla="*/ 1258327 w 3982395"/>
                <a:gd name="connsiteY1139" fmla="*/ 1036780 h 2274663"/>
                <a:gd name="connsiteX1140" fmla="*/ 1260447 w 3982395"/>
                <a:gd name="connsiteY1140" fmla="*/ 1040687 h 2274663"/>
                <a:gd name="connsiteX1141" fmla="*/ 1261462 w 3982395"/>
                <a:gd name="connsiteY1141" fmla="*/ 1058332 h 2274663"/>
                <a:gd name="connsiteX1142" fmla="*/ 1257117 w 3982395"/>
                <a:gd name="connsiteY1142" fmla="*/ 1076772 h 2274663"/>
                <a:gd name="connsiteX1143" fmla="*/ 1271593 w 3982395"/>
                <a:gd name="connsiteY1143" fmla="*/ 1077211 h 2274663"/>
                <a:gd name="connsiteX1144" fmla="*/ 1288054 w 3982395"/>
                <a:gd name="connsiteY1144" fmla="*/ 1082653 h 2274663"/>
                <a:gd name="connsiteX1145" fmla="*/ 1294040 w 3982395"/>
                <a:gd name="connsiteY1145" fmla="*/ 1080852 h 2274663"/>
                <a:gd name="connsiteX1146" fmla="*/ 1291828 w 3982395"/>
                <a:gd name="connsiteY1146" fmla="*/ 1078385 h 2274663"/>
                <a:gd name="connsiteX1147" fmla="*/ 1278951 w 3982395"/>
                <a:gd name="connsiteY1147" fmla="*/ 1043795 h 2274663"/>
                <a:gd name="connsiteX1148" fmla="*/ 1279987 w 3982395"/>
                <a:gd name="connsiteY1148" fmla="*/ 1039473 h 2274663"/>
                <a:gd name="connsiteX1149" fmla="*/ 1283212 w 3982395"/>
                <a:gd name="connsiteY1149" fmla="*/ 1036414 h 2274663"/>
                <a:gd name="connsiteX1150" fmla="*/ 1319606 w 3982395"/>
                <a:gd name="connsiteY1150" fmla="*/ 1030271 h 2274663"/>
                <a:gd name="connsiteX1151" fmla="*/ 1324130 w 3982395"/>
                <a:gd name="connsiteY1151" fmla="*/ 1031223 h 2274663"/>
                <a:gd name="connsiteX1152" fmla="*/ 1320948 w 3982395"/>
                <a:gd name="connsiteY1152" fmla="*/ 1018552 h 2274663"/>
                <a:gd name="connsiteX1153" fmla="*/ 1322786 w 3982395"/>
                <a:gd name="connsiteY1153" fmla="*/ 1000270 h 2274663"/>
                <a:gd name="connsiteX1154" fmla="*/ 1298193 w 3982395"/>
                <a:gd name="connsiteY1154" fmla="*/ 982272 h 2274663"/>
                <a:gd name="connsiteX1155" fmla="*/ 1284367 w 3982395"/>
                <a:gd name="connsiteY1155" fmla="*/ 961186 h 2274663"/>
                <a:gd name="connsiteX1156" fmla="*/ 1277475 w 3982395"/>
                <a:gd name="connsiteY1156" fmla="*/ 970566 h 2274663"/>
                <a:gd name="connsiteX1157" fmla="*/ 1261792 w 3982395"/>
                <a:gd name="connsiteY1157" fmla="*/ 980059 h 2274663"/>
                <a:gd name="connsiteX1158" fmla="*/ 1258787 w 3982395"/>
                <a:gd name="connsiteY1158" fmla="*/ 980138 h 2274663"/>
                <a:gd name="connsiteX1159" fmla="*/ 1256223 w 3982395"/>
                <a:gd name="connsiteY1159" fmla="*/ 978566 h 2274663"/>
                <a:gd name="connsiteX1160" fmla="*/ 1245837 w 3982395"/>
                <a:gd name="connsiteY1160" fmla="*/ 955860 h 2274663"/>
                <a:gd name="connsiteX1161" fmla="*/ 1245522 w 3982395"/>
                <a:gd name="connsiteY1161" fmla="*/ 950089 h 2274663"/>
                <a:gd name="connsiteX1162" fmla="*/ 1239800 w 3982395"/>
                <a:gd name="connsiteY1162" fmla="*/ 950894 h 2274663"/>
                <a:gd name="connsiteX1163" fmla="*/ 1203542 w 3982395"/>
                <a:gd name="connsiteY1163" fmla="*/ 946957 h 2274663"/>
                <a:gd name="connsiteX1164" fmla="*/ 814471 w 3982395"/>
                <a:gd name="connsiteY1164" fmla="*/ 923593 h 2274663"/>
                <a:gd name="connsiteX1165" fmla="*/ 812403 w 3982395"/>
                <a:gd name="connsiteY1165" fmla="*/ 930469 h 2274663"/>
                <a:gd name="connsiteX1166" fmla="*/ 805840 w 3982395"/>
                <a:gd name="connsiteY1166" fmla="*/ 940463 h 2274663"/>
                <a:gd name="connsiteX1167" fmla="*/ 804956 w 3982395"/>
                <a:gd name="connsiteY1167" fmla="*/ 941005 h 2274663"/>
                <a:gd name="connsiteX1168" fmla="*/ 797856 w 3982395"/>
                <a:gd name="connsiteY1168" fmla="*/ 962534 h 2274663"/>
                <a:gd name="connsiteX1169" fmla="*/ 798916 w 3982395"/>
                <a:gd name="connsiteY1169" fmla="*/ 962929 h 2274663"/>
                <a:gd name="connsiteX1170" fmla="*/ 802560 w 3982395"/>
                <a:gd name="connsiteY1170" fmla="*/ 966196 h 2274663"/>
                <a:gd name="connsiteX1171" fmla="*/ 806350 w 3982395"/>
                <a:gd name="connsiteY1171" fmla="*/ 952893 h 2274663"/>
                <a:gd name="connsiteX1172" fmla="*/ 824581 w 3982395"/>
                <a:gd name="connsiteY1172" fmla="*/ 927559 h 2274663"/>
                <a:gd name="connsiteX1173" fmla="*/ 822678 w 3982395"/>
                <a:gd name="connsiteY1173" fmla="*/ 927268 h 2274663"/>
                <a:gd name="connsiteX1174" fmla="*/ 2189409 w 3982395"/>
                <a:gd name="connsiteY1174" fmla="*/ 902788 h 2274663"/>
                <a:gd name="connsiteX1175" fmla="*/ 2189163 w 3982395"/>
                <a:gd name="connsiteY1175" fmla="*/ 902988 h 2274663"/>
                <a:gd name="connsiteX1176" fmla="*/ 2188702 w 3982395"/>
                <a:gd name="connsiteY1176" fmla="*/ 911111 h 2274663"/>
                <a:gd name="connsiteX1177" fmla="*/ 2191851 w 3982395"/>
                <a:gd name="connsiteY1177" fmla="*/ 906735 h 2274663"/>
                <a:gd name="connsiteX1178" fmla="*/ 856802 w 3982395"/>
                <a:gd name="connsiteY1178" fmla="*/ 900460 h 2274663"/>
                <a:gd name="connsiteX1179" fmla="*/ 864497 w 3982395"/>
                <a:gd name="connsiteY1179" fmla="*/ 921130 h 2274663"/>
                <a:gd name="connsiteX1180" fmla="*/ 863796 w 3982395"/>
                <a:gd name="connsiteY1180" fmla="*/ 924054 h 2274663"/>
                <a:gd name="connsiteX1181" fmla="*/ 861614 w 3982395"/>
                <a:gd name="connsiteY1181" fmla="*/ 926123 h 2274663"/>
                <a:gd name="connsiteX1182" fmla="*/ 848270 w 3982395"/>
                <a:gd name="connsiteY1182" fmla="*/ 929404 h 2274663"/>
                <a:gd name="connsiteX1183" fmla="*/ 865173 w 3982395"/>
                <a:gd name="connsiteY1183" fmla="*/ 952893 h 2274663"/>
                <a:gd name="connsiteX1184" fmla="*/ 869788 w 3982395"/>
                <a:gd name="connsiteY1184" fmla="*/ 969091 h 2274663"/>
                <a:gd name="connsiteX1185" fmla="*/ 871302 w 3982395"/>
                <a:gd name="connsiteY1185" fmla="*/ 967734 h 2274663"/>
                <a:gd name="connsiteX1186" fmla="*/ 907927 w 3982395"/>
                <a:gd name="connsiteY1186" fmla="*/ 954100 h 2274663"/>
                <a:gd name="connsiteX1187" fmla="*/ 912503 w 3982395"/>
                <a:gd name="connsiteY1187" fmla="*/ 955197 h 2274663"/>
                <a:gd name="connsiteX1188" fmla="*/ 915741 w 3982395"/>
                <a:gd name="connsiteY1188" fmla="*/ 958611 h 2274663"/>
                <a:gd name="connsiteX1189" fmla="*/ 921614 w 3982395"/>
                <a:gd name="connsiteY1189" fmla="*/ 976379 h 2274663"/>
                <a:gd name="connsiteX1190" fmla="*/ 922223 w 3982395"/>
                <a:gd name="connsiteY1190" fmla="*/ 996428 h 2274663"/>
                <a:gd name="connsiteX1191" fmla="*/ 937149 w 3982395"/>
                <a:gd name="connsiteY1191" fmla="*/ 992911 h 2274663"/>
                <a:gd name="connsiteX1192" fmla="*/ 939391 w 3982395"/>
                <a:gd name="connsiteY1192" fmla="*/ 993040 h 2274663"/>
                <a:gd name="connsiteX1193" fmla="*/ 938097 w 3982395"/>
                <a:gd name="connsiteY1193" fmla="*/ 991066 h 2274663"/>
                <a:gd name="connsiteX1194" fmla="*/ 934611 w 3982395"/>
                <a:gd name="connsiteY1194" fmla="*/ 954321 h 2274663"/>
                <a:gd name="connsiteX1195" fmla="*/ 936731 w 3982395"/>
                <a:gd name="connsiteY1195" fmla="*/ 950415 h 2274663"/>
                <a:gd name="connsiteX1196" fmla="*/ 940637 w 3982395"/>
                <a:gd name="connsiteY1196" fmla="*/ 948295 h 2274663"/>
                <a:gd name="connsiteX1197" fmla="*/ 958282 w 3982395"/>
                <a:gd name="connsiteY1197" fmla="*/ 947280 h 2274663"/>
                <a:gd name="connsiteX1198" fmla="*/ 969757 w 3982395"/>
                <a:gd name="connsiteY1198" fmla="*/ 949984 h 2274663"/>
                <a:gd name="connsiteX1199" fmla="*/ 969075 w 3982395"/>
                <a:gd name="connsiteY1199" fmla="*/ 946741 h 2274663"/>
                <a:gd name="connsiteX1200" fmla="*/ 969895 w 3982395"/>
                <a:gd name="connsiteY1200" fmla="*/ 941879 h 2274663"/>
                <a:gd name="connsiteX1201" fmla="*/ 959708 w 3982395"/>
                <a:gd name="connsiteY1201" fmla="*/ 926342 h 2274663"/>
                <a:gd name="connsiteX1202" fmla="*/ 939307 w 3982395"/>
                <a:gd name="connsiteY1202" fmla="*/ 945577 h 2274663"/>
                <a:gd name="connsiteX1203" fmla="*/ 936468 w 3982395"/>
                <a:gd name="connsiteY1203" fmla="*/ 945653 h 2274663"/>
                <a:gd name="connsiteX1204" fmla="*/ 934047 w 3982395"/>
                <a:gd name="connsiteY1204" fmla="*/ 944168 h 2274663"/>
                <a:gd name="connsiteX1205" fmla="*/ 924237 w 3982395"/>
                <a:gd name="connsiteY1205" fmla="*/ 922722 h 2274663"/>
                <a:gd name="connsiteX1206" fmla="*/ 923940 w 3982395"/>
                <a:gd name="connsiteY1206" fmla="*/ 917272 h 2274663"/>
                <a:gd name="connsiteX1207" fmla="*/ 918536 w 3982395"/>
                <a:gd name="connsiteY1207" fmla="*/ 918033 h 2274663"/>
                <a:gd name="connsiteX1208" fmla="*/ 884291 w 3982395"/>
                <a:gd name="connsiteY1208" fmla="*/ 914314 h 2274663"/>
                <a:gd name="connsiteX1209" fmla="*/ 638126 w 3982395"/>
                <a:gd name="connsiteY1209" fmla="*/ 892870 h 2274663"/>
                <a:gd name="connsiteX1210" fmla="*/ 632884 w 3982395"/>
                <a:gd name="connsiteY1210" fmla="*/ 895096 h 2274663"/>
                <a:gd name="connsiteX1211" fmla="*/ 610390 w 3982395"/>
                <a:gd name="connsiteY1211" fmla="*/ 898579 h 2274663"/>
                <a:gd name="connsiteX1212" fmla="*/ 633601 w 3982395"/>
                <a:gd name="connsiteY1212" fmla="*/ 900781 h 2274663"/>
                <a:gd name="connsiteX1213" fmla="*/ 637966 w 3982395"/>
                <a:gd name="connsiteY1213" fmla="*/ 902994 h 2274663"/>
                <a:gd name="connsiteX1214" fmla="*/ 1898787 w 3982395"/>
                <a:gd name="connsiteY1214" fmla="*/ 838947 h 2274663"/>
                <a:gd name="connsiteX1215" fmla="*/ 1898527 w 3982395"/>
                <a:gd name="connsiteY1215" fmla="*/ 839159 h 2274663"/>
                <a:gd name="connsiteX1216" fmla="*/ 1898037 w 3982395"/>
                <a:gd name="connsiteY1216" fmla="*/ 847769 h 2274663"/>
                <a:gd name="connsiteX1217" fmla="*/ 1901375 w 3982395"/>
                <a:gd name="connsiteY1217" fmla="*/ 843130 h 2274663"/>
                <a:gd name="connsiteX1218" fmla="*/ 1370150 w 3982395"/>
                <a:gd name="connsiteY1218" fmla="*/ 838947 h 2274663"/>
                <a:gd name="connsiteX1219" fmla="*/ 1369890 w 3982395"/>
                <a:gd name="connsiteY1219" fmla="*/ 839159 h 2274663"/>
                <a:gd name="connsiteX1220" fmla="*/ 1369400 w 3982395"/>
                <a:gd name="connsiteY1220" fmla="*/ 847769 h 2274663"/>
                <a:gd name="connsiteX1221" fmla="*/ 1372738 w 3982395"/>
                <a:gd name="connsiteY1221" fmla="*/ 843130 h 2274663"/>
                <a:gd name="connsiteX1222" fmla="*/ 1041648 w 3982395"/>
                <a:gd name="connsiteY1222" fmla="*/ 812300 h 2274663"/>
                <a:gd name="connsiteX1223" fmla="*/ 1041402 w 3982395"/>
                <a:gd name="connsiteY1223" fmla="*/ 812500 h 2274663"/>
                <a:gd name="connsiteX1224" fmla="*/ 1040941 w 3982395"/>
                <a:gd name="connsiteY1224" fmla="*/ 820623 h 2274663"/>
                <a:gd name="connsiteX1225" fmla="*/ 1044090 w 3982395"/>
                <a:gd name="connsiteY1225" fmla="*/ 816247 h 2274663"/>
                <a:gd name="connsiteX1226" fmla="*/ 2565647 w 3982395"/>
                <a:gd name="connsiteY1226" fmla="*/ 802775 h 2274663"/>
                <a:gd name="connsiteX1227" fmla="*/ 2565401 w 3982395"/>
                <a:gd name="connsiteY1227" fmla="*/ 802975 h 2274663"/>
                <a:gd name="connsiteX1228" fmla="*/ 2564940 w 3982395"/>
                <a:gd name="connsiteY1228" fmla="*/ 811099 h 2274663"/>
                <a:gd name="connsiteX1229" fmla="*/ 2568089 w 3982395"/>
                <a:gd name="connsiteY1229" fmla="*/ 806722 h 2274663"/>
                <a:gd name="connsiteX1230" fmla="*/ 2088281 w 3982395"/>
                <a:gd name="connsiteY1230" fmla="*/ 799721 h 2274663"/>
                <a:gd name="connsiteX1231" fmla="*/ 2088391 w 3982395"/>
                <a:gd name="connsiteY1231" fmla="*/ 806698 h 2274663"/>
                <a:gd name="connsiteX1232" fmla="*/ 2088918 w 3982395"/>
                <a:gd name="connsiteY1232" fmla="*/ 806431 h 2274663"/>
                <a:gd name="connsiteX1233" fmla="*/ 2341468 w 3982395"/>
                <a:gd name="connsiteY1233" fmla="*/ 796262 h 2274663"/>
                <a:gd name="connsiteX1234" fmla="*/ 2340030 w 3982395"/>
                <a:gd name="connsiteY1234" fmla="*/ 800655 h 2274663"/>
                <a:gd name="connsiteX1235" fmla="*/ 2324121 w 3982395"/>
                <a:gd name="connsiteY1235" fmla="*/ 819900 h 2274663"/>
                <a:gd name="connsiteX1236" fmla="*/ 2321238 w 3982395"/>
                <a:gd name="connsiteY1236" fmla="*/ 820755 h 2274663"/>
                <a:gd name="connsiteX1237" fmla="*/ 2320812 w 3982395"/>
                <a:gd name="connsiteY1237" fmla="*/ 820628 h 2274663"/>
                <a:gd name="connsiteX1238" fmla="*/ 2320456 w 3982395"/>
                <a:gd name="connsiteY1238" fmla="*/ 824379 h 2274663"/>
                <a:gd name="connsiteX1239" fmla="*/ 2304467 w 3982395"/>
                <a:gd name="connsiteY1239" fmla="*/ 848762 h 2274663"/>
                <a:gd name="connsiteX1240" fmla="*/ 2305337 w 3982395"/>
                <a:gd name="connsiteY1240" fmla="*/ 849381 h 2274663"/>
                <a:gd name="connsiteX1241" fmla="*/ 2307863 w 3982395"/>
                <a:gd name="connsiteY1241" fmla="*/ 853252 h 2274663"/>
                <a:gd name="connsiteX1242" fmla="*/ 2314573 w 3982395"/>
                <a:gd name="connsiteY1242" fmla="*/ 842043 h 2274663"/>
                <a:gd name="connsiteX1243" fmla="*/ 2345747 w 3982395"/>
                <a:gd name="connsiteY1243" fmla="*/ 816563 h 2274663"/>
                <a:gd name="connsiteX1244" fmla="*/ 2350239 w 3982395"/>
                <a:gd name="connsiteY1244" fmla="*/ 816264 h 2274663"/>
                <a:gd name="connsiteX1245" fmla="*/ 2353979 w 3982395"/>
                <a:gd name="connsiteY1245" fmla="*/ 818769 h 2274663"/>
                <a:gd name="connsiteX1246" fmla="*/ 2361349 w 3982395"/>
                <a:gd name="connsiteY1246" fmla="*/ 838232 h 2274663"/>
                <a:gd name="connsiteX1247" fmla="*/ 2363838 w 3982395"/>
                <a:gd name="connsiteY1247" fmla="*/ 836597 h 2274663"/>
                <a:gd name="connsiteX1248" fmla="*/ 2375128 w 3982395"/>
                <a:gd name="connsiteY1248" fmla="*/ 833201 h 2274663"/>
                <a:gd name="connsiteX1249" fmla="*/ 2372916 w 3982395"/>
                <a:gd name="connsiteY1249" fmla="*/ 830734 h 2274663"/>
                <a:gd name="connsiteX1250" fmla="*/ 2362477 w 3982395"/>
                <a:gd name="connsiteY1250" fmla="*/ 802694 h 2274663"/>
                <a:gd name="connsiteX1251" fmla="*/ 2360500 w 3982395"/>
                <a:gd name="connsiteY1251" fmla="*/ 802491 h 2274663"/>
                <a:gd name="connsiteX1252" fmla="*/ 729818 w 3982395"/>
                <a:gd name="connsiteY1252" fmla="*/ 753226 h 2274663"/>
                <a:gd name="connsiteX1253" fmla="*/ 729622 w 3982395"/>
                <a:gd name="connsiteY1253" fmla="*/ 753497 h 2274663"/>
                <a:gd name="connsiteX1254" fmla="*/ 731378 w 3982395"/>
                <a:gd name="connsiteY1254" fmla="*/ 761940 h 2274663"/>
                <a:gd name="connsiteX1255" fmla="*/ 733401 w 3982395"/>
                <a:gd name="connsiteY1255" fmla="*/ 756597 h 2274663"/>
                <a:gd name="connsiteX1256" fmla="*/ 2909769 w 3982395"/>
                <a:gd name="connsiteY1256" fmla="*/ 749477 h 2274663"/>
                <a:gd name="connsiteX1257" fmla="*/ 2909438 w 3982395"/>
                <a:gd name="connsiteY1257" fmla="*/ 749530 h 2274663"/>
                <a:gd name="connsiteX1258" fmla="*/ 2904708 w 3982395"/>
                <a:gd name="connsiteY1258" fmla="*/ 756744 h 2274663"/>
                <a:gd name="connsiteX1259" fmla="*/ 2909918 w 3982395"/>
                <a:gd name="connsiteY1259" fmla="*/ 754395 h 2274663"/>
                <a:gd name="connsiteX1260" fmla="*/ 971271 w 3982395"/>
                <a:gd name="connsiteY1260" fmla="*/ 674391 h 2274663"/>
                <a:gd name="connsiteX1261" fmla="*/ 964379 w 3982395"/>
                <a:gd name="connsiteY1261" fmla="*/ 683771 h 2274663"/>
                <a:gd name="connsiteX1262" fmla="*/ 956689 w 3982395"/>
                <a:gd name="connsiteY1262" fmla="*/ 688426 h 2274663"/>
                <a:gd name="connsiteX1263" fmla="*/ 956751 w 3982395"/>
                <a:gd name="connsiteY1263" fmla="*/ 690467 h 2274663"/>
                <a:gd name="connsiteX1264" fmla="*/ 963045 w 3982395"/>
                <a:gd name="connsiteY1264" fmla="*/ 690105 h 2274663"/>
                <a:gd name="connsiteX1265" fmla="*/ 974520 w 3982395"/>
                <a:gd name="connsiteY1265" fmla="*/ 692809 h 2274663"/>
                <a:gd name="connsiteX1266" fmla="*/ 973838 w 3982395"/>
                <a:gd name="connsiteY1266" fmla="*/ 689566 h 2274663"/>
                <a:gd name="connsiteX1267" fmla="*/ 975349 w 3982395"/>
                <a:gd name="connsiteY1267" fmla="*/ 680611 h 2274663"/>
                <a:gd name="connsiteX1268" fmla="*/ 901293 w 3982395"/>
                <a:gd name="connsiteY1268" fmla="*/ 661340 h 2274663"/>
                <a:gd name="connsiteX1269" fmla="*/ 904616 w 3982395"/>
                <a:gd name="connsiteY1269" fmla="*/ 673002 h 2274663"/>
                <a:gd name="connsiteX1270" fmla="*/ 906130 w 3982395"/>
                <a:gd name="connsiteY1270" fmla="*/ 671645 h 2274663"/>
                <a:gd name="connsiteX1271" fmla="*/ 926468 w 3982395"/>
                <a:gd name="connsiteY1271" fmla="*/ 664074 h 2274663"/>
                <a:gd name="connsiteX1272" fmla="*/ 840951 w 3982395"/>
                <a:gd name="connsiteY1272" fmla="*/ 628812 h 2274663"/>
                <a:gd name="connsiteX1273" fmla="*/ 842354 w 3982395"/>
                <a:gd name="connsiteY1273" fmla="*/ 637124 h 2274663"/>
                <a:gd name="connsiteX1274" fmla="*/ 832684 w 3982395"/>
                <a:gd name="connsiteY1274" fmla="*/ 666445 h 2274663"/>
                <a:gd name="connsiteX1275" fmla="*/ 833744 w 3982395"/>
                <a:gd name="connsiteY1275" fmla="*/ 666840 h 2274663"/>
                <a:gd name="connsiteX1276" fmla="*/ 837388 w 3982395"/>
                <a:gd name="connsiteY1276" fmla="*/ 670107 h 2274663"/>
                <a:gd name="connsiteX1277" fmla="*/ 841178 w 3982395"/>
                <a:gd name="connsiteY1277" fmla="*/ 656804 h 2274663"/>
                <a:gd name="connsiteX1278" fmla="*/ 852517 w 3982395"/>
                <a:gd name="connsiteY1278" fmla="*/ 641047 h 2274663"/>
                <a:gd name="connsiteX1279" fmla="*/ 848051 w 3982395"/>
                <a:gd name="connsiteY1279" fmla="*/ 638796 h 2274663"/>
                <a:gd name="connsiteX1280" fmla="*/ 2238256 w 3982395"/>
                <a:gd name="connsiteY1280" fmla="*/ 616127 h 2274663"/>
                <a:gd name="connsiteX1281" fmla="*/ 2237925 w 3982395"/>
                <a:gd name="connsiteY1281" fmla="*/ 616181 h 2274663"/>
                <a:gd name="connsiteX1282" fmla="*/ 2233195 w 3982395"/>
                <a:gd name="connsiteY1282" fmla="*/ 623394 h 2274663"/>
                <a:gd name="connsiteX1283" fmla="*/ 2238405 w 3982395"/>
                <a:gd name="connsiteY1283" fmla="*/ 621045 h 2274663"/>
                <a:gd name="connsiteX1284" fmla="*/ 2643069 w 3982395"/>
                <a:gd name="connsiteY1284" fmla="*/ 592314 h 2274663"/>
                <a:gd name="connsiteX1285" fmla="*/ 2642738 w 3982395"/>
                <a:gd name="connsiteY1285" fmla="*/ 592368 h 2274663"/>
                <a:gd name="connsiteX1286" fmla="*/ 2638008 w 3982395"/>
                <a:gd name="connsiteY1286" fmla="*/ 599581 h 2274663"/>
                <a:gd name="connsiteX1287" fmla="*/ 2643218 w 3982395"/>
                <a:gd name="connsiteY1287" fmla="*/ 597233 h 2274663"/>
                <a:gd name="connsiteX1288" fmla="*/ 1057054 w 3982395"/>
                <a:gd name="connsiteY1288" fmla="*/ 552152 h 2274663"/>
                <a:gd name="connsiteX1289" fmla="*/ 1056794 w 3982395"/>
                <a:gd name="connsiteY1289" fmla="*/ 552364 h 2274663"/>
                <a:gd name="connsiteX1290" fmla="*/ 1056304 w 3982395"/>
                <a:gd name="connsiteY1290" fmla="*/ 560974 h 2274663"/>
                <a:gd name="connsiteX1291" fmla="*/ 1059642 w 3982395"/>
                <a:gd name="connsiteY1291" fmla="*/ 556336 h 2274663"/>
                <a:gd name="connsiteX1292" fmla="*/ 1536946 w 3982395"/>
                <a:gd name="connsiteY1292" fmla="*/ 502739 h 2274663"/>
                <a:gd name="connsiteX1293" fmla="*/ 1536700 w 3982395"/>
                <a:gd name="connsiteY1293" fmla="*/ 502939 h 2274663"/>
                <a:gd name="connsiteX1294" fmla="*/ 1536239 w 3982395"/>
                <a:gd name="connsiteY1294" fmla="*/ 511063 h 2274663"/>
                <a:gd name="connsiteX1295" fmla="*/ 1539388 w 3982395"/>
                <a:gd name="connsiteY1295" fmla="*/ 506687 h 2274663"/>
                <a:gd name="connsiteX1296" fmla="*/ 2675278 w 3982395"/>
                <a:gd name="connsiteY1296" fmla="*/ 412419 h 2274663"/>
                <a:gd name="connsiteX1297" fmla="*/ 2679790 w 3982395"/>
                <a:gd name="connsiteY1297" fmla="*/ 413757 h 2274663"/>
                <a:gd name="connsiteX1298" fmla="*/ 2704689 w 3982395"/>
                <a:gd name="connsiteY1298" fmla="*/ 443876 h 2274663"/>
                <a:gd name="connsiteX1299" fmla="*/ 2706212 w 3982395"/>
                <a:gd name="connsiteY1299" fmla="*/ 448528 h 2274663"/>
                <a:gd name="connsiteX1300" fmla="*/ 2716145 w 3982395"/>
                <a:gd name="connsiteY1300" fmla="*/ 438902 h 2274663"/>
                <a:gd name="connsiteX1301" fmla="*/ 2755010 w 3982395"/>
                <a:gd name="connsiteY1301" fmla="*/ 421387 h 2274663"/>
                <a:gd name="connsiteX1302" fmla="*/ 2759686 w 3982395"/>
                <a:gd name="connsiteY1302" fmla="*/ 422312 h 2274663"/>
                <a:gd name="connsiteX1303" fmla="*/ 2762825 w 3982395"/>
                <a:gd name="connsiteY1303" fmla="*/ 425899 h 2274663"/>
                <a:gd name="connsiteX1304" fmla="*/ 2767088 w 3982395"/>
                <a:gd name="connsiteY1304" fmla="*/ 468314 h 2274663"/>
                <a:gd name="connsiteX1305" fmla="*/ 2762985 w 3982395"/>
                <a:gd name="connsiteY1305" fmla="*/ 484650 h 2274663"/>
                <a:gd name="connsiteX1306" fmla="*/ 2764976 w 3982395"/>
                <a:gd name="connsiteY1306" fmla="*/ 484231 h 2274663"/>
                <a:gd name="connsiteX1307" fmla="*/ 2803510 w 3982395"/>
                <a:gd name="connsiteY1307" fmla="*/ 490736 h 2274663"/>
                <a:gd name="connsiteX1308" fmla="*/ 2806924 w 3982395"/>
                <a:gd name="connsiteY1308" fmla="*/ 493974 h 2274663"/>
                <a:gd name="connsiteX1309" fmla="*/ 2808021 w 3982395"/>
                <a:gd name="connsiteY1309" fmla="*/ 498550 h 2274663"/>
                <a:gd name="connsiteX1310" fmla="*/ 2804224 w 3982395"/>
                <a:gd name="connsiteY1310" fmla="*/ 516874 h 2274663"/>
                <a:gd name="connsiteX1311" fmla="*/ 2794727 w 3982395"/>
                <a:gd name="connsiteY1311" fmla="*/ 534542 h 2274663"/>
                <a:gd name="connsiteX1312" fmla="*/ 2809411 w 3982395"/>
                <a:gd name="connsiteY1312" fmla="*/ 538959 h 2274663"/>
                <a:gd name="connsiteX1313" fmla="*/ 2825053 w 3982395"/>
                <a:gd name="connsiteY1313" fmla="*/ 549231 h 2274663"/>
                <a:gd name="connsiteX1314" fmla="*/ 2827513 w 3982395"/>
                <a:gd name="connsiteY1314" fmla="*/ 553242 h 2274663"/>
                <a:gd name="connsiteX1315" fmla="*/ 2827389 w 3982395"/>
                <a:gd name="connsiteY1315" fmla="*/ 557946 h 2274663"/>
                <a:gd name="connsiteX1316" fmla="*/ 2804740 w 3982395"/>
                <a:gd name="connsiteY1316" fmla="*/ 589793 h 2274663"/>
                <a:gd name="connsiteX1317" fmla="*/ 2777168 w 3982395"/>
                <a:gd name="connsiteY1317" fmla="*/ 603689 h 2274663"/>
                <a:gd name="connsiteX1318" fmla="*/ 2777638 w 3982395"/>
                <a:gd name="connsiteY1318" fmla="*/ 604717 h 2274663"/>
                <a:gd name="connsiteX1319" fmla="*/ 2777905 w 3982395"/>
                <a:gd name="connsiteY1319" fmla="*/ 609605 h 2274663"/>
                <a:gd name="connsiteX1320" fmla="*/ 2789991 w 3982395"/>
                <a:gd name="connsiteY1320" fmla="*/ 602878 h 2274663"/>
                <a:gd name="connsiteX1321" fmla="*/ 2799921 w 3982395"/>
                <a:gd name="connsiteY1321" fmla="*/ 601259 h 2274663"/>
                <a:gd name="connsiteX1322" fmla="*/ 2801522 w 3982395"/>
                <a:gd name="connsiteY1322" fmla="*/ 599035 h 2274663"/>
                <a:gd name="connsiteX1323" fmla="*/ 2806033 w 3982395"/>
                <a:gd name="connsiteY1323" fmla="*/ 597498 h 2274663"/>
                <a:gd name="connsiteX1324" fmla="*/ 2810545 w 3982395"/>
                <a:gd name="connsiteY1324" fmla="*/ 599035 h 2274663"/>
                <a:gd name="connsiteX1325" fmla="*/ 2810862 w 3982395"/>
                <a:gd name="connsiteY1325" fmla="*/ 599475 h 2274663"/>
                <a:gd name="connsiteX1326" fmla="*/ 2832065 w 3982395"/>
                <a:gd name="connsiteY1326" fmla="*/ 596018 h 2274663"/>
                <a:gd name="connsiteX1327" fmla="*/ 2836342 w 3982395"/>
                <a:gd name="connsiteY1327" fmla="*/ 598122 h 2274663"/>
                <a:gd name="connsiteX1328" fmla="*/ 2838446 w 3982395"/>
                <a:gd name="connsiteY1328" fmla="*/ 602399 h 2274663"/>
                <a:gd name="connsiteX1329" fmla="*/ 2833739 w 3982395"/>
                <a:gd name="connsiteY1329" fmla="*/ 631266 h 2274663"/>
                <a:gd name="connsiteX1330" fmla="*/ 2835444 w 3982395"/>
                <a:gd name="connsiteY1330" fmla="*/ 633636 h 2274663"/>
                <a:gd name="connsiteX1331" fmla="*/ 2840059 w 3982395"/>
                <a:gd name="connsiteY1331" fmla="*/ 649834 h 2274663"/>
                <a:gd name="connsiteX1332" fmla="*/ 2841574 w 3982395"/>
                <a:gd name="connsiteY1332" fmla="*/ 648477 h 2274663"/>
                <a:gd name="connsiteX1333" fmla="*/ 2861590 w 3982395"/>
                <a:gd name="connsiteY1333" fmla="*/ 641025 h 2274663"/>
                <a:gd name="connsiteX1334" fmla="*/ 2860696 w 3982395"/>
                <a:gd name="connsiteY1334" fmla="*/ 625282 h 2274663"/>
                <a:gd name="connsiteX1335" fmla="*/ 2876952 w 3982395"/>
                <a:gd name="connsiteY1335" fmla="*/ 589745 h 2274663"/>
                <a:gd name="connsiteX1336" fmla="*/ 2880964 w 3982395"/>
                <a:gd name="connsiteY1336" fmla="*/ 587285 h 2274663"/>
                <a:gd name="connsiteX1337" fmla="*/ 2885668 w 3982395"/>
                <a:gd name="connsiteY1337" fmla="*/ 587409 h 2274663"/>
                <a:gd name="connsiteX1338" fmla="*/ 2902384 w 3982395"/>
                <a:gd name="connsiteY1338" fmla="*/ 595820 h 2274663"/>
                <a:gd name="connsiteX1339" fmla="*/ 2911475 w 3982395"/>
                <a:gd name="connsiteY1339" fmla="*/ 604374 h 2274663"/>
                <a:gd name="connsiteX1340" fmla="*/ 2912566 w 3982395"/>
                <a:gd name="connsiteY1340" fmla="*/ 601039 h 2274663"/>
                <a:gd name="connsiteX1341" fmla="*/ 2937466 w 3982395"/>
                <a:gd name="connsiteY1341" fmla="*/ 570920 h 2274663"/>
                <a:gd name="connsiteX1342" fmla="*/ 2941978 w 3982395"/>
                <a:gd name="connsiteY1342" fmla="*/ 569582 h 2274663"/>
                <a:gd name="connsiteX1343" fmla="*/ 2946490 w 3982395"/>
                <a:gd name="connsiteY1343" fmla="*/ 570920 h 2274663"/>
                <a:gd name="connsiteX1344" fmla="*/ 2971389 w 3982395"/>
                <a:gd name="connsiteY1344" fmla="*/ 601039 h 2274663"/>
                <a:gd name="connsiteX1345" fmla="*/ 2972912 w 3982395"/>
                <a:gd name="connsiteY1345" fmla="*/ 605691 h 2274663"/>
                <a:gd name="connsiteX1346" fmla="*/ 2982845 w 3982395"/>
                <a:gd name="connsiteY1346" fmla="*/ 596065 h 2274663"/>
                <a:gd name="connsiteX1347" fmla="*/ 3021710 w 3982395"/>
                <a:gd name="connsiteY1347" fmla="*/ 578550 h 2274663"/>
                <a:gd name="connsiteX1348" fmla="*/ 3026386 w 3982395"/>
                <a:gd name="connsiteY1348" fmla="*/ 579475 h 2274663"/>
                <a:gd name="connsiteX1349" fmla="*/ 3029525 w 3982395"/>
                <a:gd name="connsiteY1349" fmla="*/ 583062 h 2274663"/>
                <a:gd name="connsiteX1350" fmla="*/ 3033788 w 3982395"/>
                <a:gd name="connsiteY1350" fmla="*/ 625477 h 2274663"/>
                <a:gd name="connsiteX1351" fmla="*/ 3029685 w 3982395"/>
                <a:gd name="connsiteY1351" fmla="*/ 641813 h 2274663"/>
                <a:gd name="connsiteX1352" fmla="*/ 3031676 w 3982395"/>
                <a:gd name="connsiteY1352" fmla="*/ 641394 h 2274663"/>
                <a:gd name="connsiteX1353" fmla="*/ 3070210 w 3982395"/>
                <a:gd name="connsiteY1353" fmla="*/ 647898 h 2274663"/>
                <a:gd name="connsiteX1354" fmla="*/ 3073624 w 3982395"/>
                <a:gd name="connsiteY1354" fmla="*/ 651137 h 2274663"/>
                <a:gd name="connsiteX1355" fmla="*/ 3074721 w 3982395"/>
                <a:gd name="connsiteY1355" fmla="*/ 655713 h 2274663"/>
                <a:gd name="connsiteX1356" fmla="*/ 3070924 w 3982395"/>
                <a:gd name="connsiteY1356" fmla="*/ 674037 h 2274663"/>
                <a:gd name="connsiteX1357" fmla="*/ 3061427 w 3982395"/>
                <a:gd name="connsiteY1357" fmla="*/ 691705 h 2274663"/>
                <a:gd name="connsiteX1358" fmla="*/ 3076111 w 3982395"/>
                <a:gd name="connsiteY1358" fmla="*/ 696122 h 2274663"/>
                <a:gd name="connsiteX1359" fmla="*/ 3091753 w 3982395"/>
                <a:gd name="connsiteY1359" fmla="*/ 706393 h 2274663"/>
                <a:gd name="connsiteX1360" fmla="*/ 3094213 w 3982395"/>
                <a:gd name="connsiteY1360" fmla="*/ 710405 h 2274663"/>
                <a:gd name="connsiteX1361" fmla="*/ 3094089 w 3982395"/>
                <a:gd name="connsiteY1361" fmla="*/ 715109 h 2274663"/>
                <a:gd name="connsiteX1362" fmla="*/ 3071440 w 3982395"/>
                <a:gd name="connsiteY1362" fmla="*/ 746956 h 2274663"/>
                <a:gd name="connsiteX1363" fmla="*/ 3043868 w 3982395"/>
                <a:gd name="connsiteY1363" fmla="*/ 760852 h 2274663"/>
                <a:gd name="connsiteX1364" fmla="*/ 3044338 w 3982395"/>
                <a:gd name="connsiteY1364" fmla="*/ 761880 h 2274663"/>
                <a:gd name="connsiteX1365" fmla="*/ 3044605 w 3982395"/>
                <a:gd name="connsiteY1365" fmla="*/ 766768 h 2274663"/>
                <a:gd name="connsiteX1366" fmla="*/ 3056691 w 3982395"/>
                <a:gd name="connsiteY1366" fmla="*/ 760041 h 2274663"/>
                <a:gd name="connsiteX1367" fmla="*/ 3098765 w 3982395"/>
                <a:gd name="connsiteY1367" fmla="*/ 753181 h 2274663"/>
                <a:gd name="connsiteX1368" fmla="*/ 3103042 w 3982395"/>
                <a:gd name="connsiteY1368" fmla="*/ 755285 h 2274663"/>
                <a:gd name="connsiteX1369" fmla="*/ 3105146 w 3982395"/>
                <a:gd name="connsiteY1369" fmla="*/ 759562 h 2274663"/>
                <a:gd name="connsiteX1370" fmla="*/ 3098286 w 3982395"/>
                <a:gd name="connsiteY1370" fmla="*/ 801635 h 2274663"/>
                <a:gd name="connsiteX1371" fmla="*/ 3090095 w 3982395"/>
                <a:gd name="connsiteY1371" fmla="*/ 816352 h 2274663"/>
                <a:gd name="connsiteX1372" fmla="*/ 3092126 w 3982395"/>
                <a:gd name="connsiteY1372" fmla="*/ 816463 h 2274663"/>
                <a:gd name="connsiteX1373" fmla="*/ 3123100 w 3982395"/>
                <a:gd name="connsiteY1373" fmla="*/ 830632 h 2274663"/>
                <a:gd name="connsiteX1374" fmla="*/ 3123851 w 3982395"/>
                <a:gd name="connsiteY1374" fmla="*/ 830172 h 2274663"/>
                <a:gd name="connsiteX1375" fmla="*/ 3128555 w 3982395"/>
                <a:gd name="connsiteY1375" fmla="*/ 830296 h 2274663"/>
                <a:gd name="connsiteX1376" fmla="*/ 3145271 w 3982395"/>
                <a:gd name="connsiteY1376" fmla="*/ 838707 h 2274663"/>
                <a:gd name="connsiteX1377" fmla="*/ 3154362 w 3982395"/>
                <a:gd name="connsiteY1377" fmla="*/ 847261 h 2274663"/>
                <a:gd name="connsiteX1378" fmla="*/ 3155453 w 3982395"/>
                <a:gd name="connsiteY1378" fmla="*/ 843926 h 2274663"/>
                <a:gd name="connsiteX1379" fmla="*/ 3180353 w 3982395"/>
                <a:gd name="connsiteY1379" fmla="*/ 813807 h 2274663"/>
                <a:gd name="connsiteX1380" fmla="*/ 3184865 w 3982395"/>
                <a:gd name="connsiteY1380" fmla="*/ 812469 h 2274663"/>
                <a:gd name="connsiteX1381" fmla="*/ 3189377 w 3982395"/>
                <a:gd name="connsiteY1381" fmla="*/ 813807 h 2274663"/>
                <a:gd name="connsiteX1382" fmla="*/ 3214276 w 3982395"/>
                <a:gd name="connsiteY1382" fmla="*/ 843926 h 2274663"/>
                <a:gd name="connsiteX1383" fmla="*/ 3215799 w 3982395"/>
                <a:gd name="connsiteY1383" fmla="*/ 848578 h 2274663"/>
                <a:gd name="connsiteX1384" fmla="*/ 3225732 w 3982395"/>
                <a:gd name="connsiteY1384" fmla="*/ 838952 h 2274663"/>
                <a:gd name="connsiteX1385" fmla="*/ 3264597 w 3982395"/>
                <a:gd name="connsiteY1385" fmla="*/ 821437 h 2274663"/>
                <a:gd name="connsiteX1386" fmla="*/ 3269273 w 3982395"/>
                <a:gd name="connsiteY1386" fmla="*/ 822362 h 2274663"/>
                <a:gd name="connsiteX1387" fmla="*/ 3272412 w 3982395"/>
                <a:gd name="connsiteY1387" fmla="*/ 825948 h 2274663"/>
                <a:gd name="connsiteX1388" fmla="*/ 3276675 w 3982395"/>
                <a:gd name="connsiteY1388" fmla="*/ 868364 h 2274663"/>
                <a:gd name="connsiteX1389" fmla="*/ 3272572 w 3982395"/>
                <a:gd name="connsiteY1389" fmla="*/ 884700 h 2274663"/>
                <a:gd name="connsiteX1390" fmla="*/ 3274563 w 3982395"/>
                <a:gd name="connsiteY1390" fmla="*/ 884281 h 2274663"/>
                <a:gd name="connsiteX1391" fmla="*/ 3313097 w 3982395"/>
                <a:gd name="connsiteY1391" fmla="*/ 890785 h 2274663"/>
                <a:gd name="connsiteX1392" fmla="*/ 3316511 w 3982395"/>
                <a:gd name="connsiteY1392" fmla="*/ 894024 h 2274663"/>
                <a:gd name="connsiteX1393" fmla="*/ 3317608 w 3982395"/>
                <a:gd name="connsiteY1393" fmla="*/ 898600 h 2274663"/>
                <a:gd name="connsiteX1394" fmla="*/ 3313811 w 3982395"/>
                <a:gd name="connsiteY1394" fmla="*/ 916924 h 2274663"/>
                <a:gd name="connsiteX1395" fmla="*/ 3304314 w 3982395"/>
                <a:gd name="connsiteY1395" fmla="*/ 934592 h 2274663"/>
                <a:gd name="connsiteX1396" fmla="*/ 3318998 w 3982395"/>
                <a:gd name="connsiteY1396" fmla="*/ 939009 h 2274663"/>
                <a:gd name="connsiteX1397" fmla="*/ 3334640 w 3982395"/>
                <a:gd name="connsiteY1397" fmla="*/ 949280 h 2274663"/>
                <a:gd name="connsiteX1398" fmla="*/ 3337100 w 3982395"/>
                <a:gd name="connsiteY1398" fmla="*/ 953292 h 2274663"/>
                <a:gd name="connsiteX1399" fmla="*/ 3336976 w 3982395"/>
                <a:gd name="connsiteY1399" fmla="*/ 957996 h 2274663"/>
                <a:gd name="connsiteX1400" fmla="*/ 3314327 w 3982395"/>
                <a:gd name="connsiteY1400" fmla="*/ 989843 h 2274663"/>
                <a:gd name="connsiteX1401" fmla="*/ 3286755 w 3982395"/>
                <a:gd name="connsiteY1401" fmla="*/ 1003739 h 2274663"/>
                <a:gd name="connsiteX1402" fmla="*/ 3287225 w 3982395"/>
                <a:gd name="connsiteY1402" fmla="*/ 1004767 h 2274663"/>
                <a:gd name="connsiteX1403" fmla="*/ 3287492 w 3982395"/>
                <a:gd name="connsiteY1403" fmla="*/ 1009655 h 2274663"/>
                <a:gd name="connsiteX1404" fmla="*/ 3299578 w 3982395"/>
                <a:gd name="connsiteY1404" fmla="*/ 1002928 h 2274663"/>
                <a:gd name="connsiteX1405" fmla="*/ 3341652 w 3982395"/>
                <a:gd name="connsiteY1405" fmla="*/ 996068 h 2274663"/>
                <a:gd name="connsiteX1406" fmla="*/ 3345929 w 3982395"/>
                <a:gd name="connsiteY1406" fmla="*/ 998172 h 2274663"/>
                <a:gd name="connsiteX1407" fmla="*/ 3348033 w 3982395"/>
                <a:gd name="connsiteY1407" fmla="*/ 1002449 h 2274663"/>
                <a:gd name="connsiteX1408" fmla="*/ 3341173 w 3982395"/>
                <a:gd name="connsiteY1408" fmla="*/ 1044522 h 2274663"/>
                <a:gd name="connsiteX1409" fmla="*/ 3332982 w 3982395"/>
                <a:gd name="connsiteY1409" fmla="*/ 1059239 h 2274663"/>
                <a:gd name="connsiteX1410" fmla="*/ 3335013 w 3982395"/>
                <a:gd name="connsiteY1410" fmla="*/ 1059350 h 2274663"/>
                <a:gd name="connsiteX1411" fmla="*/ 3370550 w 3982395"/>
                <a:gd name="connsiteY1411" fmla="*/ 1075606 h 2274663"/>
                <a:gd name="connsiteX1412" fmla="*/ 3373010 w 3982395"/>
                <a:gd name="connsiteY1412" fmla="*/ 1079618 h 2274663"/>
                <a:gd name="connsiteX1413" fmla="*/ 3372886 w 3982395"/>
                <a:gd name="connsiteY1413" fmla="*/ 1084322 h 2274663"/>
                <a:gd name="connsiteX1414" fmla="*/ 3364475 w 3982395"/>
                <a:gd name="connsiteY1414" fmla="*/ 1101039 h 2274663"/>
                <a:gd name="connsiteX1415" fmla="*/ 3350729 w 3982395"/>
                <a:gd name="connsiteY1415" fmla="*/ 1115647 h 2274663"/>
                <a:gd name="connsiteX1416" fmla="*/ 3363770 w 3982395"/>
                <a:gd name="connsiteY1416" fmla="*/ 1123714 h 2274663"/>
                <a:gd name="connsiteX1417" fmla="*/ 3376220 w 3982395"/>
                <a:gd name="connsiteY1417" fmla="*/ 1137684 h 2274663"/>
                <a:gd name="connsiteX1418" fmla="*/ 3377558 w 3982395"/>
                <a:gd name="connsiteY1418" fmla="*/ 1142196 h 2274663"/>
                <a:gd name="connsiteX1419" fmla="*/ 3376220 w 3982395"/>
                <a:gd name="connsiteY1419" fmla="*/ 1146707 h 2274663"/>
                <a:gd name="connsiteX1420" fmla="*/ 3299621 w 3982395"/>
                <a:gd name="connsiteY1420" fmla="*/ 1181272 h 2274663"/>
                <a:gd name="connsiteX1421" fmla="*/ 3274900 w 3982395"/>
                <a:gd name="connsiteY1421" fmla="*/ 1178728 h 2274663"/>
                <a:gd name="connsiteX1422" fmla="*/ 3255868 w 3982395"/>
                <a:gd name="connsiteY1422" fmla="*/ 1172499 h 2274663"/>
                <a:gd name="connsiteX1423" fmla="*/ 3254430 w 3982395"/>
                <a:gd name="connsiteY1423" fmla="*/ 1176892 h 2274663"/>
                <a:gd name="connsiteX1424" fmla="*/ 3238521 w 3982395"/>
                <a:gd name="connsiteY1424" fmla="*/ 1196137 h 2274663"/>
                <a:gd name="connsiteX1425" fmla="*/ 3235638 w 3982395"/>
                <a:gd name="connsiteY1425" fmla="*/ 1196992 h 2274663"/>
                <a:gd name="connsiteX1426" fmla="*/ 3232755 w 3982395"/>
                <a:gd name="connsiteY1426" fmla="*/ 1196137 h 2274663"/>
                <a:gd name="connsiteX1427" fmla="*/ 3212296 w 3982395"/>
                <a:gd name="connsiteY1427" fmla="*/ 1162989 h 2274663"/>
                <a:gd name="connsiteX1428" fmla="*/ 3212205 w 3982395"/>
                <a:gd name="connsiteY1428" fmla="*/ 1162105 h 2274663"/>
                <a:gd name="connsiteX1429" fmla="*/ 3208137 w 3982395"/>
                <a:gd name="connsiteY1429" fmla="*/ 1164155 h 2274663"/>
                <a:gd name="connsiteX1430" fmla="*/ 3210000 w 3982395"/>
                <a:gd name="connsiteY1430" fmla="*/ 1182689 h 2274663"/>
                <a:gd name="connsiteX1431" fmla="*/ 3205897 w 3982395"/>
                <a:gd name="connsiteY1431" fmla="*/ 1199025 h 2274663"/>
                <a:gd name="connsiteX1432" fmla="*/ 3207888 w 3982395"/>
                <a:gd name="connsiteY1432" fmla="*/ 1198606 h 2274663"/>
                <a:gd name="connsiteX1433" fmla="*/ 3246422 w 3982395"/>
                <a:gd name="connsiteY1433" fmla="*/ 1205110 h 2274663"/>
                <a:gd name="connsiteX1434" fmla="*/ 3249836 w 3982395"/>
                <a:gd name="connsiteY1434" fmla="*/ 1208349 h 2274663"/>
                <a:gd name="connsiteX1435" fmla="*/ 3250933 w 3982395"/>
                <a:gd name="connsiteY1435" fmla="*/ 1212925 h 2274663"/>
                <a:gd name="connsiteX1436" fmla="*/ 3247136 w 3982395"/>
                <a:gd name="connsiteY1436" fmla="*/ 1231249 h 2274663"/>
                <a:gd name="connsiteX1437" fmla="*/ 3237639 w 3982395"/>
                <a:gd name="connsiteY1437" fmla="*/ 1248917 h 2274663"/>
                <a:gd name="connsiteX1438" fmla="*/ 3252323 w 3982395"/>
                <a:gd name="connsiteY1438" fmla="*/ 1253334 h 2274663"/>
                <a:gd name="connsiteX1439" fmla="*/ 3267965 w 3982395"/>
                <a:gd name="connsiteY1439" fmla="*/ 1263605 h 2274663"/>
                <a:gd name="connsiteX1440" fmla="*/ 3270425 w 3982395"/>
                <a:gd name="connsiteY1440" fmla="*/ 1267617 h 2274663"/>
                <a:gd name="connsiteX1441" fmla="*/ 3270301 w 3982395"/>
                <a:gd name="connsiteY1441" fmla="*/ 1272321 h 2274663"/>
                <a:gd name="connsiteX1442" fmla="*/ 3247652 w 3982395"/>
                <a:gd name="connsiteY1442" fmla="*/ 1304168 h 2274663"/>
                <a:gd name="connsiteX1443" fmla="*/ 3220080 w 3982395"/>
                <a:gd name="connsiteY1443" fmla="*/ 1318064 h 2274663"/>
                <a:gd name="connsiteX1444" fmla="*/ 3220550 w 3982395"/>
                <a:gd name="connsiteY1444" fmla="*/ 1319092 h 2274663"/>
                <a:gd name="connsiteX1445" fmla="*/ 3220817 w 3982395"/>
                <a:gd name="connsiteY1445" fmla="*/ 1323980 h 2274663"/>
                <a:gd name="connsiteX1446" fmla="*/ 3232903 w 3982395"/>
                <a:gd name="connsiteY1446" fmla="*/ 1317253 h 2274663"/>
                <a:gd name="connsiteX1447" fmla="*/ 3274977 w 3982395"/>
                <a:gd name="connsiteY1447" fmla="*/ 1310393 h 2274663"/>
                <a:gd name="connsiteX1448" fmla="*/ 3279254 w 3982395"/>
                <a:gd name="connsiteY1448" fmla="*/ 1312497 h 2274663"/>
                <a:gd name="connsiteX1449" fmla="*/ 3281358 w 3982395"/>
                <a:gd name="connsiteY1449" fmla="*/ 1316774 h 2274663"/>
                <a:gd name="connsiteX1450" fmla="*/ 3274498 w 3982395"/>
                <a:gd name="connsiteY1450" fmla="*/ 1358847 h 2274663"/>
                <a:gd name="connsiteX1451" fmla="*/ 3266307 w 3982395"/>
                <a:gd name="connsiteY1451" fmla="*/ 1373564 h 2274663"/>
                <a:gd name="connsiteX1452" fmla="*/ 3268338 w 3982395"/>
                <a:gd name="connsiteY1452" fmla="*/ 1373675 h 2274663"/>
                <a:gd name="connsiteX1453" fmla="*/ 3303875 w 3982395"/>
                <a:gd name="connsiteY1453" fmla="*/ 1389931 h 2274663"/>
                <a:gd name="connsiteX1454" fmla="*/ 3306335 w 3982395"/>
                <a:gd name="connsiteY1454" fmla="*/ 1393943 h 2274663"/>
                <a:gd name="connsiteX1455" fmla="*/ 3306211 w 3982395"/>
                <a:gd name="connsiteY1455" fmla="*/ 1398647 h 2274663"/>
                <a:gd name="connsiteX1456" fmla="*/ 3297800 w 3982395"/>
                <a:gd name="connsiteY1456" fmla="*/ 1415364 h 2274663"/>
                <a:gd name="connsiteX1457" fmla="*/ 3284054 w 3982395"/>
                <a:gd name="connsiteY1457" fmla="*/ 1429972 h 2274663"/>
                <a:gd name="connsiteX1458" fmla="*/ 3297095 w 3982395"/>
                <a:gd name="connsiteY1458" fmla="*/ 1438039 h 2274663"/>
                <a:gd name="connsiteX1459" fmla="*/ 3309545 w 3982395"/>
                <a:gd name="connsiteY1459" fmla="*/ 1452009 h 2274663"/>
                <a:gd name="connsiteX1460" fmla="*/ 3310883 w 3982395"/>
                <a:gd name="connsiteY1460" fmla="*/ 1456521 h 2274663"/>
                <a:gd name="connsiteX1461" fmla="*/ 3309545 w 3982395"/>
                <a:gd name="connsiteY1461" fmla="*/ 1461033 h 2274663"/>
                <a:gd name="connsiteX1462" fmla="*/ 3232946 w 3982395"/>
                <a:gd name="connsiteY1462" fmla="*/ 1495598 h 2274663"/>
                <a:gd name="connsiteX1463" fmla="*/ 3208225 w 3982395"/>
                <a:gd name="connsiteY1463" fmla="*/ 1493053 h 2274663"/>
                <a:gd name="connsiteX1464" fmla="*/ 3189193 w 3982395"/>
                <a:gd name="connsiteY1464" fmla="*/ 1486825 h 2274663"/>
                <a:gd name="connsiteX1465" fmla="*/ 3187755 w 3982395"/>
                <a:gd name="connsiteY1465" fmla="*/ 1491218 h 2274663"/>
                <a:gd name="connsiteX1466" fmla="*/ 3171846 w 3982395"/>
                <a:gd name="connsiteY1466" fmla="*/ 1510462 h 2274663"/>
                <a:gd name="connsiteX1467" fmla="*/ 3168963 w 3982395"/>
                <a:gd name="connsiteY1467" fmla="*/ 1511317 h 2274663"/>
                <a:gd name="connsiteX1468" fmla="*/ 3166080 w 3982395"/>
                <a:gd name="connsiteY1468" fmla="*/ 1510462 h 2274663"/>
                <a:gd name="connsiteX1469" fmla="*/ 3145621 w 3982395"/>
                <a:gd name="connsiteY1469" fmla="*/ 1477315 h 2274663"/>
                <a:gd name="connsiteX1470" fmla="*/ 3145530 w 3982395"/>
                <a:gd name="connsiteY1470" fmla="*/ 1476430 h 2274663"/>
                <a:gd name="connsiteX1471" fmla="*/ 3117658 w 3982395"/>
                <a:gd name="connsiteY1471" fmla="*/ 1490477 h 2274663"/>
                <a:gd name="connsiteX1472" fmla="*/ 3093121 w 3982395"/>
                <a:gd name="connsiteY1472" fmla="*/ 1494418 h 2274663"/>
                <a:gd name="connsiteX1473" fmla="*/ 3073125 w 3982395"/>
                <a:gd name="connsiteY1473" fmla="*/ 1493327 h 2274663"/>
                <a:gd name="connsiteX1474" fmla="*/ 3072873 w 3982395"/>
                <a:gd name="connsiteY1474" fmla="*/ 1497943 h 2274663"/>
                <a:gd name="connsiteX1475" fmla="*/ 3062487 w 3982395"/>
                <a:gd name="connsiteY1475" fmla="*/ 1520649 h 2274663"/>
                <a:gd name="connsiteX1476" fmla="*/ 3059923 w 3982395"/>
                <a:gd name="connsiteY1476" fmla="*/ 1522221 h 2274663"/>
                <a:gd name="connsiteX1477" fmla="*/ 3056918 w 3982395"/>
                <a:gd name="connsiteY1477" fmla="*/ 1522141 h 2274663"/>
                <a:gd name="connsiteX1478" fmla="*/ 3028576 w 3982395"/>
                <a:gd name="connsiteY1478" fmla="*/ 1495419 h 2274663"/>
                <a:gd name="connsiteX1479" fmla="*/ 3025371 w 3982395"/>
                <a:gd name="connsiteY1479" fmla="*/ 1487017 h 2274663"/>
                <a:gd name="connsiteX1480" fmla="*/ 3019047 w 3982395"/>
                <a:gd name="connsiteY1480" fmla="*/ 1490417 h 2274663"/>
                <a:gd name="connsiteX1481" fmla="*/ 3007339 w 3982395"/>
                <a:gd name="connsiteY1481" fmla="*/ 1492843 h 2274663"/>
                <a:gd name="connsiteX1482" fmla="*/ 3004415 w 3982395"/>
                <a:gd name="connsiteY1482" fmla="*/ 1492142 h 2274663"/>
                <a:gd name="connsiteX1483" fmla="*/ 3002346 w 3982395"/>
                <a:gd name="connsiteY1483" fmla="*/ 1489960 h 2274663"/>
                <a:gd name="connsiteX1484" fmla="*/ 2998593 w 3982395"/>
                <a:gd name="connsiteY1484" fmla="*/ 1478608 h 2274663"/>
                <a:gd name="connsiteX1485" fmla="*/ 2998381 w 3982395"/>
                <a:gd name="connsiteY1485" fmla="*/ 1471633 h 2274663"/>
                <a:gd name="connsiteX1486" fmla="*/ 2989773 w 3982395"/>
                <a:gd name="connsiteY1486" fmla="*/ 1473015 h 2274663"/>
                <a:gd name="connsiteX1487" fmla="*/ 2952460 w 3982395"/>
                <a:gd name="connsiteY1487" fmla="*/ 1461832 h 2274663"/>
                <a:gd name="connsiteX1488" fmla="*/ 2950888 w 3982395"/>
                <a:gd name="connsiteY1488" fmla="*/ 1459269 h 2274663"/>
                <a:gd name="connsiteX1489" fmla="*/ 2950967 w 3982395"/>
                <a:gd name="connsiteY1489" fmla="*/ 1456263 h 2274663"/>
                <a:gd name="connsiteX1490" fmla="*/ 2965438 w 3982395"/>
                <a:gd name="connsiteY1490" fmla="*/ 1435914 h 2274663"/>
                <a:gd name="connsiteX1491" fmla="*/ 2970278 w 3982395"/>
                <a:gd name="connsiteY1491" fmla="*/ 1432756 h 2274663"/>
                <a:gd name="connsiteX1492" fmla="*/ 2966720 w 3982395"/>
                <a:gd name="connsiteY1492" fmla="*/ 1428203 h 2274663"/>
                <a:gd name="connsiteX1493" fmla="*/ 2952001 w 3982395"/>
                <a:gd name="connsiteY1493" fmla="*/ 1394835 h 2274663"/>
                <a:gd name="connsiteX1494" fmla="*/ 2950571 w 3982395"/>
                <a:gd name="connsiteY1494" fmla="*/ 1369660 h 2274663"/>
                <a:gd name="connsiteX1495" fmla="*/ 2939912 w 3982395"/>
                <a:gd name="connsiteY1495" fmla="*/ 1374338 h 2274663"/>
                <a:gd name="connsiteX1496" fmla="*/ 2921584 w 3982395"/>
                <a:gd name="connsiteY1496" fmla="*/ 1374718 h 2274663"/>
                <a:gd name="connsiteX1497" fmla="*/ 2918941 w 3982395"/>
                <a:gd name="connsiteY1497" fmla="*/ 1373284 h 2274663"/>
                <a:gd name="connsiteX1498" fmla="*/ 2917507 w 3982395"/>
                <a:gd name="connsiteY1498" fmla="*/ 1370641 h 2274663"/>
                <a:gd name="connsiteX1499" fmla="*/ 2919495 w 3982395"/>
                <a:gd name="connsiteY1499" fmla="*/ 1349685 h 2274663"/>
                <a:gd name="connsiteX1500" fmla="*/ 2908958 w 3982395"/>
                <a:gd name="connsiteY1500" fmla="*/ 1354309 h 2274663"/>
                <a:gd name="connsiteX1501" fmla="*/ 2891648 w 3982395"/>
                <a:gd name="connsiteY1501" fmla="*/ 1354668 h 2274663"/>
                <a:gd name="connsiteX1502" fmla="*/ 2889152 w 3982395"/>
                <a:gd name="connsiteY1502" fmla="*/ 1353314 h 2274663"/>
                <a:gd name="connsiteX1503" fmla="*/ 2887797 w 3982395"/>
                <a:gd name="connsiteY1503" fmla="*/ 1350817 h 2274663"/>
                <a:gd name="connsiteX1504" fmla="*/ 2890025 w 3982395"/>
                <a:gd name="connsiteY1504" fmla="*/ 1327340 h 2274663"/>
                <a:gd name="connsiteX1505" fmla="*/ 2892492 w 3982395"/>
                <a:gd name="connsiteY1505" fmla="*/ 1322471 h 2274663"/>
                <a:gd name="connsiteX1506" fmla="*/ 2887432 w 3982395"/>
                <a:gd name="connsiteY1506" fmla="*/ 1320428 h 2274663"/>
                <a:gd name="connsiteX1507" fmla="*/ 2859635 w 3982395"/>
                <a:gd name="connsiteY1507" fmla="*/ 1300085 h 2274663"/>
                <a:gd name="connsiteX1508" fmla="*/ 2846579 w 3982395"/>
                <a:gd name="connsiteY1508" fmla="*/ 1280174 h 2274663"/>
                <a:gd name="connsiteX1509" fmla="*/ 2840068 w 3982395"/>
                <a:gd name="connsiteY1509" fmla="*/ 1289037 h 2274663"/>
                <a:gd name="connsiteX1510" fmla="*/ 2825256 w 3982395"/>
                <a:gd name="connsiteY1510" fmla="*/ 1298002 h 2274663"/>
                <a:gd name="connsiteX1511" fmla="*/ 2822417 w 3982395"/>
                <a:gd name="connsiteY1511" fmla="*/ 1298078 h 2274663"/>
                <a:gd name="connsiteX1512" fmla="*/ 2819996 w 3982395"/>
                <a:gd name="connsiteY1512" fmla="*/ 1296593 h 2274663"/>
                <a:gd name="connsiteX1513" fmla="*/ 2810186 w 3982395"/>
                <a:gd name="connsiteY1513" fmla="*/ 1275147 h 2274663"/>
                <a:gd name="connsiteX1514" fmla="*/ 2809889 w 3982395"/>
                <a:gd name="connsiteY1514" fmla="*/ 1269697 h 2274663"/>
                <a:gd name="connsiteX1515" fmla="*/ 2804485 w 3982395"/>
                <a:gd name="connsiteY1515" fmla="*/ 1270458 h 2274663"/>
                <a:gd name="connsiteX1516" fmla="*/ 2770240 w 3982395"/>
                <a:gd name="connsiteY1516" fmla="*/ 1266739 h 2274663"/>
                <a:gd name="connsiteX1517" fmla="*/ 2708809 w 3982395"/>
                <a:gd name="connsiteY1517" fmla="*/ 1216480 h 2274663"/>
                <a:gd name="connsiteX1518" fmla="*/ 2708692 w 3982395"/>
                <a:gd name="connsiteY1518" fmla="*/ 1212037 h 2274663"/>
                <a:gd name="connsiteX1519" fmla="*/ 2708785 w 3982395"/>
                <a:gd name="connsiteY1519" fmla="*/ 1211885 h 2274663"/>
                <a:gd name="connsiteX1520" fmla="*/ 2705494 w 3982395"/>
                <a:gd name="connsiteY1520" fmla="*/ 1206566 h 2274663"/>
                <a:gd name="connsiteX1521" fmla="*/ 2698730 w 3982395"/>
                <a:gd name="connsiteY1521" fmla="*/ 1212067 h 2274663"/>
                <a:gd name="connsiteX1522" fmla="*/ 2695406 w 3982395"/>
                <a:gd name="connsiteY1522" fmla="*/ 1213526 h 2274663"/>
                <a:gd name="connsiteX1523" fmla="*/ 2689457 w 3982395"/>
                <a:gd name="connsiteY1523" fmla="*/ 1229505 h 2274663"/>
                <a:gd name="connsiteX1524" fmla="*/ 2656004 w 3982395"/>
                <a:gd name="connsiteY1524" fmla="*/ 1259360 h 2274663"/>
                <a:gd name="connsiteX1525" fmla="*/ 2634582 w 3982395"/>
                <a:gd name="connsiteY1525" fmla="*/ 1268953 h 2274663"/>
                <a:gd name="connsiteX1526" fmla="*/ 2616073 w 3982395"/>
                <a:gd name="connsiteY1526" fmla="*/ 1272846 h 2274663"/>
                <a:gd name="connsiteX1527" fmla="*/ 2616972 w 3982395"/>
                <a:gd name="connsiteY1527" fmla="*/ 1277119 h 2274663"/>
                <a:gd name="connsiteX1528" fmla="*/ 2613047 w 3982395"/>
                <a:gd name="connsiteY1528" fmla="*/ 1300372 h 2274663"/>
                <a:gd name="connsiteX1529" fmla="*/ 2611093 w 3982395"/>
                <a:gd name="connsiteY1529" fmla="*/ 1302433 h 2274663"/>
                <a:gd name="connsiteX1530" fmla="*/ 2608331 w 3982395"/>
                <a:gd name="connsiteY1530" fmla="*/ 1303095 h 2274663"/>
                <a:gd name="connsiteX1531" fmla="*/ 2575943 w 3982395"/>
                <a:gd name="connsiteY1531" fmla="*/ 1285644 h 2274663"/>
                <a:gd name="connsiteX1532" fmla="*/ 2575448 w 3982395"/>
                <a:gd name="connsiteY1532" fmla="*/ 1284960 h 2274663"/>
                <a:gd name="connsiteX1533" fmla="*/ 2559284 w 3982395"/>
                <a:gd name="connsiteY1533" fmla="*/ 1309611 h 2274663"/>
                <a:gd name="connsiteX1534" fmla="*/ 2541075 w 3982395"/>
                <a:gd name="connsiteY1534" fmla="*/ 1324421 h 2274663"/>
                <a:gd name="connsiteX1535" fmla="*/ 2524205 w 3982395"/>
                <a:gd name="connsiteY1535" fmla="*/ 1332972 h 2274663"/>
                <a:gd name="connsiteX1536" fmla="*/ 2526178 w 3982395"/>
                <a:gd name="connsiteY1536" fmla="*/ 1336866 h 2274663"/>
                <a:gd name="connsiteX1537" fmla="*/ 2528406 w 3982395"/>
                <a:gd name="connsiteY1537" fmla="*/ 1360344 h 2274663"/>
                <a:gd name="connsiteX1538" fmla="*/ 2527051 w 3982395"/>
                <a:gd name="connsiteY1538" fmla="*/ 1362840 h 2274663"/>
                <a:gd name="connsiteX1539" fmla="*/ 2524555 w 3982395"/>
                <a:gd name="connsiteY1539" fmla="*/ 1364194 h 2274663"/>
                <a:gd name="connsiteX1540" fmla="*/ 2488754 w 3982395"/>
                <a:gd name="connsiteY1540" fmla="*/ 1355721 h 2274663"/>
                <a:gd name="connsiteX1541" fmla="*/ 2482165 w 3982395"/>
                <a:gd name="connsiteY1541" fmla="*/ 1350362 h 2274663"/>
                <a:gd name="connsiteX1542" fmla="*/ 2478598 w 3982395"/>
                <a:gd name="connsiteY1542" fmla="*/ 1356129 h 2274663"/>
                <a:gd name="connsiteX1543" fmla="*/ 2470167 w 3982395"/>
                <a:gd name="connsiteY1543" fmla="*/ 1363643 h 2274663"/>
                <a:gd name="connsiteX1544" fmla="*/ 2467444 w 3982395"/>
                <a:gd name="connsiteY1544" fmla="*/ 1364450 h 2274663"/>
                <a:gd name="connsiteX1545" fmla="*/ 2464722 w 3982395"/>
                <a:gd name="connsiteY1545" fmla="*/ 1363643 h 2274663"/>
                <a:gd name="connsiteX1546" fmla="*/ 2456291 w 3982395"/>
                <a:gd name="connsiteY1546" fmla="*/ 1356129 h 2274663"/>
                <a:gd name="connsiteX1547" fmla="*/ 2452824 w 3982395"/>
                <a:gd name="connsiteY1547" fmla="*/ 1350524 h 2274663"/>
                <a:gd name="connsiteX1548" fmla="*/ 2446436 w 3982395"/>
                <a:gd name="connsiteY1548" fmla="*/ 1355720 h 2274663"/>
                <a:gd name="connsiteX1549" fmla="*/ 2410635 w 3982395"/>
                <a:gd name="connsiteY1549" fmla="*/ 1364194 h 2274663"/>
                <a:gd name="connsiteX1550" fmla="*/ 2408139 w 3982395"/>
                <a:gd name="connsiteY1550" fmla="*/ 1362840 h 2274663"/>
                <a:gd name="connsiteX1551" fmla="*/ 2406784 w 3982395"/>
                <a:gd name="connsiteY1551" fmla="*/ 1360343 h 2274663"/>
                <a:gd name="connsiteX1552" fmla="*/ 2409012 w 3982395"/>
                <a:gd name="connsiteY1552" fmla="*/ 1336866 h 2274663"/>
                <a:gd name="connsiteX1553" fmla="*/ 2411479 w 3982395"/>
                <a:gd name="connsiteY1553" fmla="*/ 1331997 h 2274663"/>
                <a:gd name="connsiteX1554" fmla="*/ 2406419 w 3982395"/>
                <a:gd name="connsiteY1554" fmla="*/ 1329954 h 2274663"/>
                <a:gd name="connsiteX1555" fmla="*/ 2378622 w 3982395"/>
                <a:gd name="connsiteY1555" fmla="*/ 1309611 h 2274663"/>
                <a:gd name="connsiteX1556" fmla="*/ 2365566 w 3982395"/>
                <a:gd name="connsiteY1556" fmla="*/ 1289700 h 2274663"/>
                <a:gd name="connsiteX1557" fmla="*/ 2359055 w 3982395"/>
                <a:gd name="connsiteY1557" fmla="*/ 1298563 h 2274663"/>
                <a:gd name="connsiteX1558" fmla="*/ 2344243 w 3982395"/>
                <a:gd name="connsiteY1558" fmla="*/ 1307528 h 2274663"/>
                <a:gd name="connsiteX1559" fmla="*/ 2341404 w 3982395"/>
                <a:gd name="connsiteY1559" fmla="*/ 1307604 h 2274663"/>
                <a:gd name="connsiteX1560" fmla="*/ 2338983 w 3982395"/>
                <a:gd name="connsiteY1560" fmla="*/ 1306119 h 2274663"/>
                <a:gd name="connsiteX1561" fmla="*/ 2329173 w 3982395"/>
                <a:gd name="connsiteY1561" fmla="*/ 1284673 h 2274663"/>
                <a:gd name="connsiteX1562" fmla="*/ 2328876 w 3982395"/>
                <a:gd name="connsiteY1562" fmla="*/ 1279223 h 2274663"/>
                <a:gd name="connsiteX1563" fmla="*/ 2323472 w 3982395"/>
                <a:gd name="connsiteY1563" fmla="*/ 1279984 h 2274663"/>
                <a:gd name="connsiteX1564" fmla="*/ 2289227 w 3982395"/>
                <a:gd name="connsiteY1564" fmla="*/ 1276265 h 2274663"/>
                <a:gd name="connsiteX1565" fmla="*/ 2227796 w 3982395"/>
                <a:gd name="connsiteY1565" fmla="*/ 1226006 h 2274663"/>
                <a:gd name="connsiteX1566" fmla="*/ 2227679 w 3982395"/>
                <a:gd name="connsiteY1566" fmla="*/ 1221563 h 2274663"/>
                <a:gd name="connsiteX1567" fmla="*/ 2230002 w 3982395"/>
                <a:gd name="connsiteY1567" fmla="*/ 1217774 h 2274663"/>
                <a:gd name="connsiteX1568" fmla="*/ 2244775 w 3982395"/>
                <a:gd name="connsiteY1568" fmla="*/ 1208073 h 2274663"/>
                <a:gd name="connsiteX1569" fmla="*/ 2256065 w 3982395"/>
                <a:gd name="connsiteY1569" fmla="*/ 1204677 h 2274663"/>
                <a:gd name="connsiteX1570" fmla="*/ 2253853 w 3982395"/>
                <a:gd name="connsiteY1570" fmla="*/ 1202210 h 2274663"/>
                <a:gd name="connsiteX1571" fmla="*/ 2240976 w 3982395"/>
                <a:gd name="connsiteY1571" fmla="*/ 1167620 h 2274663"/>
                <a:gd name="connsiteX1572" fmla="*/ 2242012 w 3982395"/>
                <a:gd name="connsiteY1572" fmla="*/ 1163298 h 2274663"/>
                <a:gd name="connsiteX1573" fmla="*/ 2245237 w 3982395"/>
                <a:gd name="connsiteY1573" fmla="*/ 1160239 h 2274663"/>
                <a:gd name="connsiteX1574" fmla="*/ 2281631 w 3982395"/>
                <a:gd name="connsiteY1574" fmla="*/ 1154096 h 2274663"/>
                <a:gd name="connsiteX1575" fmla="*/ 2286155 w 3982395"/>
                <a:gd name="connsiteY1575" fmla="*/ 1155048 h 2274663"/>
                <a:gd name="connsiteX1576" fmla="*/ 2282973 w 3982395"/>
                <a:gd name="connsiteY1576" fmla="*/ 1142377 h 2274663"/>
                <a:gd name="connsiteX1577" fmla="*/ 2287000 w 3982395"/>
                <a:gd name="connsiteY1577" fmla="*/ 1102316 h 2274663"/>
                <a:gd name="connsiteX1578" fmla="*/ 2289964 w 3982395"/>
                <a:gd name="connsiteY1578" fmla="*/ 1098929 h 2274663"/>
                <a:gd name="connsiteX1579" fmla="*/ 2294380 w 3982395"/>
                <a:gd name="connsiteY1579" fmla="*/ 1098055 h 2274663"/>
                <a:gd name="connsiteX1580" fmla="*/ 2331087 w 3982395"/>
                <a:gd name="connsiteY1580" fmla="*/ 1114598 h 2274663"/>
                <a:gd name="connsiteX1581" fmla="*/ 2342511 w 3982395"/>
                <a:gd name="connsiteY1581" fmla="*/ 1125668 h 2274663"/>
                <a:gd name="connsiteX1582" fmla="*/ 2343108 w 3982395"/>
                <a:gd name="connsiteY1582" fmla="*/ 1123843 h 2274663"/>
                <a:gd name="connsiteX1583" fmla="*/ 2355961 w 3982395"/>
                <a:gd name="connsiteY1583" fmla="*/ 1108295 h 2274663"/>
                <a:gd name="connsiteX1584" fmla="*/ 2347796 w 3982395"/>
                <a:gd name="connsiteY1584" fmla="*/ 1095842 h 2274663"/>
                <a:gd name="connsiteX1585" fmla="*/ 2344310 w 3982395"/>
                <a:gd name="connsiteY1585" fmla="*/ 1059097 h 2274663"/>
                <a:gd name="connsiteX1586" fmla="*/ 2346430 w 3982395"/>
                <a:gd name="connsiteY1586" fmla="*/ 1055191 h 2274663"/>
                <a:gd name="connsiteX1587" fmla="*/ 2350336 w 3982395"/>
                <a:gd name="connsiteY1587" fmla="*/ 1053071 h 2274663"/>
                <a:gd name="connsiteX1588" fmla="*/ 2367981 w 3982395"/>
                <a:gd name="connsiteY1588" fmla="*/ 1052056 h 2274663"/>
                <a:gd name="connsiteX1589" fmla="*/ 2379456 w 3982395"/>
                <a:gd name="connsiteY1589" fmla="*/ 1054760 h 2274663"/>
                <a:gd name="connsiteX1590" fmla="*/ 2378774 w 3982395"/>
                <a:gd name="connsiteY1590" fmla="*/ 1051517 h 2274663"/>
                <a:gd name="connsiteX1591" fmla="*/ 2384917 w 3982395"/>
                <a:gd name="connsiteY1591" fmla="*/ 1015123 h 2274663"/>
                <a:gd name="connsiteX1592" fmla="*/ 2387976 w 3982395"/>
                <a:gd name="connsiteY1592" fmla="*/ 1011898 h 2274663"/>
                <a:gd name="connsiteX1593" fmla="*/ 2392298 w 3982395"/>
                <a:gd name="connsiteY1593" fmla="*/ 1010861 h 2274663"/>
                <a:gd name="connsiteX1594" fmla="*/ 2426888 w 3982395"/>
                <a:gd name="connsiteY1594" fmla="*/ 1023739 h 2274663"/>
                <a:gd name="connsiteX1595" fmla="*/ 2430330 w 3982395"/>
                <a:gd name="connsiteY1595" fmla="*/ 1026825 h 2274663"/>
                <a:gd name="connsiteX1596" fmla="*/ 2433909 w 3982395"/>
                <a:gd name="connsiteY1596" fmla="*/ 1014260 h 2274663"/>
                <a:gd name="connsiteX1597" fmla="*/ 2457427 w 3982395"/>
                <a:gd name="connsiteY1597" fmla="*/ 981580 h 2274663"/>
                <a:gd name="connsiteX1598" fmla="*/ 2461688 w 3982395"/>
                <a:gd name="connsiteY1598" fmla="*/ 980129 h 2274663"/>
                <a:gd name="connsiteX1599" fmla="*/ 2465949 w 3982395"/>
                <a:gd name="connsiteY1599" fmla="*/ 981580 h 2274663"/>
                <a:gd name="connsiteX1600" fmla="*/ 2484015 w 3982395"/>
                <a:gd name="connsiteY1600" fmla="*/ 1006686 h 2274663"/>
                <a:gd name="connsiteX1601" fmla="*/ 2485702 w 3982395"/>
                <a:gd name="connsiteY1601" fmla="*/ 1005085 h 2274663"/>
                <a:gd name="connsiteX1602" fmla="*/ 2524237 w 3982395"/>
                <a:gd name="connsiteY1602" fmla="*/ 998581 h 2274663"/>
                <a:gd name="connsiteX1603" fmla="*/ 2529026 w 3982395"/>
                <a:gd name="connsiteY1603" fmla="*/ 999589 h 2274663"/>
                <a:gd name="connsiteX1604" fmla="*/ 2526753 w 3982395"/>
                <a:gd name="connsiteY1604" fmla="*/ 990536 h 2274663"/>
                <a:gd name="connsiteX1605" fmla="*/ 2525847 w 3982395"/>
                <a:gd name="connsiteY1605" fmla="*/ 988867 h 2274663"/>
                <a:gd name="connsiteX1606" fmla="*/ 2525981 w 3982395"/>
                <a:gd name="connsiteY1606" fmla="*/ 987462 h 2274663"/>
                <a:gd name="connsiteX1607" fmla="*/ 2525657 w 3982395"/>
                <a:gd name="connsiteY1607" fmla="*/ 986173 h 2274663"/>
                <a:gd name="connsiteX1608" fmla="*/ 2528325 w 3982395"/>
                <a:gd name="connsiteY1608" fmla="*/ 959626 h 2274663"/>
                <a:gd name="connsiteX1609" fmla="*/ 2525482 w 3982395"/>
                <a:gd name="connsiteY1609" fmla="*/ 958478 h 2274663"/>
                <a:gd name="connsiteX1610" fmla="*/ 2497685 w 3982395"/>
                <a:gd name="connsiteY1610" fmla="*/ 938135 h 2274663"/>
                <a:gd name="connsiteX1611" fmla="*/ 2484629 w 3982395"/>
                <a:gd name="connsiteY1611" fmla="*/ 918224 h 2274663"/>
                <a:gd name="connsiteX1612" fmla="*/ 2478118 w 3982395"/>
                <a:gd name="connsiteY1612" fmla="*/ 927087 h 2274663"/>
                <a:gd name="connsiteX1613" fmla="*/ 2463306 w 3982395"/>
                <a:gd name="connsiteY1613" fmla="*/ 936052 h 2274663"/>
                <a:gd name="connsiteX1614" fmla="*/ 2460467 w 3982395"/>
                <a:gd name="connsiteY1614" fmla="*/ 936128 h 2274663"/>
                <a:gd name="connsiteX1615" fmla="*/ 2458046 w 3982395"/>
                <a:gd name="connsiteY1615" fmla="*/ 934643 h 2274663"/>
                <a:gd name="connsiteX1616" fmla="*/ 2448236 w 3982395"/>
                <a:gd name="connsiteY1616" fmla="*/ 913197 h 2274663"/>
                <a:gd name="connsiteX1617" fmla="*/ 2447939 w 3982395"/>
                <a:gd name="connsiteY1617" fmla="*/ 907747 h 2274663"/>
                <a:gd name="connsiteX1618" fmla="*/ 2442535 w 3982395"/>
                <a:gd name="connsiteY1618" fmla="*/ 908508 h 2274663"/>
                <a:gd name="connsiteX1619" fmla="*/ 2410824 w 3982395"/>
                <a:gd name="connsiteY1619" fmla="*/ 905064 h 2274663"/>
                <a:gd name="connsiteX1620" fmla="*/ 2409641 w 3982395"/>
                <a:gd name="connsiteY1620" fmla="*/ 910085 h 2274663"/>
                <a:gd name="connsiteX1621" fmla="*/ 2424117 w 3982395"/>
                <a:gd name="connsiteY1621" fmla="*/ 910524 h 2274663"/>
                <a:gd name="connsiteX1622" fmla="*/ 2440898 w 3982395"/>
                <a:gd name="connsiteY1622" fmla="*/ 916072 h 2274663"/>
                <a:gd name="connsiteX1623" fmla="*/ 2444123 w 3982395"/>
                <a:gd name="connsiteY1623" fmla="*/ 919130 h 2274663"/>
                <a:gd name="connsiteX1624" fmla="*/ 2445159 w 3982395"/>
                <a:gd name="connsiteY1624" fmla="*/ 923452 h 2274663"/>
                <a:gd name="connsiteX1625" fmla="*/ 2398829 w 3982395"/>
                <a:gd name="connsiteY1625" fmla="*/ 987897 h 2274663"/>
                <a:gd name="connsiteX1626" fmla="*/ 2377407 w 3982395"/>
                <a:gd name="connsiteY1626" fmla="*/ 997490 h 2274663"/>
                <a:gd name="connsiteX1627" fmla="*/ 2358898 w 3982395"/>
                <a:gd name="connsiteY1627" fmla="*/ 1001383 h 2274663"/>
                <a:gd name="connsiteX1628" fmla="*/ 2359797 w 3982395"/>
                <a:gd name="connsiteY1628" fmla="*/ 1005656 h 2274663"/>
                <a:gd name="connsiteX1629" fmla="*/ 2355872 w 3982395"/>
                <a:gd name="connsiteY1629" fmla="*/ 1028909 h 2274663"/>
                <a:gd name="connsiteX1630" fmla="*/ 2353918 w 3982395"/>
                <a:gd name="connsiteY1630" fmla="*/ 1030970 h 2274663"/>
                <a:gd name="connsiteX1631" fmla="*/ 2351156 w 3982395"/>
                <a:gd name="connsiteY1631" fmla="*/ 1031632 h 2274663"/>
                <a:gd name="connsiteX1632" fmla="*/ 2318768 w 3982395"/>
                <a:gd name="connsiteY1632" fmla="*/ 1014181 h 2274663"/>
                <a:gd name="connsiteX1633" fmla="*/ 2318273 w 3982395"/>
                <a:gd name="connsiteY1633" fmla="*/ 1013497 h 2274663"/>
                <a:gd name="connsiteX1634" fmla="*/ 2302109 w 3982395"/>
                <a:gd name="connsiteY1634" fmla="*/ 1038148 h 2274663"/>
                <a:gd name="connsiteX1635" fmla="*/ 2283900 w 3982395"/>
                <a:gd name="connsiteY1635" fmla="*/ 1052958 h 2274663"/>
                <a:gd name="connsiteX1636" fmla="*/ 2267030 w 3982395"/>
                <a:gd name="connsiteY1636" fmla="*/ 1061509 h 2274663"/>
                <a:gd name="connsiteX1637" fmla="*/ 2269003 w 3982395"/>
                <a:gd name="connsiteY1637" fmla="*/ 1065403 h 2274663"/>
                <a:gd name="connsiteX1638" fmla="*/ 2271231 w 3982395"/>
                <a:gd name="connsiteY1638" fmla="*/ 1088881 h 2274663"/>
                <a:gd name="connsiteX1639" fmla="*/ 2269876 w 3982395"/>
                <a:gd name="connsiteY1639" fmla="*/ 1091377 h 2274663"/>
                <a:gd name="connsiteX1640" fmla="*/ 2267380 w 3982395"/>
                <a:gd name="connsiteY1640" fmla="*/ 1092731 h 2274663"/>
                <a:gd name="connsiteX1641" fmla="*/ 2231579 w 3982395"/>
                <a:gd name="connsiteY1641" fmla="*/ 1084258 h 2274663"/>
                <a:gd name="connsiteX1642" fmla="*/ 2224990 w 3982395"/>
                <a:gd name="connsiteY1642" fmla="*/ 1078899 h 2274663"/>
                <a:gd name="connsiteX1643" fmla="*/ 2221423 w 3982395"/>
                <a:gd name="connsiteY1643" fmla="*/ 1084666 h 2274663"/>
                <a:gd name="connsiteX1644" fmla="*/ 2212992 w 3982395"/>
                <a:gd name="connsiteY1644" fmla="*/ 1092180 h 2274663"/>
                <a:gd name="connsiteX1645" fmla="*/ 2210269 w 3982395"/>
                <a:gd name="connsiteY1645" fmla="*/ 1092987 h 2274663"/>
                <a:gd name="connsiteX1646" fmla="*/ 2207547 w 3982395"/>
                <a:gd name="connsiteY1646" fmla="*/ 1092180 h 2274663"/>
                <a:gd name="connsiteX1647" fmla="*/ 2199116 w 3982395"/>
                <a:gd name="connsiteY1647" fmla="*/ 1084666 h 2274663"/>
                <a:gd name="connsiteX1648" fmla="*/ 2195649 w 3982395"/>
                <a:gd name="connsiteY1648" fmla="*/ 1079061 h 2274663"/>
                <a:gd name="connsiteX1649" fmla="*/ 2189261 w 3982395"/>
                <a:gd name="connsiteY1649" fmla="*/ 1084257 h 2274663"/>
                <a:gd name="connsiteX1650" fmla="*/ 2174974 w 3982395"/>
                <a:gd name="connsiteY1650" fmla="*/ 1090528 h 2274663"/>
                <a:gd name="connsiteX1651" fmla="*/ 2175861 w 3982395"/>
                <a:gd name="connsiteY1651" fmla="*/ 1105958 h 2274663"/>
                <a:gd name="connsiteX1652" fmla="*/ 2171516 w 3982395"/>
                <a:gd name="connsiteY1652" fmla="*/ 1124398 h 2274663"/>
                <a:gd name="connsiteX1653" fmla="*/ 2185992 w 3982395"/>
                <a:gd name="connsiteY1653" fmla="*/ 1124837 h 2274663"/>
                <a:gd name="connsiteX1654" fmla="*/ 2202773 w 3982395"/>
                <a:gd name="connsiteY1654" fmla="*/ 1130385 h 2274663"/>
                <a:gd name="connsiteX1655" fmla="*/ 2205998 w 3982395"/>
                <a:gd name="connsiteY1655" fmla="*/ 1133443 h 2274663"/>
                <a:gd name="connsiteX1656" fmla="*/ 2207034 w 3982395"/>
                <a:gd name="connsiteY1656" fmla="*/ 1137765 h 2274663"/>
                <a:gd name="connsiteX1657" fmla="*/ 2160704 w 3982395"/>
                <a:gd name="connsiteY1657" fmla="*/ 1202210 h 2274663"/>
                <a:gd name="connsiteX1658" fmla="*/ 2139282 w 3982395"/>
                <a:gd name="connsiteY1658" fmla="*/ 1211803 h 2274663"/>
                <a:gd name="connsiteX1659" fmla="*/ 2120773 w 3982395"/>
                <a:gd name="connsiteY1659" fmla="*/ 1215696 h 2274663"/>
                <a:gd name="connsiteX1660" fmla="*/ 2121672 w 3982395"/>
                <a:gd name="connsiteY1660" fmla="*/ 1219969 h 2274663"/>
                <a:gd name="connsiteX1661" fmla="*/ 2117747 w 3982395"/>
                <a:gd name="connsiteY1661" fmla="*/ 1243222 h 2274663"/>
                <a:gd name="connsiteX1662" fmla="*/ 2115793 w 3982395"/>
                <a:gd name="connsiteY1662" fmla="*/ 1245283 h 2274663"/>
                <a:gd name="connsiteX1663" fmla="*/ 2113031 w 3982395"/>
                <a:gd name="connsiteY1663" fmla="*/ 1245945 h 2274663"/>
                <a:gd name="connsiteX1664" fmla="*/ 2080643 w 3982395"/>
                <a:gd name="connsiteY1664" fmla="*/ 1228494 h 2274663"/>
                <a:gd name="connsiteX1665" fmla="*/ 2080148 w 3982395"/>
                <a:gd name="connsiteY1665" fmla="*/ 1227810 h 2274663"/>
                <a:gd name="connsiteX1666" fmla="*/ 2063984 w 3982395"/>
                <a:gd name="connsiteY1666" fmla="*/ 1252461 h 2274663"/>
                <a:gd name="connsiteX1667" fmla="*/ 2045775 w 3982395"/>
                <a:gd name="connsiteY1667" fmla="*/ 1267271 h 2274663"/>
                <a:gd name="connsiteX1668" fmla="*/ 2028905 w 3982395"/>
                <a:gd name="connsiteY1668" fmla="*/ 1275822 h 2274663"/>
                <a:gd name="connsiteX1669" fmla="*/ 2030878 w 3982395"/>
                <a:gd name="connsiteY1669" fmla="*/ 1279716 h 2274663"/>
                <a:gd name="connsiteX1670" fmla="*/ 2033106 w 3982395"/>
                <a:gd name="connsiteY1670" fmla="*/ 1303194 h 2274663"/>
                <a:gd name="connsiteX1671" fmla="*/ 2031751 w 3982395"/>
                <a:gd name="connsiteY1671" fmla="*/ 1305690 h 2274663"/>
                <a:gd name="connsiteX1672" fmla="*/ 2029255 w 3982395"/>
                <a:gd name="connsiteY1672" fmla="*/ 1307044 h 2274663"/>
                <a:gd name="connsiteX1673" fmla="*/ 1993454 w 3982395"/>
                <a:gd name="connsiteY1673" fmla="*/ 1298571 h 2274663"/>
                <a:gd name="connsiteX1674" fmla="*/ 1986865 w 3982395"/>
                <a:gd name="connsiteY1674" fmla="*/ 1293212 h 2274663"/>
                <a:gd name="connsiteX1675" fmla="*/ 1983298 w 3982395"/>
                <a:gd name="connsiteY1675" fmla="*/ 1298979 h 2274663"/>
                <a:gd name="connsiteX1676" fmla="*/ 1974867 w 3982395"/>
                <a:gd name="connsiteY1676" fmla="*/ 1306493 h 2274663"/>
                <a:gd name="connsiteX1677" fmla="*/ 1972144 w 3982395"/>
                <a:gd name="connsiteY1677" fmla="*/ 1307300 h 2274663"/>
                <a:gd name="connsiteX1678" fmla="*/ 1969422 w 3982395"/>
                <a:gd name="connsiteY1678" fmla="*/ 1306493 h 2274663"/>
                <a:gd name="connsiteX1679" fmla="*/ 1960991 w 3982395"/>
                <a:gd name="connsiteY1679" fmla="*/ 1298979 h 2274663"/>
                <a:gd name="connsiteX1680" fmla="*/ 1957524 w 3982395"/>
                <a:gd name="connsiteY1680" fmla="*/ 1293374 h 2274663"/>
                <a:gd name="connsiteX1681" fmla="*/ 1951136 w 3982395"/>
                <a:gd name="connsiteY1681" fmla="*/ 1298570 h 2274663"/>
                <a:gd name="connsiteX1682" fmla="*/ 1915335 w 3982395"/>
                <a:gd name="connsiteY1682" fmla="*/ 1307044 h 2274663"/>
                <a:gd name="connsiteX1683" fmla="*/ 1912839 w 3982395"/>
                <a:gd name="connsiteY1683" fmla="*/ 1305690 h 2274663"/>
                <a:gd name="connsiteX1684" fmla="*/ 1911484 w 3982395"/>
                <a:gd name="connsiteY1684" fmla="*/ 1303193 h 2274663"/>
                <a:gd name="connsiteX1685" fmla="*/ 1913712 w 3982395"/>
                <a:gd name="connsiteY1685" fmla="*/ 1279716 h 2274663"/>
                <a:gd name="connsiteX1686" fmla="*/ 1916179 w 3982395"/>
                <a:gd name="connsiteY1686" fmla="*/ 1274847 h 2274663"/>
                <a:gd name="connsiteX1687" fmla="*/ 1911119 w 3982395"/>
                <a:gd name="connsiteY1687" fmla="*/ 1272804 h 2274663"/>
                <a:gd name="connsiteX1688" fmla="*/ 1883322 w 3982395"/>
                <a:gd name="connsiteY1688" fmla="*/ 1252461 h 2274663"/>
                <a:gd name="connsiteX1689" fmla="*/ 1870266 w 3982395"/>
                <a:gd name="connsiteY1689" fmla="*/ 1232550 h 2274663"/>
                <a:gd name="connsiteX1690" fmla="*/ 1863755 w 3982395"/>
                <a:gd name="connsiteY1690" fmla="*/ 1241413 h 2274663"/>
                <a:gd name="connsiteX1691" fmla="*/ 1848943 w 3982395"/>
                <a:gd name="connsiteY1691" fmla="*/ 1250378 h 2274663"/>
                <a:gd name="connsiteX1692" fmla="*/ 1846104 w 3982395"/>
                <a:gd name="connsiteY1692" fmla="*/ 1250454 h 2274663"/>
                <a:gd name="connsiteX1693" fmla="*/ 1843683 w 3982395"/>
                <a:gd name="connsiteY1693" fmla="*/ 1248969 h 2274663"/>
                <a:gd name="connsiteX1694" fmla="*/ 1833873 w 3982395"/>
                <a:gd name="connsiteY1694" fmla="*/ 1227523 h 2274663"/>
                <a:gd name="connsiteX1695" fmla="*/ 1833576 w 3982395"/>
                <a:gd name="connsiteY1695" fmla="*/ 1222073 h 2274663"/>
                <a:gd name="connsiteX1696" fmla="*/ 1828172 w 3982395"/>
                <a:gd name="connsiteY1696" fmla="*/ 1222834 h 2274663"/>
                <a:gd name="connsiteX1697" fmla="*/ 1793927 w 3982395"/>
                <a:gd name="connsiteY1697" fmla="*/ 1219115 h 2274663"/>
                <a:gd name="connsiteX1698" fmla="*/ 1732496 w 3982395"/>
                <a:gd name="connsiteY1698" fmla="*/ 1168856 h 2274663"/>
                <a:gd name="connsiteX1699" fmla="*/ 1732379 w 3982395"/>
                <a:gd name="connsiteY1699" fmla="*/ 1164413 h 2274663"/>
                <a:gd name="connsiteX1700" fmla="*/ 1734702 w 3982395"/>
                <a:gd name="connsiteY1700" fmla="*/ 1160624 h 2274663"/>
                <a:gd name="connsiteX1701" fmla="*/ 1749475 w 3982395"/>
                <a:gd name="connsiteY1701" fmla="*/ 1150923 h 2274663"/>
                <a:gd name="connsiteX1702" fmla="*/ 1760765 w 3982395"/>
                <a:gd name="connsiteY1702" fmla="*/ 1147527 h 2274663"/>
                <a:gd name="connsiteX1703" fmla="*/ 1758553 w 3982395"/>
                <a:gd name="connsiteY1703" fmla="*/ 1145060 h 2274663"/>
                <a:gd name="connsiteX1704" fmla="*/ 1745676 w 3982395"/>
                <a:gd name="connsiteY1704" fmla="*/ 1110470 h 2274663"/>
                <a:gd name="connsiteX1705" fmla="*/ 1746712 w 3982395"/>
                <a:gd name="connsiteY1705" fmla="*/ 1106148 h 2274663"/>
                <a:gd name="connsiteX1706" fmla="*/ 1749937 w 3982395"/>
                <a:gd name="connsiteY1706" fmla="*/ 1103089 h 2274663"/>
                <a:gd name="connsiteX1707" fmla="*/ 1786331 w 3982395"/>
                <a:gd name="connsiteY1707" fmla="*/ 1096946 h 2274663"/>
                <a:gd name="connsiteX1708" fmla="*/ 1790855 w 3982395"/>
                <a:gd name="connsiteY1708" fmla="*/ 1097898 h 2274663"/>
                <a:gd name="connsiteX1709" fmla="*/ 1787673 w 3982395"/>
                <a:gd name="connsiteY1709" fmla="*/ 1085227 h 2274663"/>
                <a:gd name="connsiteX1710" fmla="*/ 1791700 w 3982395"/>
                <a:gd name="connsiteY1710" fmla="*/ 1045166 h 2274663"/>
                <a:gd name="connsiteX1711" fmla="*/ 1794664 w 3982395"/>
                <a:gd name="connsiteY1711" fmla="*/ 1041779 h 2274663"/>
                <a:gd name="connsiteX1712" fmla="*/ 1799080 w 3982395"/>
                <a:gd name="connsiteY1712" fmla="*/ 1040905 h 2274663"/>
                <a:gd name="connsiteX1713" fmla="*/ 1835787 w 3982395"/>
                <a:gd name="connsiteY1713" fmla="*/ 1057448 h 2274663"/>
                <a:gd name="connsiteX1714" fmla="*/ 1847211 w 3982395"/>
                <a:gd name="connsiteY1714" fmla="*/ 1068518 h 2274663"/>
                <a:gd name="connsiteX1715" fmla="*/ 1847808 w 3982395"/>
                <a:gd name="connsiteY1715" fmla="*/ 1066693 h 2274663"/>
                <a:gd name="connsiteX1716" fmla="*/ 1860662 w 3982395"/>
                <a:gd name="connsiteY1716" fmla="*/ 1051145 h 2274663"/>
                <a:gd name="connsiteX1717" fmla="*/ 1852496 w 3982395"/>
                <a:gd name="connsiteY1717" fmla="*/ 1038692 h 2274663"/>
                <a:gd name="connsiteX1718" fmla="*/ 1849010 w 3982395"/>
                <a:gd name="connsiteY1718" fmla="*/ 1001947 h 2274663"/>
                <a:gd name="connsiteX1719" fmla="*/ 1850347 w 3982395"/>
                <a:gd name="connsiteY1719" fmla="*/ 999483 h 2274663"/>
                <a:gd name="connsiteX1720" fmla="*/ 1826830 w 3982395"/>
                <a:gd name="connsiteY1720" fmla="*/ 982272 h 2274663"/>
                <a:gd name="connsiteX1721" fmla="*/ 1813004 w 3982395"/>
                <a:gd name="connsiteY1721" fmla="*/ 961186 h 2274663"/>
                <a:gd name="connsiteX1722" fmla="*/ 1806112 w 3982395"/>
                <a:gd name="connsiteY1722" fmla="*/ 970566 h 2274663"/>
                <a:gd name="connsiteX1723" fmla="*/ 1790429 w 3982395"/>
                <a:gd name="connsiteY1723" fmla="*/ 980059 h 2274663"/>
                <a:gd name="connsiteX1724" fmla="*/ 1787424 w 3982395"/>
                <a:gd name="connsiteY1724" fmla="*/ 980138 h 2274663"/>
                <a:gd name="connsiteX1725" fmla="*/ 1784860 w 3982395"/>
                <a:gd name="connsiteY1725" fmla="*/ 978566 h 2274663"/>
                <a:gd name="connsiteX1726" fmla="*/ 1774474 w 3982395"/>
                <a:gd name="connsiteY1726" fmla="*/ 955860 h 2274663"/>
                <a:gd name="connsiteX1727" fmla="*/ 1774159 w 3982395"/>
                <a:gd name="connsiteY1727" fmla="*/ 950089 h 2274663"/>
                <a:gd name="connsiteX1728" fmla="*/ 1768437 w 3982395"/>
                <a:gd name="connsiteY1728" fmla="*/ 950894 h 2274663"/>
                <a:gd name="connsiteX1729" fmla="*/ 1732179 w 3982395"/>
                <a:gd name="connsiteY1729" fmla="*/ 946957 h 2274663"/>
                <a:gd name="connsiteX1730" fmla="*/ 1667136 w 3982395"/>
                <a:gd name="connsiteY1730" fmla="*/ 893744 h 2274663"/>
                <a:gd name="connsiteX1731" fmla="*/ 1667012 w 3982395"/>
                <a:gd name="connsiteY1731" fmla="*/ 889040 h 2274663"/>
                <a:gd name="connsiteX1732" fmla="*/ 1669472 w 3982395"/>
                <a:gd name="connsiteY1732" fmla="*/ 885028 h 2274663"/>
                <a:gd name="connsiteX1733" fmla="*/ 1685114 w 3982395"/>
                <a:gd name="connsiteY1733" fmla="*/ 874756 h 2274663"/>
                <a:gd name="connsiteX1734" fmla="*/ 1697067 w 3982395"/>
                <a:gd name="connsiteY1734" fmla="*/ 871161 h 2274663"/>
                <a:gd name="connsiteX1735" fmla="*/ 1694725 w 3982395"/>
                <a:gd name="connsiteY1735" fmla="*/ 868548 h 2274663"/>
                <a:gd name="connsiteX1736" fmla="*/ 1681091 w 3982395"/>
                <a:gd name="connsiteY1736" fmla="*/ 831925 h 2274663"/>
                <a:gd name="connsiteX1737" fmla="*/ 1682188 w 3982395"/>
                <a:gd name="connsiteY1737" fmla="*/ 827349 h 2274663"/>
                <a:gd name="connsiteX1738" fmla="*/ 1685602 w 3982395"/>
                <a:gd name="connsiteY1738" fmla="*/ 824110 h 2274663"/>
                <a:gd name="connsiteX1739" fmla="*/ 1724137 w 3982395"/>
                <a:gd name="connsiteY1739" fmla="*/ 817606 h 2274663"/>
                <a:gd name="connsiteX1740" fmla="*/ 1728926 w 3982395"/>
                <a:gd name="connsiteY1740" fmla="*/ 818614 h 2274663"/>
                <a:gd name="connsiteX1741" fmla="*/ 1725557 w 3982395"/>
                <a:gd name="connsiteY1741" fmla="*/ 805198 h 2274663"/>
                <a:gd name="connsiteX1742" fmla="*/ 1729821 w 3982395"/>
                <a:gd name="connsiteY1742" fmla="*/ 762782 h 2274663"/>
                <a:gd name="connsiteX1743" fmla="*/ 1732959 w 3982395"/>
                <a:gd name="connsiteY1743" fmla="*/ 759195 h 2274663"/>
                <a:gd name="connsiteX1744" fmla="*/ 1737635 w 3982395"/>
                <a:gd name="connsiteY1744" fmla="*/ 758270 h 2274663"/>
                <a:gd name="connsiteX1745" fmla="*/ 1776499 w 3982395"/>
                <a:gd name="connsiteY1745" fmla="*/ 775786 h 2274663"/>
                <a:gd name="connsiteX1746" fmla="*/ 1788595 w 3982395"/>
                <a:gd name="connsiteY1746" fmla="*/ 787507 h 2274663"/>
                <a:gd name="connsiteX1747" fmla="*/ 1789228 w 3982395"/>
                <a:gd name="connsiteY1747" fmla="*/ 785574 h 2274663"/>
                <a:gd name="connsiteX1748" fmla="*/ 1802837 w 3982395"/>
                <a:gd name="connsiteY1748" fmla="*/ 769113 h 2274663"/>
                <a:gd name="connsiteX1749" fmla="*/ 1794191 w 3982395"/>
                <a:gd name="connsiteY1749" fmla="*/ 755927 h 2274663"/>
                <a:gd name="connsiteX1750" fmla="*/ 1790500 w 3982395"/>
                <a:gd name="connsiteY1750" fmla="*/ 717023 h 2274663"/>
                <a:gd name="connsiteX1751" fmla="*/ 1792745 w 3982395"/>
                <a:gd name="connsiteY1751" fmla="*/ 712887 h 2274663"/>
                <a:gd name="connsiteX1752" fmla="*/ 1796881 w 3982395"/>
                <a:gd name="connsiteY1752" fmla="*/ 710642 h 2274663"/>
                <a:gd name="connsiteX1753" fmla="*/ 1815563 w 3982395"/>
                <a:gd name="connsiteY1753" fmla="*/ 709568 h 2274663"/>
                <a:gd name="connsiteX1754" fmla="*/ 1827713 w 3982395"/>
                <a:gd name="connsiteY1754" fmla="*/ 712431 h 2274663"/>
                <a:gd name="connsiteX1755" fmla="*/ 1826991 w 3982395"/>
                <a:gd name="connsiteY1755" fmla="*/ 708997 h 2274663"/>
                <a:gd name="connsiteX1756" fmla="*/ 1833495 w 3982395"/>
                <a:gd name="connsiteY1756" fmla="*/ 670463 h 2274663"/>
                <a:gd name="connsiteX1757" fmla="*/ 1836733 w 3982395"/>
                <a:gd name="connsiteY1757" fmla="*/ 667049 h 2274663"/>
                <a:gd name="connsiteX1758" fmla="*/ 1841310 w 3982395"/>
                <a:gd name="connsiteY1758" fmla="*/ 665951 h 2274663"/>
                <a:gd name="connsiteX1759" fmla="*/ 1877933 w 3982395"/>
                <a:gd name="connsiteY1759" fmla="*/ 679586 h 2274663"/>
                <a:gd name="connsiteX1760" fmla="*/ 1881577 w 3982395"/>
                <a:gd name="connsiteY1760" fmla="*/ 682853 h 2274663"/>
                <a:gd name="connsiteX1761" fmla="*/ 1885367 w 3982395"/>
                <a:gd name="connsiteY1761" fmla="*/ 669550 h 2274663"/>
                <a:gd name="connsiteX1762" fmla="*/ 1910268 w 3982395"/>
                <a:gd name="connsiteY1762" fmla="*/ 634949 h 2274663"/>
                <a:gd name="connsiteX1763" fmla="*/ 1914779 w 3982395"/>
                <a:gd name="connsiteY1763" fmla="*/ 633412 h 2274663"/>
                <a:gd name="connsiteX1764" fmla="*/ 1919291 w 3982395"/>
                <a:gd name="connsiteY1764" fmla="*/ 634949 h 2274663"/>
                <a:gd name="connsiteX1765" fmla="*/ 1944190 w 3982395"/>
                <a:gd name="connsiteY1765" fmla="*/ 669550 h 2274663"/>
                <a:gd name="connsiteX1766" fmla="*/ 1948805 w 3982395"/>
                <a:gd name="connsiteY1766" fmla="*/ 685748 h 2274663"/>
                <a:gd name="connsiteX1767" fmla="*/ 1950320 w 3982395"/>
                <a:gd name="connsiteY1767" fmla="*/ 684391 h 2274663"/>
                <a:gd name="connsiteX1768" fmla="*/ 1986944 w 3982395"/>
                <a:gd name="connsiteY1768" fmla="*/ 670757 h 2274663"/>
                <a:gd name="connsiteX1769" fmla="*/ 1991520 w 3982395"/>
                <a:gd name="connsiteY1769" fmla="*/ 671854 h 2274663"/>
                <a:gd name="connsiteX1770" fmla="*/ 1994758 w 3982395"/>
                <a:gd name="connsiteY1770" fmla="*/ 675268 h 2274663"/>
                <a:gd name="connsiteX1771" fmla="*/ 2000631 w 3982395"/>
                <a:gd name="connsiteY1771" fmla="*/ 693036 h 2274663"/>
                <a:gd name="connsiteX1772" fmla="*/ 2001240 w 3982395"/>
                <a:gd name="connsiteY1772" fmla="*/ 713085 h 2274663"/>
                <a:gd name="connsiteX1773" fmla="*/ 2016166 w 3982395"/>
                <a:gd name="connsiteY1773" fmla="*/ 709568 h 2274663"/>
                <a:gd name="connsiteX1774" fmla="*/ 2034849 w 3982395"/>
                <a:gd name="connsiteY1774" fmla="*/ 710643 h 2274663"/>
                <a:gd name="connsiteX1775" fmla="*/ 2038985 w 3982395"/>
                <a:gd name="connsiteY1775" fmla="*/ 712887 h 2274663"/>
                <a:gd name="connsiteX1776" fmla="*/ 2041229 w 3982395"/>
                <a:gd name="connsiteY1776" fmla="*/ 717023 h 2274663"/>
                <a:gd name="connsiteX1777" fmla="*/ 2037538 w 3982395"/>
                <a:gd name="connsiteY1777" fmla="*/ 755928 h 2274663"/>
                <a:gd name="connsiteX1778" fmla="*/ 2020608 w 3982395"/>
                <a:gd name="connsiteY1778" fmla="*/ 781747 h 2274663"/>
                <a:gd name="connsiteX1779" fmla="*/ 2021529 w 3982395"/>
                <a:gd name="connsiteY1779" fmla="*/ 782402 h 2274663"/>
                <a:gd name="connsiteX1780" fmla="*/ 2024204 w 3982395"/>
                <a:gd name="connsiteY1780" fmla="*/ 786501 h 2274663"/>
                <a:gd name="connsiteX1781" fmla="*/ 2031307 w 3982395"/>
                <a:gd name="connsiteY1781" fmla="*/ 774633 h 2274663"/>
                <a:gd name="connsiteX1782" fmla="*/ 2064315 w 3982395"/>
                <a:gd name="connsiteY1782" fmla="*/ 747655 h 2274663"/>
                <a:gd name="connsiteX1783" fmla="*/ 2069070 w 3982395"/>
                <a:gd name="connsiteY1783" fmla="*/ 747338 h 2274663"/>
                <a:gd name="connsiteX1784" fmla="*/ 2073030 w 3982395"/>
                <a:gd name="connsiteY1784" fmla="*/ 749990 h 2274663"/>
                <a:gd name="connsiteX1785" fmla="*/ 2087223 w 3982395"/>
                <a:gd name="connsiteY1785" fmla="*/ 787472 h 2274663"/>
                <a:gd name="connsiteX1786" fmla="*/ 2089255 w 3982395"/>
                <a:gd name="connsiteY1786" fmla="*/ 783728 h 2274663"/>
                <a:gd name="connsiteX1787" fmla="*/ 2093161 w 3982395"/>
                <a:gd name="connsiteY1787" fmla="*/ 781608 h 2274663"/>
                <a:gd name="connsiteX1788" fmla="*/ 2110806 w 3982395"/>
                <a:gd name="connsiteY1788" fmla="*/ 780593 h 2274663"/>
                <a:gd name="connsiteX1789" fmla="*/ 2122281 w 3982395"/>
                <a:gd name="connsiteY1789" fmla="*/ 783297 h 2274663"/>
                <a:gd name="connsiteX1790" fmla="*/ 2121599 w 3982395"/>
                <a:gd name="connsiteY1790" fmla="*/ 780054 h 2274663"/>
                <a:gd name="connsiteX1791" fmla="*/ 2122198 w 3982395"/>
                <a:gd name="connsiteY1791" fmla="*/ 776504 h 2274663"/>
                <a:gd name="connsiteX1792" fmla="*/ 2104735 w 3982395"/>
                <a:gd name="connsiteY1792" fmla="*/ 771270 h 2274663"/>
                <a:gd name="connsiteX1793" fmla="*/ 2103163 w 3982395"/>
                <a:gd name="connsiteY1793" fmla="*/ 768707 h 2274663"/>
                <a:gd name="connsiteX1794" fmla="*/ 2103242 w 3982395"/>
                <a:gd name="connsiteY1794" fmla="*/ 765701 h 2274663"/>
                <a:gd name="connsiteX1795" fmla="*/ 2117713 w 3982395"/>
                <a:gd name="connsiteY1795" fmla="*/ 745352 h 2274663"/>
                <a:gd name="connsiteX1796" fmla="*/ 2122553 w 3982395"/>
                <a:gd name="connsiteY1796" fmla="*/ 742194 h 2274663"/>
                <a:gd name="connsiteX1797" fmla="*/ 2118995 w 3982395"/>
                <a:gd name="connsiteY1797" fmla="*/ 737641 h 2274663"/>
                <a:gd name="connsiteX1798" fmla="*/ 2104276 w 3982395"/>
                <a:gd name="connsiteY1798" fmla="*/ 704273 h 2274663"/>
                <a:gd name="connsiteX1799" fmla="*/ 2102846 w 3982395"/>
                <a:gd name="connsiteY1799" fmla="*/ 679098 h 2274663"/>
                <a:gd name="connsiteX1800" fmla="*/ 2092187 w 3982395"/>
                <a:gd name="connsiteY1800" fmla="*/ 683776 h 2274663"/>
                <a:gd name="connsiteX1801" fmla="*/ 2073859 w 3982395"/>
                <a:gd name="connsiteY1801" fmla="*/ 684156 h 2274663"/>
                <a:gd name="connsiteX1802" fmla="*/ 2071216 w 3982395"/>
                <a:gd name="connsiteY1802" fmla="*/ 682722 h 2274663"/>
                <a:gd name="connsiteX1803" fmla="*/ 2069782 w 3982395"/>
                <a:gd name="connsiteY1803" fmla="*/ 680079 h 2274663"/>
                <a:gd name="connsiteX1804" fmla="*/ 2072140 w 3982395"/>
                <a:gd name="connsiteY1804" fmla="*/ 655221 h 2274663"/>
                <a:gd name="connsiteX1805" fmla="*/ 2074753 w 3982395"/>
                <a:gd name="connsiteY1805" fmla="*/ 650067 h 2274663"/>
                <a:gd name="connsiteX1806" fmla="*/ 2069395 w 3982395"/>
                <a:gd name="connsiteY1806" fmla="*/ 647903 h 2274663"/>
                <a:gd name="connsiteX1807" fmla="*/ 2039964 w 3982395"/>
                <a:gd name="connsiteY1807" fmla="*/ 626364 h 2274663"/>
                <a:gd name="connsiteX1808" fmla="*/ 2010241 w 3982395"/>
                <a:gd name="connsiteY1808" fmla="*/ 547759 h 2274663"/>
                <a:gd name="connsiteX1809" fmla="*/ 2012486 w 3982395"/>
                <a:gd name="connsiteY1809" fmla="*/ 543623 h 2274663"/>
                <a:gd name="connsiteX1810" fmla="*/ 2016622 w 3982395"/>
                <a:gd name="connsiteY1810" fmla="*/ 541378 h 2274663"/>
                <a:gd name="connsiteX1811" fmla="*/ 2035304 w 3982395"/>
                <a:gd name="connsiteY1811" fmla="*/ 540304 h 2274663"/>
                <a:gd name="connsiteX1812" fmla="*/ 2047454 w 3982395"/>
                <a:gd name="connsiteY1812" fmla="*/ 543167 h 2274663"/>
                <a:gd name="connsiteX1813" fmla="*/ 2046732 w 3982395"/>
                <a:gd name="connsiteY1813" fmla="*/ 539733 h 2274663"/>
                <a:gd name="connsiteX1814" fmla="*/ 2053236 w 3982395"/>
                <a:gd name="connsiteY1814" fmla="*/ 501199 h 2274663"/>
                <a:gd name="connsiteX1815" fmla="*/ 2056474 w 3982395"/>
                <a:gd name="connsiteY1815" fmla="*/ 497785 h 2274663"/>
                <a:gd name="connsiteX1816" fmla="*/ 2061051 w 3982395"/>
                <a:gd name="connsiteY1816" fmla="*/ 496687 h 2274663"/>
                <a:gd name="connsiteX1817" fmla="*/ 2097674 w 3982395"/>
                <a:gd name="connsiteY1817" fmla="*/ 510322 h 2274663"/>
                <a:gd name="connsiteX1818" fmla="*/ 2101318 w 3982395"/>
                <a:gd name="connsiteY1818" fmla="*/ 513589 h 2274663"/>
                <a:gd name="connsiteX1819" fmla="*/ 2105108 w 3982395"/>
                <a:gd name="connsiteY1819" fmla="*/ 500286 h 2274663"/>
                <a:gd name="connsiteX1820" fmla="*/ 2130009 w 3982395"/>
                <a:gd name="connsiteY1820" fmla="*/ 465685 h 2274663"/>
                <a:gd name="connsiteX1821" fmla="*/ 2134520 w 3982395"/>
                <a:gd name="connsiteY1821" fmla="*/ 464148 h 2274663"/>
                <a:gd name="connsiteX1822" fmla="*/ 2139032 w 3982395"/>
                <a:gd name="connsiteY1822" fmla="*/ 465685 h 2274663"/>
                <a:gd name="connsiteX1823" fmla="*/ 2163931 w 3982395"/>
                <a:gd name="connsiteY1823" fmla="*/ 500286 h 2274663"/>
                <a:gd name="connsiteX1824" fmla="*/ 2168546 w 3982395"/>
                <a:gd name="connsiteY1824" fmla="*/ 516485 h 2274663"/>
                <a:gd name="connsiteX1825" fmla="*/ 2170061 w 3982395"/>
                <a:gd name="connsiteY1825" fmla="*/ 515127 h 2274663"/>
                <a:gd name="connsiteX1826" fmla="*/ 2190077 w 3982395"/>
                <a:gd name="connsiteY1826" fmla="*/ 507675 h 2274663"/>
                <a:gd name="connsiteX1827" fmla="*/ 2189183 w 3982395"/>
                <a:gd name="connsiteY1827" fmla="*/ 491932 h 2274663"/>
                <a:gd name="connsiteX1828" fmla="*/ 2205439 w 3982395"/>
                <a:gd name="connsiteY1828" fmla="*/ 456395 h 2274663"/>
                <a:gd name="connsiteX1829" fmla="*/ 2209451 w 3982395"/>
                <a:gd name="connsiteY1829" fmla="*/ 453935 h 2274663"/>
                <a:gd name="connsiteX1830" fmla="*/ 2214155 w 3982395"/>
                <a:gd name="connsiteY1830" fmla="*/ 454059 h 2274663"/>
                <a:gd name="connsiteX1831" fmla="*/ 2230871 w 3982395"/>
                <a:gd name="connsiteY1831" fmla="*/ 462470 h 2274663"/>
                <a:gd name="connsiteX1832" fmla="*/ 2239962 w 3982395"/>
                <a:gd name="connsiteY1832" fmla="*/ 471024 h 2274663"/>
                <a:gd name="connsiteX1833" fmla="*/ 2241053 w 3982395"/>
                <a:gd name="connsiteY1833" fmla="*/ 467689 h 2274663"/>
                <a:gd name="connsiteX1834" fmla="*/ 2265953 w 3982395"/>
                <a:gd name="connsiteY1834" fmla="*/ 437570 h 2274663"/>
                <a:gd name="connsiteX1835" fmla="*/ 2270465 w 3982395"/>
                <a:gd name="connsiteY1835" fmla="*/ 436232 h 2274663"/>
                <a:gd name="connsiteX1836" fmla="*/ 2274977 w 3982395"/>
                <a:gd name="connsiteY1836" fmla="*/ 437570 h 2274663"/>
                <a:gd name="connsiteX1837" fmla="*/ 2299876 w 3982395"/>
                <a:gd name="connsiteY1837" fmla="*/ 467689 h 2274663"/>
                <a:gd name="connsiteX1838" fmla="*/ 2301399 w 3982395"/>
                <a:gd name="connsiteY1838" fmla="*/ 472341 h 2274663"/>
                <a:gd name="connsiteX1839" fmla="*/ 2311332 w 3982395"/>
                <a:gd name="connsiteY1839" fmla="*/ 462715 h 2274663"/>
                <a:gd name="connsiteX1840" fmla="*/ 2350197 w 3982395"/>
                <a:gd name="connsiteY1840" fmla="*/ 445200 h 2274663"/>
                <a:gd name="connsiteX1841" fmla="*/ 2354873 w 3982395"/>
                <a:gd name="connsiteY1841" fmla="*/ 446125 h 2274663"/>
                <a:gd name="connsiteX1842" fmla="*/ 2358012 w 3982395"/>
                <a:gd name="connsiteY1842" fmla="*/ 449712 h 2274663"/>
                <a:gd name="connsiteX1843" fmla="*/ 2362275 w 3982395"/>
                <a:gd name="connsiteY1843" fmla="*/ 492127 h 2274663"/>
                <a:gd name="connsiteX1844" fmla="*/ 2358172 w 3982395"/>
                <a:gd name="connsiteY1844" fmla="*/ 508463 h 2274663"/>
                <a:gd name="connsiteX1845" fmla="*/ 2360163 w 3982395"/>
                <a:gd name="connsiteY1845" fmla="*/ 508044 h 2274663"/>
                <a:gd name="connsiteX1846" fmla="*/ 2398697 w 3982395"/>
                <a:gd name="connsiteY1846" fmla="*/ 514549 h 2274663"/>
                <a:gd name="connsiteX1847" fmla="*/ 2402111 w 3982395"/>
                <a:gd name="connsiteY1847" fmla="*/ 517787 h 2274663"/>
                <a:gd name="connsiteX1848" fmla="*/ 2403208 w 3982395"/>
                <a:gd name="connsiteY1848" fmla="*/ 522363 h 2274663"/>
                <a:gd name="connsiteX1849" fmla="*/ 2399411 w 3982395"/>
                <a:gd name="connsiteY1849" fmla="*/ 540687 h 2274663"/>
                <a:gd name="connsiteX1850" fmla="*/ 2389914 w 3982395"/>
                <a:gd name="connsiteY1850" fmla="*/ 558355 h 2274663"/>
                <a:gd name="connsiteX1851" fmla="*/ 2404598 w 3982395"/>
                <a:gd name="connsiteY1851" fmla="*/ 562772 h 2274663"/>
                <a:gd name="connsiteX1852" fmla="*/ 2420240 w 3982395"/>
                <a:gd name="connsiteY1852" fmla="*/ 573044 h 2274663"/>
                <a:gd name="connsiteX1853" fmla="*/ 2422700 w 3982395"/>
                <a:gd name="connsiteY1853" fmla="*/ 577055 h 2274663"/>
                <a:gd name="connsiteX1854" fmla="*/ 2422576 w 3982395"/>
                <a:gd name="connsiteY1854" fmla="*/ 581759 h 2274663"/>
                <a:gd name="connsiteX1855" fmla="*/ 2399927 w 3982395"/>
                <a:gd name="connsiteY1855" fmla="*/ 613606 h 2274663"/>
                <a:gd name="connsiteX1856" fmla="*/ 2372355 w 3982395"/>
                <a:gd name="connsiteY1856" fmla="*/ 627502 h 2274663"/>
                <a:gd name="connsiteX1857" fmla="*/ 2372825 w 3982395"/>
                <a:gd name="connsiteY1857" fmla="*/ 628530 h 2274663"/>
                <a:gd name="connsiteX1858" fmla="*/ 2373092 w 3982395"/>
                <a:gd name="connsiteY1858" fmla="*/ 633418 h 2274663"/>
                <a:gd name="connsiteX1859" fmla="*/ 2385178 w 3982395"/>
                <a:gd name="connsiteY1859" fmla="*/ 626691 h 2274663"/>
                <a:gd name="connsiteX1860" fmla="*/ 2427252 w 3982395"/>
                <a:gd name="connsiteY1860" fmla="*/ 619831 h 2274663"/>
                <a:gd name="connsiteX1861" fmla="*/ 2431529 w 3982395"/>
                <a:gd name="connsiteY1861" fmla="*/ 621935 h 2274663"/>
                <a:gd name="connsiteX1862" fmla="*/ 2433633 w 3982395"/>
                <a:gd name="connsiteY1862" fmla="*/ 626212 h 2274663"/>
                <a:gd name="connsiteX1863" fmla="*/ 2426773 w 3982395"/>
                <a:gd name="connsiteY1863" fmla="*/ 668285 h 2274663"/>
                <a:gd name="connsiteX1864" fmla="*/ 2418582 w 3982395"/>
                <a:gd name="connsiteY1864" fmla="*/ 683002 h 2274663"/>
                <a:gd name="connsiteX1865" fmla="*/ 2420613 w 3982395"/>
                <a:gd name="connsiteY1865" fmla="*/ 683113 h 2274663"/>
                <a:gd name="connsiteX1866" fmla="*/ 2456150 w 3982395"/>
                <a:gd name="connsiteY1866" fmla="*/ 699369 h 2274663"/>
                <a:gd name="connsiteX1867" fmla="*/ 2458610 w 3982395"/>
                <a:gd name="connsiteY1867" fmla="*/ 703381 h 2274663"/>
                <a:gd name="connsiteX1868" fmla="*/ 2458486 w 3982395"/>
                <a:gd name="connsiteY1868" fmla="*/ 708085 h 2274663"/>
                <a:gd name="connsiteX1869" fmla="*/ 2450075 w 3982395"/>
                <a:gd name="connsiteY1869" fmla="*/ 724802 h 2274663"/>
                <a:gd name="connsiteX1870" fmla="*/ 2437992 w 3982395"/>
                <a:gd name="connsiteY1870" fmla="*/ 737643 h 2274663"/>
                <a:gd name="connsiteX1871" fmla="*/ 2450150 w 3982395"/>
                <a:gd name="connsiteY1871" fmla="*/ 743122 h 2274663"/>
                <a:gd name="connsiteX1872" fmla="*/ 2461574 w 3982395"/>
                <a:gd name="connsiteY1872" fmla="*/ 754192 h 2274663"/>
                <a:gd name="connsiteX1873" fmla="*/ 2462171 w 3982395"/>
                <a:gd name="connsiteY1873" fmla="*/ 752367 h 2274663"/>
                <a:gd name="connsiteX1874" fmla="*/ 2475024 w 3982395"/>
                <a:gd name="connsiteY1874" fmla="*/ 736819 h 2274663"/>
                <a:gd name="connsiteX1875" fmla="*/ 2466859 w 3982395"/>
                <a:gd name="connsiteY1875" fmla="*/ 724366 h 2274663"/>
                <a:gd name="connsiteX1876" fmla="*/ 2463373 w 3982395"/>
                <a:gd name="connsiteY1876" fmla="*/ 687621 h 2274663"/>
                <a:gd name="connsiteX1877" fmla="*/ 2465493 w 3982395"/>
                <a:gd name="connsiteY1877" fmla="*/ 683715 h 2274663"/>
                <a:gd name="connsiteX1878" fmla="*/ 2469399 w 3982395"/>
                <a:gd name="connsiteY1878" fmla="*/ 681595 h 2274663"/>
                <a:gd name="connsiteX1879" fmla="*/ 2487044 w 3982395"/>
                <a:gd name="connsiteY1879" fmla="*/ 680580 h 2274663"/>
                <a:gd name="connsiteX1880" fmla="*/ 2498519 w 3982395"/>
                <a:gd name="connsiteY1880" fmla="*/ 683284 h 2274663"/>
                <a:gd name="connsiteX1881" fmla="*/ 2497837 w 3982395"/>
                <a:gd name="connsiteY1881" fmla="*/ 680041 h 2274663"/>
                <a:gd name="connsiteX1882" fmla="*/ 2501564 w 3982395"/>
                <a:gd name="connsiteY1882" fmla="*/ 657960 h 2274663"/>
                <a:gd name="connsiteX1883" fmla="*/ 2497000 w 3982395"/>
                <a:gd name="connsiteY1883" fmla="*/ 659963 h 2274663"/>
                <a:gd name="connsiteX1884" fmla="*/ 2478672 w 3982395"/>
                <a:gd name="connsiteY1884" fmla="*/ 660343 h 2274663"/>
                <a:gd name="connsiteX1885" fmla="*/ 2476029 w 3982395"/>
                <a:gd name="connsiteY1885" fmla="*/ 658909 h 2274663"/>
                <a:gd name="connsiteX1886" fmla="*/ 2474595 w 3982395"/>
                <a:gd name="connsiteY1886" fmla="*/ 656266 h 2274663"/>
                <a:gd name="connsiteX1887" fmla="*/ 2476953 w 3982395"/>
                <a:gd name="connsiteY1887" fmla="*/ 631408 h 2274663"/>
                <a:gd name="connsiteX1888" fmla="*/ 2479566 w 3982395"/>
                <a:gd name="connsiteY1888" fmla="*/ 626254 h 2274663"/>
                <a:gd name="connsiteX1889" fmla="*/ 2474208 w 3982395"/>
                <a:gd name="connsiteY1889" fmla="*/ 624090 h 2274663"/>
                <a:gd name="connsiteX1890" fmla="*/ 2444777 w 3982395"/>
                <a:gd name="connsiteY1890" fmla="*/ 602551 h 2274663"/>
                <a:gd name="connsiteX1891" fmla="*/ 2415054 w 3982395"/>
                <a:gd name="connsiteY1891" fmla="*/ 523946 h 2274663"/>
                <a:gd name="connsiteX1892" fmla="*/ 2417299 w 3982395"/>
                <a:gd name="connsiteY1892" fmla="*/ 519810 h 2274663"/>
                <a:gd name="connsiteX1893" fmla="*/ 2421435 w 3982395"/>
                <a:gd name="connsiteY1893" fmla="*/ 517565 h 2274663"/>
                <a:gd name="connsiteX1894" fmla="*/ 2440117 w 3982395"/>
                <a:gd name="connsiteY1894" fmla="*/ 516491 h 2274663"/>
                <a:gd name="connsiteX1895" fmla="*/ 2452267 w 3982395"/>
                <a:gd name="connsiteY1895" fmla="*/ 519354 h 2274663"/>
                <a:gd name="connsiteX1896" fmla="*/ 2451545 w 3982395"/>
                <a:gd name="connsiteY1896" fmla="*/ 515920 h 2274663"/>
                <a:gd name="connsiteX1897" fmla="*/ 2458049 w 3982395"/>
                <a:gd name="connsiteY1897" fmla="*/ 477386 h 2274663"/>
                <a:gd name="connsiteX1898" fmla="*/ 2461287 w 3982395"/>
                <a:gd name="connsiteY1898" fmla="*/ 473972 h 2274663"/>
                <a:gd name="connsiteX1899" fmla="*/ 2465864 w 3982395"/>
                <a:gd name="connsiteY1899" fmla="*/ 472874 h 2274663"/>
                <a:gd name="connsiteX1900" fmla="*/ 2502487 w 3982395"/>
                <a:gd name="connsiteY1900" fmla="*/ 486509 h 2274663"/>
                <a:gd name="connsiteX1901" fmla="*/ 2506131 w 3982395"/>
                <a:gd name="connsiteY1901" fmla="*/ 489776 h 2274663"/>
                <a:gd name="connsiteX1902" fmla="*/ 2509921 w 3982395"/>
                <a:gd name="connsiteY1902" fmla="*/ 476473 h 2274663"/>
                <a:gd name="connsiteX1903" fmla="*/ 2534822 w 3982395"/>
                <a:gd name="connsiteY1903" fmla="*/ 441872 h 2274663"/>
                <a:gd name="connsiteX1904" fmla="*/ 2539333 w 3982395"/>
                <a:gd name="connsiteY1904" fmla="*/ 440335 h 2274663"/>
                <a:gd name="connsiteX1905" fmla="*/ 2543845 w 3982395"/>
                <a:gd name="connsiteY1905" fmla="*/ 441872 h 2274663"/>
                <a:gd name="connsiteX1906" fmla="*/ 2568744 w 3982395"/>
                <a:gd name="connsiteY1906" fmla="*/ 476473 h 2274663"/>
                <a:gd name="connsiteX1907" fmla="*/ 2573359 w 3982395"/>
                <a:gd name="connsiteY1907" fmla="*/ 492672 h 2274663"/>
                <a:gd name="connsiteX1908" fmla="*/ 2574874 w 3982395"/>
                <a:gd name="connsiteY1908" fmla="*/ 491314 h 2274663"/>
                <a:gd name="connsiteX1909" fmla="*/ 2594890 w 3982395"/>
                <a:gd name="connsiteY1909" fmla="*/ 483862 h 2274663"/>
                <a:gd name="connsiteX1910" fmla="*/ 2593996 w 3982395"/>
                <a:gd name="connsiteY1910" fmla="*/ 468119 h 2274663"/>
                <a:gd name="connsiteX1911" fmla="*/ 2610252 w 3982395"/>
                <a:gd name="connsiteY1911" fmla="*/ 432582 h 2274663"/>
                <a:gd name="connsiteX1912" fmla="*/ 2614264 w 3982395"/>
                <a:gd name="connsiteY1912" fmla="*/ 430122 h 2274663"/>
                <a:gd name="connsiteX1913" fmla="*/ 2618968 w 3982395"/>
                <a:gd name="connsiteY1913" fmla="*/ 430246 h 2274663"/>
                <a:gd name="connsiteX1914" fmla="*/ 2635684 w 3982395"/>
                <a:gd name="connsiteY1914" fmla="*/ 438657 h 2274663"/>
                <a:gd name="connsiteX1915" fmla="*/ 2644775 w 3982395"/>
                <a:gd name="connsiteY1915" fmla="*/ 447211 h 2274663"/>
                <a:gd name="connsiteX1916" fmla="*/ 2645866 w 3982395"/>
                <a:gd name="connsiteY1916" fmla="*/ 443876 h 2274663"/>
                <a:gd name="connsiteX1917" fmla="*/ 2670766 w 3982395"/>
                <a:gd name="connsiteY1917" fmla="*/ 413757 h 2274663"/>
                <a:gd name="connsiteX1918" fmla="*/ 1784598 w 3982395"/>
                <a:gd name="connsiteY1918" fmla="*/ 359863 h 2274663"/>
                <a:gd name="connsiteX1919" fmla="*/ 1784352 w 3982395"/>
                <a:gd name="connsiteY1919" fmla="*/ 360063 h 2274663"/>
                <a:gd name="connsiteX1920" fmla="*/ 1783891 w 3982395"/>
                <a:gd name="connsiteY1920" fmla="*/ 368187 h 2274663"/>
                <a:gd name="connsiteX1921" fmla="*/ 1787040 w 3982395"/>
                <a:gd name="connsiteY1921" fmla="*/ 363811 h 2274663"/>
                <a:gd name="connsiteX1922" fmla="*/ 1073046 w 3982395"/>
                <a:gd name="connsiteY1922" fmla="*/ 346617 h 2274663"/>
                <a:gd name="connsiteX1923" fmla="*/ 1077558 w 3982395"/>
                <a:gd name="connsiteY1923" fmla="*/ 348154 h 2274663"/>
                <a:gd name="connsiteX1924" fmla="*/ 1102457 w 3982395"/>
                <a:gd name="connsiteY1924" fmla="*/ 382755 h 2274663"/>
                <a:gd name="connsiteX1925" fmla="*/ 1107072 w 3982395"/>
                <a:gd name="connsiteY1925" fmla="*/ 398954 h 2274663"/>
                <a:gd name="connsiteX1926" fmla="*/ 1108587 w 3982395"/>
                <a:gd name="connsiteY1926" fmla="*/ 397596 h 2274663"/>
                <a:gd name="connsiteX1927" fmla="*/ 1145211 w 3982395"/>
                <a:gd name="connsiteY1927" fmla="*/ 383962 h 2274663"/>
                <a:gd name="connsiteX1928" fmla="*/ 1149787 w 3982395"/>
                <a:gd name="connsiteY1928" fmla="*/ 385059 h 2274663"/>
                <a:gd name="connsiteX1929" fmla="*/ 1153025 w 3982395"/>
                <a:gd name="connsiteY1929" fmla="*/ 388473 h 2274663"/>
                <a:gd name="connsiteX1930" fmla="*/ 1158898 w 3982395"/>
                <a:gd name="connsiteY1930" fmla="*/ 406241 h 2274663"/>
                <a:gd name="connsiteX1931" fmla="*/ 1159507 w 3982395"/>
                <a:gd name="connsiteY1931" fmla="*/ 426290 h 2274663"/>
                <a:gd name="connsiteX1932" fmla="*/ 1174433 w 3982395"/>
                <a:gd name="connsiteY1932" fmla="*/ 422773 h 2274663"/>
                <a:gd name="connsiteX1933" fmla="*/ 1193116 w 3982395"/>
                <a:gd name="connsiteY1933" fmla="*/ 423848 h 2274663"/>
                <a:gd name="connsiteX1934" fmla="*/ 1197252 w 3982395"/>
                <a:gd name="connsiteY1934" fmla="*/ 426092 h 2274663"/>
                <a:gd name="connsiteX1935" fmla="*/ 1199496 w 3982395"/>
                <a:gd name="connsiteY1935" fmla="*/ 430228 h 2274663"/>
                <a:gd name="connsiteX1936" fmla="*/ 1195805 w 3982395"/>
                <a:gd name="connsiteY1936" fmla="*/ 469133 h 2274663"/>
                <a:gd name="connsiteX1937" fmla="*/ 1178875 w 3982395"/>
                <a:gd name="connsiteY1937" fmla="*/ 494952 h 2274663"/>
                <a:gd name="connsiteX1938" fmla="*/ 1179796 w 3982395"/>
                <a:gd name="connsiteY1938" fmla="*/ 495607 h 2274663"/>
                <a:gd name="connsiteX1939" fmla="*/ 1182471 w 3982395"/>
                <a:gd name="connsiteY1939" fmla="*/ 499707 h 2274663"/>
                <a:gd name="connsiteX1940" fmla="*/ 1189574 w 3982395"/>
                <a:gd name="connsiteY1940" fmla="*/ 487838 h 2274663"/>
                <a:gd name="connsiteX1941" fmla="*/ 1222582 w 3982395"/>
                <a:gd name="connsiteY1941" fmla="*/ 460860 h 2274663"/>
                <a:gd name="connsiteX1942" fmla="*/ 1227337 w 3982395"/>
                <a:gd name="connsiteY1942" fmla="*/ 460543 h 2274663"/>
                <a:gd name="connsiteX1943" fmla="*/ 1231297 w 3982395"/>
                <a:gd name="connsiteY1943" fmla="*/ 463195 h 2274663"/>
                <a:gd name="connsiteX1944" fmla="*/ 1246393 w 3982395"/>
                <a:gd name="connsiteY1944" fmla="*/ 503062 h 2274663"/>
                <a:gd name="connsiteX1945" fmla="*/ 1246658 w 3982395"/>
                <a:gd name="connsiteY1945" fmla="*/ 519903 h 2274663"/>
                <a:gd name="connsiteX1946" fmla="*/ 1248473 w 3982395"/>
                <a:gd name="connsiteY1946" fmla="*/ 518984 h 2274663"/>
                <a:gd name="connsiteX1947" fmla="*/ 1287377 w 3982395"/>
                <a:gd name="connsiteY1947" fmla="*/ 515293 h 2274663"/>
                <a:gd name="connsiteX1948" fmla="*/ 1291513 w 3982395"/>
                <a:gd name="connsiteY1948" fmla="*/ 517537 h 2274663"/>
                <a:gd name="connsiteX1949" fmla="*/ 1293758 w 3982395"/>
                <a:gd name="connsiteY1949" fmla="*/ 521674 h 2274663"/>
                <a:gd name="connsiteX1950" fmla="*/ 1294832 w 3982395"/>
                <a:gd name="connsiteY1950" fmla="*/ 540356 h 2274663"/>
                <a:gd name="connsiteX1951" fmla="*/ 1290231 w 3982395"/>
                <a:gd name="connsiteY1951" fmla="*/ 559880 h 2274663"/>
                <a:gd name="connsiteX1952" fmla="*/ 1305559 w 3982395"/>
                <a:gd name="connsiteY1952" fmla="*/ 560345 h 2274663"/>
                <a:gd name="connsiteX1953" fmla="*/ 1323327 w 3982395"/>
                <a:gd name="connsiteY1953" fmla="*/ 566219 h 2274663"/>
                <a:gd name="connsiteX1954" fmla="*/ 1326741 w 3982395"/>
                <a:gd name="connsiteY1954" fmla="*/ 569457 h 2274663"/>
                <a:gd name="connsiteX1955" fmla="*/ 1327838 w 3982395"/>
                <a:gd name="connsiteY1955" fmla="*/ 574033 h 2274663"/>
                <a:gd name="connsiteX1956" fmla="*/ 1278784 w 3982395"/>
                <a:gd name="connsiteY1956" fmla="*/ 642267 h 2274663"/>
                <a:gd name="connsiteX1957" fmla="*/ 1256103 w 3982395"/>
                <a:gd name="connsiteY1957" fmla="*/ 652424 h 2274663"/>
                <a:gd name="connsiteX1958" fmla="*/ 1236506 w 3982395"/>
                <a:gd name="connsiteY1958" fmla="*/ 656546 h 2274663"/>
                <a:gd name="connsiteX1959" fmla="*/ 1237457 w 3982395"/>
                <a:gd name="connsiteY1959" fmla="*/ 661069 h 2274663"/>
                <a:gd name="connsiteX1960" fmla="*/ 1233302 w 3982395"/>
                <a:gd name="connsiteY1960" fmla="*/ 685690 h 2274663"/>
                <a:gd name="connsiteX1961" fmla="*/ 1231232 w 3982395"/>
                <a:gd name="connsiteY1961" fmla="*/ 687872 h 2274663"/>
                <a:gd name="connsiteX1962" fmla="*/ 1228308 w 3982395"/>
                <a:gd name="connsiteY1962" fmla="*/ 688573 h 2274663"/>
                <a:gd name="connsiteX1963" fmla="*/ 1194016 w 3982395"/>
                <a:gd name="connsiteY1963" fmla="*/ 670096 h 2274663"/>
                <a:gd name="connsiteX1964" fmla="*/ 1193495 w 3982395"/>
                <a:gd name="connsiteY1964" fmla="*/ 669376 h 2274663"/>
                <a:gd name="connsiteX1965" fmla="*/ 1176380 w 3982395"/>
                <a:gd name="connsiteY1965" fmla="*/ 695477 h 2274663"/>
                <a:gd name="connsiteX1966" fmla="*/ 1175613 w 3982395"/>
                <a:gd name="connsiteY1966" fmla="*/ 696101 h 2274663"/>
                <a:gd name="connsiteX1967" fmla="*/ 1176181 w 3982395"/>
                <a:gd name="connsiteY1967" fmla="*/ 697147 h 2274663"/>
                <a:gd name="connsiteX1968" fmla="*/ 1172695 w 3982395"/>
                <a:gd name="connsiteY1968" fmla="*/ 733891 h 2274663"/>
                <a:gd name="connsiteX1969" fmla="*/ 1156706 w 3982395"/>
                <a:gd name="connsiteY1969" fmla="*/ 758274 h 2274663"/>
                <a:gd name="connsiteX1970" fmla="*/ 1157576 w 3982395"/>
                <a:gd name="connsiteY1970" fmla="*/ 758893 h 2274663"/>
                <a:gd name="connsiteX1971" fmla="*/ 1160102 w 3982395"/>
                <a:gd name="connsiteY1971" fmla="*/ 762764 h 2274663"/>
                <a:gd name="connsiteX1972" fmla="*/ 1166812 w 3982395"/>
                <a:gd name="connsiteY1972" fmla="*/ 751555 h 2274663"/>
                <a:gd name="connsiteX1973" fmla="*/ 1197986 w 3982395"/>
                <a:gd name="connsiteY1973" fmla="*/ 726075 h 2274663"/>
                <a:gd name="connsiteX1974" fmla="*/ 1202478 w 3982395"/>
                <a:gd name="connsiteY1974" fmla="*/ 725776 h 2274663"/>
                <a:gd name="connsiteX1975" fmla="*/ 1206218 w 3982395"/>
                <a:gd name="connsiteY1975" fmla="*/ 728281 h 2274663"/>
                <a:gd name="connsiteX1976" fmla="*/ 1219339 w 3982395"/>
                <a:gd name="connsiteY1976" fmla="*/ 762931 h 2274663"/>
                <a:gd name="connsiteX1977" fmla="*/ 1247862 w 3982395"/>
                <a:gd name="connsiteY1977" fmla="*/ 775786 h 2274663"/>
                <a:gd name="connsiteX1978" fmla="*/ 1250469 w 3982395"/>
                <a:gd name="connsiteY1978" fmla="*/ 778312 h 2274663"/>
                <a:gd name="connsiteX1979" fmla="*/ 1259184 w 3982395"/>
                <a:gd name="connsiteY1979" fmla="*/ 777486 h 2274663"/>
                <a:gd name="connsiteX1980" fmla="*/ 1263090 w 3982395"/>
                <a:gd name="connsiteY1980" fmla="*/ 779605 h 2274663"/>
                <a:gd name="connsiteX1981" fmla="*/ 1264055 w 3982395"/>
                <a:gd name="connsiteY1981" fmla="*/ 781383 h 2274663"/>
                <a:gd name="connsiteX1982" fmla="*/ 1274200 w 3982395"/>
                <a:gd name="connsiteY1982" fmla="*/ 769113 h 2274663"/>
                <a:gd name="connsiteX1983" fmla="*/ 1265554 w 3982395"/>
                <a:gd name="connsiteY1983" fmla="*/ 755927 h 2274663"/>
                <a:gd name="connsiteX1984" fmla="*/ 1261863 w 3982395"/>
                <a:gd name="connsiteY1984" fmla="*/ 717023 h 2274663"/>
                <a:gd name="connsiteX1985" fmla="*/ 1264108 w 3982395"/>
                <a:gd name="connsiteY1985" fmla="*/ 712887 h 2274663"/>
                <a:gd name="connsiteX1986" fmla="*/ 1268244 w 3982395"/>
                <a:gd name="connsiteY1986" fmla="*/ 710642 h 2274663"/>
                <a:gd name="connsiteX1987" fmla="*/ 1286926 w 3982395"/>
                <a:gd name="connsiteY1987" fmla="*/ 709568 h 2274663"/>
                <a:gd name="connsiteX1988" fmla="*/ 1299076 w 3982395"/>
                <a:gd name="connsiteY1988" fmla="*/ 712431 h 2274663"/>
                <a:gd name="connsiteX1989" fmla="*/ 1298354 w 3982395"/>
                <a:gd name="connsiteY1989" fmla="*/ 708997 h 2274663"/>
                <a:gd name="connsiteX1990" fmla="*/ 1304858 w 3982395"/>
                <a:gd name="connsiteY1990" fmla="*/ 670463 h 2274663"/>
                <a:gd name="connsiteX1991" fmla="*/ 1308096 w 3982395"/>
                <a:gd name="connsiteY1991" fmla="*/ 667049 h 2274663"/>
                <a:gd name="connsiteX1992" fmla="*/ 1312673 w 3982395"/>
                <a:gd name="connsiteY1992" fmla="*/ 665951 h 2274663"/>
                <a:gd name="connsiteX1993" fmla="*/ 1349296 w 3982395"/>
                <a:gd name="connsiteY1993" fmla="*/ 679586 h 2274663"/>
                <a:gd name="connsiteX1994" fmla="*/ 1352940 w 3982395"/>
                <a:gd name="connsiteY1994" fmla="*/ 682853 h 2274663"/>
                <a:gd name="connsiteX1995" fmla="*/ 1356730 w 3982395"/>
                <a:gd name="connsiteY1995" fmla="*/ 669550 h 2274663"/>
                <a:gd name="connsiteX1996" fmla="*/ 1381631 w 3982395"/>
                <a:gd name="connsiteY1996" fmla="*/ 634949 h 2274663"/>
                <a:gd name="connsiteX1997" fmla="*/ 1386142 w 3982395"/>
                <a:gd name="connsiteY1997" fmla="*/ 633412 h 2274663"/>
                <a:gd name="connsiteX1998" fmla="*/ 1390654 w 3982395"/>
                <a:gd name="connsiteY1998" fmla="*/ 634949 h 2274663"/>
                <a:gd name="connsiteX1999" fmla="*/ 1415553 w 3982395"/>
                <a:gd name="connsiteY1999" fmla="*/ 669550 h 2274663"/>
                <a:gd name="connsiteX2000" fmla="*/ 1420168 w 3982395"/>
                <a:gd name="connsiteY2000" fmla="*/ 685748 h 2274663"/>
                <a:gd name="connsiteX2001" fmla="*/ 1421683 w 3982395"/>
                <a:gd name="connsiteY2001" fmla="*/ 684391 h 2274663"/>
                <a:gd name="connsiteX2002" fmla="*/ 1458307 w 3982395"/>
                <a:gd name="connsiteY2002" fmla="*/ 670757 h 2274663"/>
                <a:gd name="connsiteX2003" fmla="*/ 1462883 w 3982395"/>
                <a:gd name="connsiteY2003" fmla="*/ 671854 h 2274663"/>
                <a:gd name="connsiteX2004" fmla="*/ 1466121 w 3982395"/>
                <a:gd name="connsiteY2004" fmla="*/ 675268 h 2274663"/>
                <a:gd name="connsiteX2005" fmla="*/ 1471994 w 3982395"/>
                <a:gd name="connsiteY2005" fmla="*/ 693036 h 2274663"/>
                <a:gd name="connsiteX2006" fmla="*/ 1472603 w 3982395"/>
                <a:gd name="connsiteY2006" fmla="*/ 713085 h 2274663"/>
                <a:gd name="connsiteX2007" fmla="*/ 1487529 w 3982395"/>
                <a:gd name="connsiteY2007" fmla="*/ 709568 h 2274663"/>
                <a:gd name="connsiteX2008" fmla="*/ 1506212 w 3982395"/>
                <a:gd name="connsiteY2008" fmla="*/ 710643 h 2274663"/>
                <a:gd name="connsiteX2009" fmla="*/ 1510348 w 3982395"/>
                <a:gd name="connsiteY2009" fmla="*/ 712887 h 2274663"/>
                <a:gd name="connsiteX2010" fmla="*/ 1512592 w 3982395"/>
                <a:gd name="connsiteY2010" fmla="*/ 717023 h 2274663"/>
                <a:gd name="connsiteX2011" fmla="*/ 1508901 w 3982395"/>
                <a:gd name="connsiteY2011" fmla="*/ 755928 h 2274663"/>
                <a:gd name="connsiteX2012" fmla="*/ 1491971 w 3982395"/>
                <a:gd name="connsiteY2012" fmla="*/ 781747 h 2274663"/>
                <a:gd name="connsiteX2013" fmla="*/ 1492892 w 3982395"/>
                <a:gd name="connsiteY2013" fmla="*/ 782402 h 2274663"/>
                <a:gd name="connsiteX2014" fmla="*/ 1495567 w 3982395"/>
                <a:gd name="connsiteY2014" fmla="*/ 786501 h 2274663"/>
                <a:gd name="connsiteX2015" fmla="*/ 1502670 w 3982395"/>
                <a:gd name="connsiteY2015" fmla="*/ 774633 h 2274663"/>
                <a:gd name="connsiteX2016" fmla="*/ 1535678 w 3982395"/>
                <a:gd name="connsiteY2016" fmla="*/ 747655 h 2274663"/>
                <a:gd name="connsiteX2017" fmla="*/ 1540433 w 3982395"/>
                <a:gd name="connsiteY2017" fmla="*/ 747338 h 2274663"/>
                <a:gd name="connsiteX2018" fmla="*/ 1544393 w 3982395"/>
                <a:gd name="connsiteY2018" fmla="*/ 749990 h 2274663"/>
                <a:gd name="connsiteX2019" fmla="*/ 1559489 w 3982395"/>
                <a:gd name="connsiteY2019" fmla="*/ 789857 h 2274663"/>
                <a:gd name="connsiteX2020" fmla="*/ 1559754 w 3982395"/>
                <a:gd name="connsiteY2020" fmla="*/ 806698 h 2274663"/>
                <a:gd name="connsiteX2021" fmla="*/ 1561569 w 3982395"/>
                <a:gd name="connsiteY2021" fmla="*/ 805778 h 2274663"/>
                <a:gd name="connsiteX2022" fmla="*/ 1600473 w 3982395"/>
                <a:gd name="connsiteY2022" fmla="*/ 802088 h 2274663"/>
                <a:gd name="connsiteX2023" fmla="*/ 1604609 w 3982395"/>
                <a:gd name="connsiteY2023" fmla="*/ 804332 h 2274663"/>
                <a:gd name="connsiteX2024" fmla="*/ 1606854 w 3982395"/>
                <a:gd name="connsiteY2024" fmla="*/ 808468 h 2274663"/>
                <a:gd name="connsiteX2025" fmla="*/ 1607928 w 3982395"/>
                <a:gd name="connsiteY2025" fmla="*/ 827151 h 2274663"/>
                <a:gd name="connsiteX2026" fmla="*/ 1603327 w 3982395"/>
                <a:gd name="connsiteY2026" fmla="*/ 846675 h 2274663"/>
                <a:gd name="connsiteX2027" fmla="*/ 1618655 w 3982395"/>
                <a:gd name="connsiteY2027" fmla="*/ 847140 h 2274663"/>
                <a:gd name="connsiteX2028" fmla="*/ 1636423 w 3982395"/>
                <a:gd name="connsiteY2028" fmla="*/ 853014 h 2274663"/>
                <a:gd name="connsiteX2029" fmla="*/ 1639837 w 3982395"/>
                <a:gd name="connsiteY2029" fmla="*/ 856252 h 2274663"/>
                <a:gd name="connsiteX2030" fmla="*/ 1640934 w 3982395"/>
                <a:gd name="connsiteY2030" fmla="*/ 860828 h 2274663"/>
                <a:gd name="connsiteX2031" fmla="*/ 1591880 w 3982395"/>
                <a:gd name="connsiteY2031" fmla="*/ 929062 h 2274663"/>
                <a:gd name="connsiteX2032" fmla="*/ 1591862 w 3982395"/>
                <a:gd name="connsiteY2032" fmla="*/ 929070 h 2274663"/>
                <a:gd name="connsiteX2033" fmla="*/ 1595420 w 3982395"/>
                <a:gd name="connsiteY2033" fmla="*/ 928231 h 2274663"/>
                <a:gd name="connsiteX2034" fmla="*/ 1613065 w 3982395"/>
                <a:gd name="connsiteY2034" fmla="*/ 929247 h 2274663"/>
                <a:gd name="connsiteX2035" fmla="*/ 1616972 w 3982395"/>
                <a:gd name="connsiteY2035" fmla="*/ 931366 h 2274663"/>
                <a:gd name="connsiteX2036" fmla="*/ 1619092 w 3982395"/>
                <a:gd name="connsiteY2036" fmla="*/ 935273 h 2274663"/>
                <a:gd name="connsiteX2037" fmla="*/ 1615606 w 3982395"/>
                <a:gd name="connsiteY2037" fmla="*/ 972017 h 2274663"/>
                <a:gd name="connsiteX2038" fmla="*/ 1599617 w 3982395"/>
                <a:gd name="connsiteY2038" fmla="*/ 996400 h 2274663"/>
                <a:gd name="connsiteX2039" fmla="*/ 1600487 w 3982395"/>
                <a:gd name="connsiteY2039" fmla="*/ 997019 h 2274663"/>
                <a:gd name="connsiteX2040" fmla="*/ 1603013 w 3982395"/>
                <a:gd name="connsiteY2040" fmla="*/ 1000890 h 2274663"/>
                <a:gd name="connsiteX2041" fmla="*/ 1609723 w 3982395"/>
                <a:gd name="connsiteY2041" fmla="*/ 989681 h 2274663"/>
                <a:gd name="connsiteX2042" fmla="*/ 1640897 w 3982395"/>
                <a:gd name="connsiteY2042" fmla="*/ 964201 h 2274663"/>
                <a:gd name="connsiteX2043" fmla="*/ 1645389 w 3982395"/>
                <a:gd name="connsiteY2043" fmla="*/ 963902 h 2274663"/>
                <a:gd name="connsiteX2044" fmla="*/ 1649129 w 3982395"/>
                <a:gd name="connsiteY2044" fmla="*/ 966407 h 2274663"/>
                <a:gd name="connsiteX2045" fmla="*/ 1663387 w 3982395"/>
                <a:gd name="connsiteY2045" fmla="*/ 1004060 h 2274663"/>
                <a:gd name="connsiteX2046" fmla="*/ 1663637 w 3982395"/>
                <a:gd name="connsiteY2046" fmla="*/ 1019966 h 2274663"/>
                <a:gd name="connsiteX2047" fmla="*/ 1665351 w 3982395"/>
                <a:gd name="connsiteY2047" fmla="*/ 1019097 h 2274663"/>
                <a:gd name="connsiteX2048" fmla="*/ 1702095 w 3982395"/>
                <a:gd name="connsiteY2048" fmla="*/ 1015612 h 2274663"/>
                <a:gd name="connsiteX2049" fmla="*/ 1706001 w 3982395"/>
                <a:gd name="connsiteY2049" fmla="*/ 1017731 h 2274663"/>
                <a:gd name="connsiteX2050" fmla="*/ 1708121 w 3982395"/>
                <a:gd name="connsiteY2050" fmla="*/ 1021638 h 2274663"/>
                <a:gd name="connsiteX2051" fmla="*/ 1709136 w 3982395"/>
                <a:gd name="connsiteY2051" fmla="*/ 1039283 h 2274663"/>
                <a:gd name="connsiteX2052" fmla="*/ 1704791 w 3982395"/>
                <a:gd name="connsiteY2052" fmla="*/ 1057723 h 2274663"/>
                <a:gd name="connsiteX2053" fmla="*/ 1719267 w 3982395"/>
                <a:gd name="connsiteY2053" fmla="*/ 1058162 h 2274663"/>
                <a:gd name="connsiteX2054" fmla="*/ 1736048 w 3982395"/>
                <a:gd name="connsiteY2054" fmla="*/ 1063710 h 2274663"/>
                <a:gd name="connsiteX2055" fmla="*/ 1739273 w 3982395"/>
                <a:gd name="connsiteY2055" fmla="*/ 1066768 h 2274663"/>
                <a:gd name="connsiteX2056" fmla="*/ 1740309 w 3982395"/>
                <a:gd name="connsiteY2056" fmla="*/ 1071090 h 2274663"/>
                <a:gd name="connsiteX2057" fmla="*/ 1693979 w 3982395"/>
                <a:gd name="connsiteY2057" fmla="*/ 1135535 h 2274663"/>
                <a:gd name="connsiteX2058" fmla="*/ 1672557 w 3982395"/>
                <a:gd name="connsiteY2058" fmla="*/ 1145128 h 2274663"/>
                <a:gd name="connsiteX2059" fmla="*/ 1654048 w 3982395"/>
                <a:gd name="connsiteY2059" fmla="*/ 1149021 h 2274663"/>
                <a:gd name="connsiteX2060" fmla="*/ 1654947 w 3982395"/>
                <a:gd name="connsiteY2060" fmla="*/ 1153294 h 2274663"/>
                <a:gd name="connsiteX2061" fmla="*/ 1651022 w 3982395"/>
                <a:gd name="connsiteY2061" fmla="*/ 1176547 h 2274663"/>
                <a:gd name="connsiteX2062" fmla="*/ 1649068 w 3982395"/>
                <a:gd name="connsiteY2062" fmla="*/ 1178608 h 2274663"/>
                <a:gd name="connsiteX2063" fmla="*/ 1646306 w 3982395"/>
                <a:gd name="connsiteY2063" fmla="*/ 1179270 h 2274663"/>
                <a:gd name="connsiteX2064" fmla="*/ 1613918 w 3982395"/>
                <a:gd name="connsiteY2064" fmla="*/ 1161819 h 2274663"/>
                <a:gd name="connsiteX2065" fmla="*/ 1613423 w 3982395"/>
                <a:gd name="connsiteY2065" fmla="*/ 1161135 h 2274663"/>
                <a:gd name="connsiteX2066" fmla="*/ 1597259 w 3982395"/>
                <a:gd name="connsiteY2066" fmla="*/ 1185786 h 2274663"/>
                <a:gd name="connsiteX2067" fmla="*/ 1579050 w 3982395"/>
                <a:gd name="connsiteY2067" fmla="*/ 1200596 h 2274663"/>
                <a:gd name="connsiteX2068" fmla="*/ 1562180 w 3982395"/>
                <a:gd name="connsiteY2068" fmla="*/ 1209147 h 2274663"/>
                <a:gd name="connsiteX2069" fmla="*/ 1564153 w 3982395"/>
                <a:gd name="connsiteY2069" fmla="*/ 1213041 h 2274663"/>
                <a:gd name="connsiteX2070" fmla="*/ 1566381 w 3982395"/>
                <a:gd name="connsiteY2070" fmla="*/ 1236519 h 2274663"/>
                <a:gd name="connsiteX2071" fmla="*/ 1565026 w 3982395"/>
                <a:gd name="connsiteY2071" fmla="*/ 1239015 h 2274663"/>
                <a:gd name="connsiteX2072" fmla="*/ 1562530 w 3982395"/>
                <a:gd name="connsiteY2072" fmla="*/ 1240369 h 2274663"/>
                <a:gd name="connsiteX2073" fmla="*/ 1526729 w 3982395"/>
                <a:gd name="connsiteY2073" fmla="*/ 1231896 h 2274663"/>
                <a:gd name="connsiteX2074" fmla="*/ 1520140 w 3982395"/>
                <a:gd name="connsiteY2074" fmla="*/ 1226537 h 2274663"/>
                <a:gd name="connsiteX2075" fmla="*/ 1516573 w 3982395"/>
                <a:gd name="connsiteY2075" fmla="*/ 1232304 h 2274663"/>
                <a:gd name="connsiteX2076" fmla="*/ 1508142 w 3982395"/>
                <a:gd name="connsiteY2076" fmla="*/ 1239818 h 2274663"/>
                <a:gd name="connsiteX2077" fmla="*/ 1505419 w 3982395"/>
                <a:gd name="connsiteY2077" fmla="*/ 1240625 h 2274663"/>
                <a:gd name="connsiteX2078" fmla="*/ 1502697 w 3982395"/>
                <a:gd name="connsiteY2078" fmla="*/ 1239818 h 2274663"/>
                <a:gd name="connsiteX2079" fmla="*/ 1494266 w 3982395"/>
                <a:gd name="connsiteY2079" fmla="*/ 1232304 h 2274663"/>
                <a:gd name="connsiteX2080" fmla="*/ 1490799 w 3982395"/>
                <a:gd name="connsiteY2080" fmla="*/ 1226699 h 2274663"/>
                <a:gd name="connsiteX2081" fmla="*/ 1484411 w 3982395"/>
                <a:gd name="connsiteY2081" fmla="*/ 1231895 h 2274663"/>
                <a:gd name="connsiteX2082" fmla="*/ 1479754 w 3982395"/>
                <a:gd name="connsiteY2082" fmla="*/ 1233939 h 2274663"/>
                <a:gd name="connsiteX2083" fmla="*/ 1482480 w 3982395"/>
                <a:gd name="connsiteY2083" fmla="*/ 1235765 h 2274663"/>
                <a:gd name="connsiteX2084" fmla="*/ 1497576 w 3982395"/>
                <a:gd name="connsiteY2084" fmla="*/ 1275632 h 2274663"/>
                <a:gd name="connsiteX2085" fmla="*/ 1497841 w 3982395"/>
                <a:gd name="connsiteY2085" fmla="*/ 1292473 h 2274663"/>
                <a:gd name="connsiteX2086" fmla="*/ 1499656 w 3982395"/>
                <a:gd name="connsiteY2086" fmla="*/ 1291553 h 2274663"/>
                <a:gd name="connsiteX2087" fmla="*/ 1538560 w 3982395"/>
                <a:gd name="connsiteY2087" fmla="*/ 1287863 h 2274663"/>
                <a:gd name="connsiteX2088" fmla="*/ 1542696 w 3982395"/>
                <a:gd name="connsiteY2088" fmla="*/ 1290107 h 2274663"/>
                <a:gd name="connsiteX2089" fmla="*/ 1544941 w 3982395"/>
                <a:gd name="connsiteY2089" fmla="*/ 1294243 h 2274663"/>
                <a:gd name="connsiteX2090" fmla="*/ 1546015 w 3982395"/>
                <a:gd name="connsiteY2090" fmla="*/ 1312926 h 2274663"/>
                <a:gd name="connsiteX2091" fmla="*/ 1541414 w 3982395"/>
                <a:gd name="connsiteY2091" fmla="*/ 1332450 h 2274663"/>
                <a:gd name="connsiteX2092" fmla="*/ 1556742 w 3982395"/>
                <a:gd name="connsiteY2092" fmla="*/ 1332915 h 2274663"/>
                <a:gd name="connsiteX2093" fmla="*/ 1574510 w 3982395"/>
                <a:gd name="connsiteY2093" fmla="*/ 1338789 h 2274663"/>
                <a:gd name="connsiteX2094" fmla="*/ 1577924 w 3982395"/>
                <a:gd name="connsiteY2094" fmla="*/ 1342027 h 2274663"/>
                <a:gd name="connsiteX2095" fmla="*/ 1579021 w 3982395"/>
                <a:gd name="connsiteY2095" fmla="*/ 1346603 h 2274663"/>
                <a:gd name="connsiteX2096" fmla="*/ 1577951 w 3982395"/>
                <a:gd name="connsiteY2096" fmla="*/ 1349478 h 2274663"/>
                <a:gd name="connsiteX2097" fmla="*/ 1578961 w 3982395"/>
                <a:gd name="connsiteY2097" fmla="*/ 1350383 h 2274663"/>
                <a:gd name="connsiteX2098" fmla="*/ 1582540 w 3982395"/>
                <a:gd name="connsiteY2098" fmla="*/ 1337818 h 2274663"/>
                <a:gd name="connsiteX2099" fmla="*/ 1606058 w 3982395"/>
                <a:gd name="connsiteY2099" fmla="*/ 1305138 h 2274663"/>
                <a:gd name="connsiteX2100" fmla="*/ 1610319 w 3982395"/>
                <a:gd name="connsiteY2100" fmla="*/ 1303687 h 2274663"/>
                <a:gd name="connsiteX2101" fmla="*/ 1614580 w 3982395"/>
                <a:gd name="connsiteY2101" fmla="*/ 1305138 h 2274663"/>
                <a:gd name="connsiteX2102" fmla="*/ 1638097 w 3982395"/>
                <a:gd name="connsiteY2102" fmla="*/ 1337818 h 2274663"/>
                <a:gd name="connsiteX2103" fmla="*/ 1642456 w 3982395"/>
                <a:gd name="connsiteY2103" fmla="*/ 1353117 h 2274663"/>
                <a:gd name="connsiteX2104" fmla="*/ 1643886 w 3982395"/>
                <a:gd name="connsiteY2104" fmla="*/ 1351835 h 2274663"/>
                <a:gd name="connsiteX2105" fmla="*/ 1678476 w 3982395"/>
                <a:gd name="connsiteY2105" fmla="*/ 1338958 h 2274663"/>
                <a:gd name="connsiteX2106" fmla="*/ 1682798 w 3982395"/>
                <a:gd name="connsiteY2106" fmla="*/ 1339994 h 2274663"/>
                <a:gd name="connsiteX2107" fmla="*/ 1685857 w 3982395"/>
                <a:gd name="connsiteY2107" fmla="*/ 1343219 h 2274663"/>
                <a:gd name="connsiteX2108" fmla="*/ 1691404 w 3982395"/>
                <a:gd name="connsiteY2108" fmla="*/ 1360000 h 2274663"/>
                <a:gd name="connsiteX2109" fmla="*/ 1691979 w 3982395"/>
                <a:gd name="connsiteY2109" fmla="*/ 1378936 h 2274663"/>
                <a:gd name="connsiteX2110" fmla="*/ 1706076 w 3982395"/>
                <a:gd name="connsiteY2110" fmla="*/ 1375614 h 2274663"/>
                <a:gd name="connsiteX2111" fmla="*/ 1723721 w 3982395"/>
                <a:gd name="connsiteY2111" fmla="*/ 1376630 h 2274663"/>
                <a:gd name="connsiteX2112" fmla="*/ 1727628 w 3982395"/>
                <a:gd name="connsiteY2112" fmla="*/ 1378749 h 2274663"/>
                <a:gd name="connsiteX2113" fmla="*/ 1729748 w 3982395"/>
                <a:gd name="connsiteY2113" fmla="*/ 1382656 h 2274663"/>
                <a:gd name="connsiteX2114" fmla="*/ 1726262 w 3982395"/>
                <a:gd name="connsiteY2114" fmla="*/ 1419400 h 2274663"/>
                <a:gd name="connsiteX2115" fmla="*/ 1710273 w 3982395"/>
                <a:gd name="connsiteY2115" fmla="*/ 1443783 h 2274663"/>
                <a:gd name="connsiteX2116" fmla="*/ 1711143 w 3982395"/>
                <a:gd name="connsiteY2116" fmla="*/ 1444402 h 2274663"/>
                <a:gd name="connsiteX2117" fmla="*/ 1713669 w 3982395"/>
                <a:gd name="connsiteY2117" fmla="*/ 1448273 h 2274663"/>
                <a:gd name="connsiteX2118" fmla="*/ 1720379 w 3982395"/>
                <a:gd name="connsiteY2118" fmla="*/ 1437064 h 2274663"/>
                <a:gd name="connsiteX2119" fmla="*/ 1751553 w 3982395"/>
                <a:gd name="connsiteY2119" fmla="*/ 1411584 h 2274663"/>
                <a:gd name="connsiteX2120" fmla="*/ 1756045 w 3982395"/>
                <a:gd name="connsiteY2120" fmla="*/ 1411285 h 2274663"/>
                <a:gd name="connsiteX2121" fmla="*/ 1759785 w 3982395"/>
                <a:gd name="connsiteY2121" fmla="*/ 1413790 h 2274663"/>
                <a:gd name="connsiteX2122" fmla="*/ 1774043 w 3982395"/>
                <a:gd name="connsiteY2122" fmla="*/ 1451443 h 2274663"/>
                <a:gd name="connsiteX2123" fmla="*/ 1774293 w 3982395"/>
                <a:gd name="connsiteY2123" fmla="*/ 1467349 h 2274663"/>
                <a:gd name="connsiteX2124" fmla="*/ 1776007 w 3982395"/>
                <a:gd name="connsiteY2124" fmla="*/ 1466481 h 2274663"/>
                <a:gd name="connsiteX2125" fmla="*/ 1812751 w 3982395"/>
                <a:gd name="connsiteY2125" fmla="*/ 1462995 h 2274663"/>
                <a:gd name="connsiteX2126" fmla="*/ 1816657 w 3982395"/>
                <a:gd name="connsiteY2126" fmla="*/ 1465115 h 2274663"/>
                <a:gd name="connsiteX2127" fmla="*/ 1818777 w 3982395"/>
                <a:gd name="connsiteY2127" fmla="*/ 1469021 h 2274663"/>
                <a:gd name="connsiteX2128" fmla="*/ 1819792 w 3982395"/>
                <a:gd name="connsiteY2128" fmla="*/ 1486666 h 2274663"/>
                <a:gd name="connsiteX2129" fmla="*/ 1815447 w 3982395"/>
                <a:gd name="connsiteY2129" fmla="*/ 1505106 h 2274663"/>
                <a:gd name="connsiteX2130" fmla="*/ 1829923 w 3982395"/>
                <a:gd name="connsiteY2130" fmla="*/ 1505546 h 2274663"/>
                <a:gd name="connsiteX2131" fmla="*/ 1846704 w 3982395"/>
                <a:gd name="connsiteY2131" fmla="*/ 1511093 h 2274663"/>
                <a:gd name="connsiteX2132" fmla="*/ 1849929 w 3982395"/>
                <a:gd name="connsiteY2132" fmla="*/ 1514152 h 2274663"/>
                <a:gd name="connsiteX2133" fmla="*/ 1850965 w 3982395"/>
                <a:gd name="connsiteY2133" fmla="*/ 1518474 h 2274663"/>
                <a:gd name="connsiteX2134" fmla="*/ 1804635 w 3982395"/>
                <a:gd name="connsiteY2134" fmla="*/ 1582919 h 2274663"/>
                <a:gd name="connsiteX2135" fmla="*/ 1783213 w 3982395"/>
                <a:gd name="connsiteY2135" fmla="*/ 1592512 h 2274663"/>
                <a:gd name="connsiteX2136" fmla="*/ 1764704 w 3982395"/>
                <a:gd name="connsiteY2136" fmla="*/ 1596405 h 2274663"/>
                <a:gd name="connsiteX2137" fmla="*/ 1765603 w 3982395"/>
                <a:gd name="connsiteY2137" fmla="*/ 1600677 h 2274663"/>
                <a:gd name="connsiteX2138" fmla="*/ 1761678 w 3982395"/>
                <a:gd name="connsiteY2138" fmla="*/ 1623931 h 2274663"/>
                <a:gd name="connsiteX2139" fmla="*/ 1759724 w 3982395"/>
                <a:gd name="connsiteY2139" fmla="*/ 1625991 h 2274663"/>
                <a:gd name="connsiteX2140" fmla="*/ 1756962 w 3982395"/>
                <a:gd name="connsiteY2140" fmla="*/ 1626653 h 2274663"/>
                <a:gd name="connsiteX2141" fmla="*/ 1724574 w 3982395"/>
                <a:gd name="connsiteY2141" fmla="*/ 1609203 h 2274663"/>
                <a:gd name="connsiteX2142" fmla="*/ 1724079 w 3982395"/>
                <a:gd name="connsiteY2142" fmla="*/ 1608519 h 2274663"/>
                <a:gd name="connsiteX2143" fmla="*/ 1707915 w 3982395"/>
                <a:gd name="connsiteY2143" fmla="*/ 1633169 h 2274663"/>
                <a:gd name="connsiteX2144" fmla="*/ 1689706 w 3982395"/>
                <a:gd name="connsiteY2144" fmla="*/ 1647980 h 2274663"/>
                <a:gd name="connsiteX2145" fmla="*/ 1672836 w 3982395"/>
                <a:gd name="connsiteY2145" fmla="*/ 1656531 h 2274663"/>
                <a:gd name="connsiteX2146" fmla="*/ 1674809 w 3982395"/>
                <a:gd name="connsiteY2146" fmla="*/ 1660425 h 2274663"/>
                <a:gd name="connsiteX2147" fmla="*/ 1677037 w 3982395"/>
                <a:gd name="connsiteY2147" fmla="*/ 1683902 h 2274663"/>
                <a:gd name="connsiteX2148" fmla="*/ 1675682 w 3982395"/>
                <a:gd name="connsiteY2148" fmla="*/ 1686398 h 2274663"/>
                <a:gd name="connsiteX2149" fmla="*/ 1673186 w 3982395"/>
                <a:gd name="connsiteY2149" fmla="*/ 1687752 h 2274663"/>
                <a:gd name="connsiteX2150" fmla="*/ 1637385 w 3982395"/>
                <a:gd name="connsiteY2150" fmla="*/ 1679279 h 2274663"/>
                <a:gd name="connsiteX2151" fmla="*/ 1637227 w 3982395"/>
                <a:gd name="connsiteY2151" fmla="*/ 1679151 h 2274663"/>
                <a:gd name="connsiteX2152" fmla="*/ 1634472 w 3982395"/>
                <a:gd name="connsiteY2152" fmla="*/ 1690842 h 2274663"/>
                <a:gd name="connsiteX2153" fmla="*/ 1648948 w 3982395"/>
                <a:gd name="connsiteY2153" fmla="*/ 1691282 h 2274663"/>
                <a:gd name="connsiteX2154" fmla="*/ 1665729 w 3982395"/>
                <a:gd name="connsiteY2154" fmla="*/ 1696829 h 2274663"/>
                <a:gd name="connsiteX2155" fmla="*/ 1668954 w 3982395"/>
                <a:gd name="connsiteY2155" fmla="*/ 1699888 h 2274663"/>
                <a:gd name="connsiteX2156" fmla="*/ 1669990 w 3982395"/>
                <a:gd name="connsiteY2156" fmla="*/ 1704210 h 2274663"/>
                <a:gd name="connsiteX2157" fmla="*/ 1623660 w 3982395"/>
                <a:gd name="connsiteY2157" fmla="*/ 1768655 h 2274663"/>
                <a:gd name="connsiteX2158" fmla="*/ 1602238 w 3982395"/>
                <a:gd name="connsiteY2158" fmla="*/ 1778248 h 2274663"/>
                <a:gd name="connsiteX2159" fmla="*/ 1583729 w 3982395"/>
                <a:gd name="connsiteY2159" fmla="*/ 1782141 h 2274663"/>
                <a:gd name="connsiteX2160" fmla="*/ 1584628 w 3982395"/>
                <a:gd name="connsiteY2160" fmla="*/ 1786413 h 2274663"/>
                <a:gd name="connsiteX2161" fmla="*/ 1580703 w 3982395"/>
                <a:gd name="connsiteY2161" fmla="*/ 1809667 h 2274663"/>
                <a:gd name="connsiteX2162" fmla="*/ 1578749 w 3982395"/>
                <a:gd name="connsiteY2162" fmla="*/ 1811727 h 2274663"/>
                <a:gd name="connsiteX2163" fmla="*/ 1575987 w 3982395"/>
                <a:gd name="connsiteY2163" fmla="*/ 1812389 h 2274663"/>
                <a:gd name="connsiteX2164" fmla="*/ 1543599 w 3982395"/>
                <a:gd name="connsiteY2164" fmla="*/ 1794939 h 2274663"/>
                <a:gd name="connsiteX2165" fmla="*/ 1543104 w 3982395"/>
                <a:gd name="connsiteY2165" fmla="*/ 1794255 h 2274663"/>
                <a:gd name="connsiteX2166" fmla="*/ 1526940 w 3982395"/>
                <a:gd name="connsiteY2166" fmla="*/ 1818905 h 2274663"/>
                <a:gd name="connsiteX2167" fmla="*/ 1508731 w 3982395"/>
                <a:gd name="connsiteY2167" fmla="*/ 1833716 h 2274663"/>
                <a:gd name="connsiteX2168" fmla="*/ 1491861 w 3982395"/>
                <a:gd name="connsiteY2168" fmla="*/ 1842267 h 2274663"/>
                <a:gd name="connsiteX2169" fmla="*/ 1493834 w 3982395"/>
                <a:gd name="connsiteY2169" fmla="*/ 1846161 h 2274663"/>
                <a:gd name="connsiteX2170" fmla="*/ 1494368 w 3982395"/>
                <a:gd name="connsiteY2170" fmla="*/ 1851787 h 2274663"/>
                <a:gd name="connsiteX2171" fmla="*/ 1508844 w 3982395"/>
                <a:gd name="connsiteY2171" fmla="*/ 1857176 h 2274663"/>
                <a:gd name="connsiteX2172" fmla="*/ 1512286 w 3982395"/>
                <a:gd name="connsiteY2172" fmla="*/ 1860262 h 2274663"/>
                <a:gd name="connsiteX2173" fmla="*/ 1515865 w 3982395"/>
                <a:gd name="connsiteY2173" fmla="*/ 1847698 h 2274663"/>
                <a:gd name="connsiteX2174" fmla="*/ 1539383 w 3982395"/>
                <a:gd name="connsiteY2174" fmla="*/ 1815018 h 2274663"/>
                <a:gd name="connsiteX2175" fmla="*/ 1543644 w 3982395"/>
                <a:gd name="connsiteY2175" fmla="*/ 1813566 h 2274663"/>
                <a:gd name="connsiteX2176" fmla="*/ 1547905 w 3982395"/>
                <a:gd name="connsiteY2176" fmla="*/ 1815018 h 2274663"/>
                <a:gd name="connsiteX2177" fmla="*/ 1571422 w 3982395"/>
                <a:gd name="connsiteY2177" fmla="*/ 1847698 h 2274663"/>
                <a:gd name="connsiteX2178" fmla="*/ 1575781 w 3982395"/>
                <a:gd name="connsiteY2178" fmla="*/ 1862997 h 2274663"/>
                <a:gd name="connsiteX2179" fmla="*/ 1577211 w 3982395"/>
                <a:gd name="connsiteY2179" fmla="*/ 1861714 h 2274663"/>
                <a:gd name="connsiteX2180" fmla="*/ 1611801 w 3982395"/>
                <a:gd name="connsiteY2180" fmla="*/ 1848837 h 2274663"/>
                <a:gd name="connsiteX2181" fmla="*/ 1616123 w 3982395"/>
                <a:gd name="connsiteY2181" fmla="*/ 1849874 h 2274663"/>
                <a:gd name="connsiteX2182" fmla="*/ 1619182 w 3982395"/>
                <a:gd name="connsiteY2182" fmla="*/ 1853099 h 2274663"/>
                <a:gd name="connsiteX2183" fmla="*/ 1624729 w 3982395"/>
                <a:gd name="connsiteY2183" fmla="*/ 1869880 h 2274663"/>
                <a:gd name="connsiteX2184" fmla="*/ 1625304 w 3982395"/>
                <a:gd name="connsiteY2184" fmla="*/ 1888816 h 2274663"/>
                <a:gd name="connsiteX2185" fmla="*/ 1639401 w 3982395"/>
                <a:gd name="connsiteY2185" fmla="*/ 1885494 h 2274663"/>
                <a:gd name="connsiteX2186" fmla="*/ 1657046 w 3982395"/>
                <a:gd name="connsiteY2186" fmla="*/ 1886509 h 2274663"/>
                <a:gd name="connsiteX2187" fmla="*/ 1660953 w 3982395"/>
                <a:gd name="connsiteY2187" fmla="*/ 1888629 h 2274663"/>
                <a:gd name="connsiteX2188" fmla="*/ 1663073 w 3982395"/>
                <a:gd name="connsiteY2188" fmla="*/ 1892535 h 2274663"/>
                <a:gd name="connsiteX2189" fmla="*/ 1659587 w 3982395"/>
                <a:gd name="connsiteY2189" fmla="*/ 1929279 h 2274663"/>
                <a:gd name="connsiteX2190" fmla="*/ 1643598 w 3982395"/>
                <a:gd name="connsiteY2190" fmla="*/ 1953663 h 2274663"/>
                <a:gd name="connsiteX2191" fmla="*/ 1644468 w 3982395"/>
                <a:gd name="connsiteY2191" fmla="*/ 1954281 h 2274663"/>
                <a:gd name="connsiteX2192" fmla="*/ 1646994 w 3982395"/>
                <a:gd name="connsiteY2192" fmla="*/ 1958153 h 2274663"/>
                <a:gd name="connsiteX2193" fmla="*/ 1653704 w 3982395"/>
                <a:gd name="connsiteY2193" fmla="*/ 1946943 h 2274663"/>
                <a:gd name="connsiteX2194" fmla="*/ 1684878 w 3982395"/>
                <a:gd name="connsiteY2194" fmla="*/ 1921463 h 2274663"/>
                <a:gd name="connsiteX2195" fmla="*/ 1689370 w 3982395"/>
                <a:gd name="connsiteY2195" fmla="*/ 1921164 h 2274663"/>
                <a:gd name="connsiteX2196" fmla="*/ 1693110 w 3982395"/>
                <a:gd name="connsiteY2196" fmla="*/ 1923669 h 2274663"/>
                <a:gd name="connsiteX2197" fmla="*/ 1707368 w 3982395"/>
                <a:gd name="connsiteY2197" fmla="*/ 1961322 h 2274663"/>
                <a:gd name="connsiteX2198" fmla="*/ 1707618 w 3982395"/>
                <a:gd name="connsiteY2198" fmla="*/ 1977228 h 2274663"/>
                <a:gd name="connsiteX2199" fmla="*/ 1709332 w 3982395"/>
                <a:gd name="connsiteY2199" fmla="*/ 1976360 h 2274663"/>
                <a:gd name="connsiteX2200" fmla="*/ 1746076 w 3982395"/>
                <a:gd name="connsiteY2200" fmla="*/ 1972874 h 2274663"/>
                <a:gd name="connsiteX2201" fmla="*/ 1749982 w 3982395"/>
                <a:gd name="connsiteY2201" fmla="*/ 1974994 h 2274663"/>
                <a:gd name="connsiteX2202" fmla="*/ 1752102 w 3982395"/>
                <a:gd name="connsiteY2202" fmla="*/ 1978900 h 2274663"/>
                <a:gd name="connsiteX2203" fmla="*/ 1753117 w 3982395"/>
                <a:gd name="connsiteY2203" fmla="*/ 1996545 h 2274663"/>
                <a:gd name="connsiteX2204" fmla="*/ 1748772 w 3982395"/>
                <a:gd name="connsiteY2204" fmla="*/ 2014985 h 2274663"/>
                <a:gd name="connsiteX2205" fmla="*/ 1763248 w 3982395"/>
                <a:gd name="connsiteY2205" fmla="*/ 2015425 h 2274663"/>
                <a:gd name="connsiteX2206" fmla="*/ 1780029 w 3982395"/>
                <a:gd name="connsiteY2206" fmla="*/ 2020972 h 2274663"/>
                <a:gd name="connsiteX2207" fmla="*/ 1783254 w 3982395"/>
                <a:gd name="connsiteY2207" fmla="*/ 2024031 h 2274663"/>
                <a:gd name="connsiteX2208" fmla="*/ 1784290 w 3982395"/>
                <a:gd name="connsiteY2208" fmla="*/ 2028353 h 2274663"/>
                <a:gd name="connsiteX2209" fmla="*/ 1737960 w 3982395"/>
                <a:gd name="connsiteY2209" fmla="*/ 2092798 h 2274663"/>
                <a:gd name="connsiteX2210" fmla="*/ 1716538 w 3982395"/>
                <a:gd name="connsiteY2210" fmla="*/ 2102391 h 2274663"/>
                <a:gd name="connsiteX2211" fmla="*/ 1698029 w 3982395"/>
                <a:gd name="connsiteY2211" fmla="*/ 2106284 h 2274663"/>
                <a:gd name="connsiteX2212" fmla="*/ 1698928 w 3982395"/>
                <a:gd name="connsiteY2212" fmla="*/ 2110556 h 2274663"/>
                <a:gd name="connsiteX2213" fmla="*/ 1695003 w 3982395"/>
                <a:gd name="connsiteY2213" fmla="*/ 2133810 h 2274663"/>
                <a:gd name="connsiteX2214" fmla="*/ 1693049 w 3982395"/>
                <a:gd name="connsiteY2214" fmla="*/ 2135870 h 2274663"/>
                <a:gd name="connsiteX2215" fmla="*/ 1690287 w 3982395"/>
                <a:gd name="connsiteY2215" fmla="*/ 2136532 h 2274663"/>
                <a:gd name="connsiteX2216" fmla="*/ 1657899 w 3982395"/>
                <a:gd name="connsiteY2216" fmla="*/ 2119082 h 2274663"/>
                <a:gd name="connsiteX2217" fmla="*/ 1657404 w 3982395"/>
                <a:gd name="connsiteY2217" fmla="*/ 2118398 h 2274663"/>
                <a:gd name="connsiteX2218" fmla="*/ 1641240 w 3982395"/>
                <a:gd name="connsiteY2218" fmla="*/ 2143048 h 2274663"/>
                <a:gd name="connsiteX2219" fmla="*/ 1623031 w 3982395"/>
                <a:gd name="connsiteY2219" fmla="*/ 2157859 h 2274663"/>
                <a:gd name="connsiteX2220" fmla="*/ 1606161 w 3982395"/>
                <a:gd name="connsiteY2220" fmla="*/ 2166410 h 2274663"/>
                <a:gd name="connsiteX2221" fmla="*/ 1608134 w 3982395"/>
                <a:gd name="connsiteY2221" fmla="*/ 2170304 h 2274663"/>
                <a:gd name="connsiteX2222" fmla="*/ 1610362 w 3982395"/>
                <a:gd name="connsiteY2222" fmla="*/ 2193781 h 2274663"/>
                <a:gd name="connsiteX2223" fmla="*/ 1609007 w 3982395"/>
                <a:gd name="connsiteY2223" fmla="*/ 2196277 h 2274663"/>
                <a:gd name="connsiteX2224" fmla="*/ 1606511 w 3982395"/>
                <a:gd name="connsiteY2224" fmla="*/ 2197631 h 2274663"/>
                <a:gd name="connsiteX2225" fmla="*/ 1570710 w 3982395"/>
                <a:gd name="connsiteY2225" fmla="*/ 2189158 h 2274663"/>
                <a:gd name="connsiteX2226" fmla="*/ 1564121 w 3982395"/>
                <a:gd name="connsiteY2226" fmla="*/ 2183799 h 2274663"/>
                <a:gd name="connsiteX2227" fmla="*/ 1560554 w 3982395"/>
                <a:gd name="connsiteY2227" fmla="*/ 2189567 h 2274663"/>
                <a:gd name="connsiteX2228" fmla="*/ 1552123 w 3982395"/>
                <a:gd name="connsiteY2228" fmla="*/ 2197080 h 2274663"/>
                <a:gd name="connsiteX2229" fmla="*/ 1549400 w 3982395"/>
                <a:gd name="connsiteY2229" fmla="*/ 2197888 h 2274663"/>
                <a:gd name="connsiteX2230" fmla="*/ 1546678 w 3982395"/>
                <a:gd name="connsiteY2230" fmla="*/ 2197080 h 2274663"/>
                <a:gd name="connsiteX2231" fmla="*/ 1538247 w 3982395"/>
                <a:gd name="connsiteY2231" fmla="*/ 2189567 h 2274663"/>
                <a:gd name="connsiteX2232" fmla="*/ 1534780 w 3982395"/>
                <a:gd name="connsiteY2232" fmla="*/ 2183962 h 2274663"/>
                <a:gd name="connsiteX2233" fmla="*/ 1528392 w 3982395"/>
                <a:gd name="connsiteY2233" fmla="*/ 2189158 h 2274663"/>
                <a:gd name="connsiteX2234" fmla="*/ 1492591 w 3982395"/>
                <a:gd name="connsiteY2234" fmla="*/ 2197631 h 2274663"/>
                <a:gd name="connsiteX2235" fmla="*/ 1490095 w 3982395"/>
                <a:gd name="connsiteY2235" fmla="*/ 2196277 h 2274663"/>
                <a:gd name="connsiteX2236" fmla="*/ 1488740 w 3982395"/>
                <a:gd name="connsiteY2236" fmla="*/ 2193781 h 2274663"/>
                <a:gd name="connsiteX2237" fmla="*/ 1490968 w 3982395"/>
                <a:gd name="connsiteY2237" fmla="*/ 2170303 h 2274663"/>
                <a:gd name="connsiteX2238" fmla="*/ 1493435 w 3982395"/>
                <a:gd name="connsiteY2238" fmla="*/ 2165435 h 2274663"/>
                <a:gd name="connsiteX2239" fmla="*/ 1488375 w 3982395"/>
                <a:gd name="connsiteY2239" fmla="*/ 2163391 h 2274663"/>
                <a:gd name="connsiteX2240" fmla="*/ 1460578 w 3982395"/>
                <a:gd name="connsiteY2240" fmla="*/ 2143048 h 2274663"/>
                <a:gd name="connsiteX2241" fmla="*/ 1447522 w 3982395"/>
                <a:gd name="connsiteY2241" fmla="*/ 2123138 h 2274663"/>
                <a:gd name="connsiteX2242" fmla="*/ 1441011 w 3982395"/>
                <a:gd name="connsiteY2242" fmla="*/ 2132000 h 2274663"/>
                <a:gd name="connsiteX2243" fmla="*/ 1426199 w 3982395"/>
                <a:gd name="connsiteY2243" fmla="*/ 2140966 h 2274663"/>
                <a:gd name="connsiteX2244" fmla="*/ 1423360 w 3982395"/>
                <a:gd name="connsiteY2244" fmla="*/ 2141041 h 2274663"/>
                <a:gd name="connsiteX2245" fmla="*/ 1420939 w 3982395"/>
                <a:gd name="connsiteY2245" fmla="*/ 2139556 h 2274663"/>
                <a:gd name="connsiteX2246" fmla="*/ 1411129 w 3982395"/>
                <a:gd name="connsiteY2246" fmla="*/ 2118111 h 2274663"/>
                <a:gd name="connsiteX2247" fmla="*/ 1410832 w 3982395"/>
                <a:gd name="connsiteY2247" fmla="*/ 2112661 h 2274663"/>
                <a:gd name="connsiteX2248" fmla="*/ 1405428 w 3982395"/>
                <a:gd name="connsiteY2248" fmla="*/ 2113421 h 2274663"/>
                <a:gd name="connsiteX2249" fmla="*/ 1371183 w 3982395"/>
                <a:gd name="connsiteY2249" fmla="*/ 2109702 h 2274663"/>
                <a:gd name="connsiteX2250" fmla="*/ 1351733 w 3982395"/>
                <a:gd name="connsiteY2250" fmla="*/ 2099900 h 2274663"/>
                <a:gd name="connsiteX2251" fmla="*/ 1352007 w 3982395"/>
                <a:gd name="connsiteY2251" fmla="*/ 2102788 h 2274663"/>
                <a:gd name="connsiteX2252" fmla="*/ 1350574 w 3982395"/>
                <a:gd name="connsiteY2252" fmla="*/ 2105431 h 2274663"/>
                <a:gd name="connsiteX2253" fmla="*/ 1347931 w 3982395"/>
                <a:gd name="connsiteY2253" fmla="*/ 2106865 h 2274663"/>
                <a:gd name="connsiteX2254" fmla="*/ 1310025 w 3982395"/>
                <a:gd name="connsiteY2254" fmla="*/ 2097893 h 2274663"/>
                <a:gd name="connsiteX2255" fmla="*/ 1303049 w 3982395"/>
                <a:gd name="connsiteY2255" fmla="*/ 2092219 h 2274663"/>
                <a:gd name="connsiteX2256" fmla="*/ 1299271 w 3982395"/>
                <a:gd name="connsiteY2256" fmla="*/ 2098326 h 2274663"/>
                <a:gd name="connsiteX2257" fmla="*/ 1290345 w 3982395"/>
                <a:gd name="connsiteY2257" fmla="*/ 2106281 h 2274663"/>
                <a:gd name="connsiteX2258" fmla="*/ 1287462 w 3982395"/>
                <a:gd name="connsiteY2258" fmla="*/ 2107136 h 2274663"/>
                <a:gd name="connsiteX2259" fmla="*/ 1284580 w 3982395"/>
                <a:gd name="connsiteY2259" fmla="*/ 2106281 h 2274663"/>
                <a:gd name="connsiteX2260" fmla="*/ 1275653 w 3982395"/>
                <a:gd name="connsiteY2260" fmla="*/ 2098326 h 2274663"/>
                <a:gd name="connsiteX2261" fmla="*/ 1271982 w 3982395"/>
                <a:gd name="connsiteY2261" fmla="*/ 2092391 h 2274663"/>
                <a:gd name="connsiteX2262" fmla="*/ 1265218 w 3982395"/>
                <a:gd name="connsiteY2262" fmla="*/ 2097893 h 2274663"/>
                <a:gd name="connsiteX2263" fmla="*/ 1227313 w 3982395"/>
                <a:gd name="connsiteY2263" fmla="*/ 2106864 h 2274663"/>
                <a:gd name="connsiteX2264" fmla="*/ 1224670 w 3982395"/>
                <a:gd name="connsiteY2264" fmla="*/ 2105431 h 2274663"/>
                <a:gd name="connsiteX2265" fmla="*/ 1223236 w 3982395"/>
                <a:gd name="connsiteY2265" fmla="*/ 2102788 h 2274663"/>
                <a:gd name="connsiteX2266" fmla="*/ 1225594 w 3982395"/>
                <a:gd name="connsiteY2266" fmla="*/ 2077930 h 2274663"/>
                <a:gd name="connsiteX2267" fmla="*/ 1228207 w 3982395"/>
                <a:gd name="connsiteY2267" fmla="*/ 2072775 h 2274663"/>
                <a:gd name="connsiteX2268" fmla="*/ 1222849 w 3982395"/>
                <a:gd name="connsiteY2268" fmla="*/ 2070611 h 2274663"/>
                <a:gd name="connsiteX2269" fmla="*/ 1193418 w 3982395"/>
                <a:gd name="connsiteY2269" fmla="*/ 2049072 h 2274663"/>
                <a:gd name="connsiteX2270" fmla="*/ 1179592 w 3982395"/>
                <a:gd name="connsiteY2270" fmla="*/ 2027986 h 2274663"/>
                <a:gd name="connsiteX2271" fmla="*/ 1172700 w 3982395"/>
                <a:gd name="connsiteY2271" fmla="*/ 2037366 h 2274663"/>
                <a:gd name="connsiteX2272" fmla="*/ 1157017 w 3982395"/>
                <a:gd name="connsiteY2272" fmla="*/ 2046859 h 2274663"/>
                <a:gd name="connsiteX2273" fmla="*/ 1154012 w 3982395"/>
                <a:gd name="connsiteY2273" fmla="*/ 2046939 h 2274663"/>
                <a:gd name="connsiteX2274" fmla="*/ 1151448 w 3982395"/>
                <a:gd name="connsiteY2274" fmla="*/ 2045367 h 2274663"/>
                <a:gd name="connsiteX2275" fmla="*/ 1149000 w 3982395"/>
                <a:gd name="connsiteY2275" fmla="*/ 2040015 h 2274663"/>
                <a:gd name="connsiteX2276" fmla="*/ 1137885 w 3982395"/>
                <a:gd name="connsiteY2276" fmla="*/ 2049935 h 2274663"/>
                <a:gd name="connsiteX2277" fmla="*/ 1116463 w 3982395"/>
                <a:gd name="connsiteY2277" fmla="*/ 2059528 h 2274663"/>
                <a:gd name="connsiteX2278" fmla="*/ 1097954 w 3982395"/>
                <a:gd name="connsiteY2278" fmla="*/ 2063421 h 2274663"/>
                <a:gd name="connsiteX2279" fmla="*/ 1098853 w 3982395"/>
                <a:gd name="connsiteY2279" fmla="*/ 2067693 h 2274663"/>
                <a:gd name="connsiteX2280" fmla="*/ 1094928 w 3982395"/>
                <a:gd name="connsiteY2280" fmla="*/ 2090947 h 2274663"/>
                <a:gd name="connsiteX2281" fmla="*/ 1092974 w 3982395"/>
                <a:gd name="connsiteY2281" fmla="*/ 2093007 h 2274663"/>
                <a:gd name="connsiteX2282" fmla="*/ 1090212 w 3982395"/>
                <a:gd name="connsiteY2282" fmla="*/ 2093669 h 2274663"/>
                <a:gd name="connsiteX2283" fmla="*/ 1057824 w 3982395"/>
                <a:gd name="connsiteY2283" fmla="*/ 2076219 h 2274663"/>
                <a:gd name="connsiteX2284" fmla="*/ 1057329 w 3982395"/>
                <a:gd name="connsiteY2284" fmla="*/ 2075535 h 2274663"/>
                <a:gd name="connsiteX2285" fmla="*/ 1041165 w 3982395"/>
                <a:gd name="connsiteY2285" fmla="*/ 2100185 h 2274663"/>
                <a:gd name="connsiteX2286" fmla="*/ 1022956 w 3982395"/>
                <a:gd name="connsiteY2286" fmla="*/ 2114996 h 2274663"/>
                <a:gd name="connsiteX2287" fmla="*/ 1006086 w 3982395"/>
                <a:gd name="connsiteY2287" fmla="*/ 2123547 h 2274663"/>
                <a:gd name="connsiteX2288" fmla="*/ 1008059 w 3982395"/>
                <a:gd name="connsiteY2288" fmla="*/ 2127441 h 2274663"/>
                <a:gd name="connsiteX2289" fmla="*/ 1010287 w 3982395"/>
                <a:gd name="connsiteY2289" fmla="*/ 2150918 h 2274663"/>
                <a:gd name="connsiteX2290" fmla="*/ 1008932 w 3982395"/>
                <a:gd name="connsiteY2290" fmla="*/ 2153414 h 2274663"/>
                <a:gd name="connsiteX2291" fmla="*/ 1006436 w 3982395"/>
                <a:gd name="connsiteY2291" fmla="*/ 2154768 h 2274663"/>
                <a:gd name="connsiteX2292" fmla="*/ 970635 w 3982395"/>
                <a:gd name="connsiteY2292" fmla="*/ 2146295 h 2274663"/>
                <a:gd name="connsiteX2293" fmla="*/ 964046 w 3982395"/>
                <a:gd name="connsiteY2293" fmla="*/ 2140936 h 2274663"/>
                <a:gd name="connsiteX2294" fmla="*/ 960479 w 3982395"/>
                <a:gd name="connsiteY2294" fmla="*/ 2146704 h 2274663"/>
                <a:gd name="connsiteX2295" fmla="*/ 952048 w 3982395"/>
                <a:gd name="connsiteY2295" fmla="*/ 2154217 h 2274663"/>
                <a:gd name="connsiteX2296" fmla="*/ 949325 w 3982395"/>
                <a:gd name="connsiteY2296" fmla="*/ 2155025 h 2274663"/>
                <a:gd name="connsiteX2297" fmla="*/ 946603 w 3982395"/>
                <a:gd name="connsiteY2297" fmla="*/ 2154217 h 2274663"/>
                <a:gd name="connsiteX2298" fmla="*/ 938172 w 3982395"/>
                <a:gd name="connsiteY2298" fmla="*/ 2146704 h 2274663"/>
                <a:gd name="connsiteX2299" fmla="*/ 934705 w 3982395"/>
                <a:gd name="connsiteY2299" fmla="*/ 2141099 h 2274663"/>
                <a:gd name="connsiteX2300" fmla="*/ 928317 w 3982395"/>
                <a:gd name="connsiteY2300" fmla="*/ 2146295 h 2274663"/>
                <a:gd name="connsiteX2301" fmla="*/ 892515 w 3982395"/>
                <a:gd name="connsiteY2301" fmla="*/ 2154768 h 2274663"/>
                <a:gd name="connsiteX2302" fmla="*/ 890019 w 3982395"/>
                <a:gd name="connsiteY2302" fmla="*/ 2153414 h 2274663"/>
                <a:gd name="connsiteX2303" fmla="*/ 888665 w 3982395"/>
                <a:gd name="connsiteY2303" fmla="*/ 2150918 h 2274663"/>
                <a:gd name="connsiteX2304" fmla="*/ 890892 w 3982395"/>
                <a:gd name="connsiteY2304" fmla="*/ 2127440 h 2274663"/>
                <a:gd name="connsiteX2305" fmla="*/ 893360 w 3982395"/>
                <a:gd name="connsiteY2305" fmla="*/ 2122572 h 2274663"/>
                <a:gd name="connsiteX2306" fmla="*/ 888299 w 3982395"/>
                <a:gd name="connsiteY2306" fmla="*/ 2120528 h 2274663"/>
                <a:gd name="connsiteX2307" fmla="*/ 860502 w 3982395"/>
                <a:gd name="connsiteY2307" fmla="*/ 2100185 h 2274663"/>
                <a:gd name="connsiteX2308" fmla="*/ 847447 w 3982395"/>
                <a:gd name="connsiteY2308" fmla="*/ 2080275 h 2274663"/>
                <a:gd name="connsiteX2309" fmla="*/ 840936 w 3982395"/>
                <a:gd name="connsiteY2309" fmla="*/ 2089137 h 2274663"/>
                <a:gd name="connsiteX2310" fmla="*/ 826124 w 3982395"/>
                <a:gd name="connsiteY2310" fmla="*/ 2098103 h 2274663"/>
                <a:gd name="connsiteX2311" fmla="*/ 823285 w 3982395"/>
                <a:gd name="connsiteY2311" fmla="*/ 2098178 h 2274663"/>
                <a:gd name="connsiteX2312" fmla="*/ 820864 w 3982395"/>
                <a:gd name="connsiteY2312" fmla="*/ 2096693 h 2274663"/>
                <a:gd name="connsiteX2313" fmla="*/ 811054 w 3982395"/>
                <a:gd name="connsiteY2313" fmla="*/ 2075248 h 2274663"/>
                <a:gd name="connsiteX2314" fmla="*/ 810757 w 3982395"/>
                <a:gd name="connsiteY2314" fmla="*/ 2069798 h 2274663"/>
                <a:gd name="connsiteX2315" fmla="*/ 805352 w 3982395"/>
                <a:gd name="connsiteY2315" fmla="*/ 2070558 h 2274663"/>
                <a:gd name="connsiteX2316" fmla="*/ 771108 w 3982395"/>
                <a:gd name="connsiteY2316" fmla="*/ 2066839 h 2274663"/>
                <a:gd name="connsiteX2317" fmla="*/ 746964 w 3982395"/>
                <a:gd name="connsiteY2317" fmla="*/ 2054671 h 2274663"/>
                <a:gd name="connsiteX2318" fmla="*/ 737206 w 3982395"/>
                <a:gd name="connsiteY2318" fmla="*/ 2062609 h 2274663"/>
                <a:gd name="connsiteX2319" fmla="*/ 720335 w 3982395"/>
                <a:gd name="connsiteY2319" fmla="*/ 2071160 h 2274663"/>
                <a:gd name="connsiteX2320" fmla="*/ 722309 w 3982395"/>
                <a:gd name="connsiteY2320" fmla="*/ 2075054 h 2274663"/>
                <a:gd name="connsiteX2321" fmla="*/ 724536 w 3982395"/>
                <a:gd name="connsiteY2321" fmla="*/ 2098531 h 2274663"/>
                <a:gd name="connsiteX2322" fmla="*/ 723182 w 3982395"/>
                <a:gd name="connsiteY2322" fmla="*/ 2101027 h 2274663"/>
                <a:gd name="connsiteX2323" fmla="*/ 720686 w 3982395"/>
                <a:gd name="connsiteY2323" fmla="*/ 2102381 h 2274663"/>
                <a:gd name="connsiteX2324" fmla="*/ 684885 w 3982395"/>
                <a:gd name="connsiteY2324" fmla="*/ 2093908 h 2274663"/>
                <a:gd name="connsiteX2325" fmla="*/ 678296 w 3982395"/>
                <a:gd name="connsiteY2325" fmla="*/ 2088549 h 2274663"/>
                <a:gd name="connsiteX2326" fmla="*/ 674728 w 3982395"/>
                <a:gd name="connsiteY2326" fmla="*/ 2094317 h 2274663"/>
                <a:gd name="connsiteX2327" fmla="*/ 666298 w 3982395"/>
                <a:gd name="connsiteY2327" fmla="*/ 2101830 h 2274663"/>
                <a:gd name="connsiteX2328" fmla="*/ 663575 w 3982395"/>
                <a:gd name="connsiteY2328" fmla="*/ 2102638 h 2274663"/>
                <a:gd name="connsiteX2329" fmla="*/ 660853 w 3982395"/>
                <a:gd name="connsiteY2329" fmla="*/ 2101830 h 2274663"/>
                <a:gd name="connsiteX2330" fmla="*/ 652422 w 3982395"/>
                <a:gd name="connsiteY2330" fmla="*/ 2094317 h 2274663"/>
                <a:gd name="connsiteX2331" fmla="*/ 648955 w 3982395"/>
                <a:gd name="connsiteY2331" fmla="*/ 2088712 h 2274663"/>
                <a:gd name="connsiteX2332" fmla="*/ 642566 w 3982395"/>
                <a:gd name="connsiteY2332" fmla="*/ 2093908 h 2274663"/>
                <a:gd name="connsiteX2333" fmla="*/ 606765 w 3982395"/>
                <a:gd name="connsiteY2333" fmla="*/ 2102381 h 2274663"/>
                <a:gd name="connsiteX2334" fmla="*/ 604269 w 3982395"/>
                <a:gd name="connsiteY2334" fmla="*/ 2101027 h 2274663"/>
                <a:gd name="connsiteX2335" fmla="*/ 602915 w 3982395"/>
                <a:gd name="connsiteY2335" fmla="*/ 2098531 h 2274663"/>
                <a:gd name="connsiteX2336" fmla="*/ 605142 w 3982395"/>
                <a:gd name="connsiteY2336" fmla="*/ 2075053 h 2274663"/>
                <a:gd name="connsiteX2337" fmla="*/ 607610 w 3982395"/>
                <a:gd name="connsiteY2337" fmla="*/ 2070185 h 2274663"/>
                <a:gd name="connsiteX2338" fmla="*/ 602549 w 3982395"/>
                <a:gd name="connsiteY2338" fmla="*/ 2068141 h 2274663"/>
                <a:gd name="connsiteX2339" fmla="*/ 574752 w 3982395"/>
                <a:gd name="connsiteY2339" fmla="*/ 2047798 h 2274663"/>
                <a:gd name="connsiteX2340" fmla="*/ 561697 w 3982395"/>
                <a:gd name="connsiteY2340" fmla="*/ 2027888 h 2274663"/>
                <a:gd name="connsiteX2341" fmla="*/ 555186 w 3982395"/>
                <a:gd name="connsiteY2341" fmla="*/ 2036750 h 2274663"/>
                <a:gd name="connsiteX2342" fmla="*/ 540374 w 3982395"/>
                <a:gd name="connsiteY2342" fmla="*/ 2045716 h 2274663"/>
                <a:gd name="connsiteX2343" fmla="*/ 537535 w 3982395"/>
                <a:gd name="connsiteY2343" fmla="*/ 2045791 h 2274663"/>
                <a:gd name="connsiteX2344" fmla="*/ 535114 w 3982395"/>
                <a:gd name="connsiteY2344" fmla="*/ 2044306 h 2274663"/>
                <a:gd name="connsiteX2345" fmla="*/ 525304 w 3982395"/>
                <a:gd name="connsiteY2345" fmla="*/ 2022861 h 2274663"/>
                <a:gd name="connsiteX2346" fmla="*/ 525007 w 3982395"/>
                <a:gd name="connsiteY2346" fmla="*/ 2017411 h 2274663"/>
                <a:gd name="connsiteX2347" fmla="*/ 519602 w 3982395"/>
                <a:gd name="connsiteY2347" fmla="*/ 2018171 h 2274663"/>
                <a:gd name="connsiteX2348" fmla="*/ 485358 w 3982395"/>
                <a:gd name="connsiteY2348" fmla="*/ 2014452 h 2274663"/>
                <a:gd name="connsiteX2349" fmla="*/ 470075 w 3982395"/>
                <a:gd name="connsiteY2349" fmla="*/ 2006750 h 2274663"/>
                <a:gd name="connsiteX2350" fmla="*/ 467157 w 3982395"/>
                <a:gd name="connsiteY2350" fmla="*/ 2010721 h 2274663"/>
                <a:gd name="connsiteX2351" fmla="*/ 451475 w 3982395"/>
                <a:gd name="connsiteY2351" fmla="*/ 2020213 h 2274663"/>
                <a:gd name="connsiteX2352" fmla="*/ 448469 w 3982395"/>
                <a:gd name="connsiteY2352" fmla="*/ 2020293 h 2274663"/>
                <a:gd name="connsiteX2353" fmla="*/ 445906 w 3982395"/>
                <a:gd name="connsiteY2353" fmla="*/ 2018721 h 2274663"/>
                <a:gd name="connsiteX2354" fmla="*/ 435519 w 3982395"/>
                <a:gd name="connsiteY2354" fmla="*/ 1996014 h 2274663"/>
                <a:gd name="connsiteX2355" fmla="*/ 435204 w 3982395"/>
                <a:gd name="connsiteY2355" fmla="*/ 1990244 h 2274663"/>
                <a:gd name="connsiteX2356" fmla="*/ 429482 w 3982395"/>
                <a:gd name="connsiteY2356" fmla="*/ 1991049 h 2274663"/>
                <a:gd name="connsiteX2357" fmla="*/ 393225 w 3982395"/>
                <a:gd name="connsiteY2357" fmla="*/ 1987111 h 2274663"/>
                <a:gd name="connsiteX2358" fmla="*/ 370708 w 3982395"/>
                <a:gd name="connsiteY2358" fmla="*/ 1975763 h 2274663"/>
                <a:gd name="connsiteX2359" fmla="*/ 369430 w 3982395"/>
                <a:gd name="connsiteY2359" fmla="*/ 1987333 h 2274663"/>
                <a:gd name="connsiteX2360" fmla="*/ 360595 w 3982395"/>
                <a:gd name="connsiteY2360" fmla="*/ 2003395 h 2274663"/>
                <a:gd name="connsiteX2361" fmla="*/ 358032 w 3982395"/>
                <a:gd name="connsiteY2361" fmla="*/ 2004967 h 2274663"/>
                <a:gd name="connsiteX2362" fmla="*/ 355026 w 3982395"/>
                <a:gd name="connsiteY2362" fmla="*/ 2004887 h 2274663"/>
                <a:gd name="connsiteX2363" fmla="*/ 334677 w 3982395"/>
                <a:gd name="connsiteY2363" fmla="*/ 1990416 h 2274663"/>
                <a:gd name="connsiteX2364" fmla="*/ 331519 w 3982395"/>
                <a:gd name="connsiteY2364" fmla="*/ 1985576 h 2274663"/>
                <a:gd name="connsiteX2365" fmla="*/ 326966 w 3982395"/>
                <a:gd name="connsiteY2365" fmla="*/ 1989134 h 2274663"/>
                <a:gd name="connsiteX2366" fmla="*/ 293598 w 3982395"/>
                <a:gd name="connsiteY2366" fmla="*/ 2003853 h 2274663"/>
                <a:gd name="connsiteX2367" fmla="*/ 210663 w 3982395"/>
                <a:gd name="connsiteY2367" fmla="*/ 1990291 h 2274663"/>
                <a:gd name="connsiteX2368" fmla="*/ 208203 w 3982395"/>
                <a:gd name="connsiteY2368" fmla="*/ 1986279 h 2274663"/>
                <a:gd name="connsiteX2369" fmla="*/ 208327 w 3982395"/>
                <a:gd name="connsiteY2369" fmla="*/ 1981575 h 2274663"/>
                <a:gd name="connsiteX2370" fmla="*/ 216738 w 3982395"/>
                <a:gd name="connsiteY2370" fmla="*/ 1964858 h 2274663"/>
                <a:gd name="connsiteX2371" fmla="*/ 225292 w 3982395"/>
                <a:gd name="connsiteY2371" fmla="*/ 1955768 h 2274663"/>
                <a:gd name="connsiteX2372" fmla="*/ 221957 w 3982395"/>
                <a:gd name="connsiteY2372" fmla="*/ 1954676 h 2274663"/>
                <a:gd name="connsiteX2373" fmla="*/ 191838 w 3982395"/>
                <a:gd name="connsiteY2373" fmla="*/ 1929776 h 2274663"/>
                <a:gd name="connsiteX2374" fmla="*/ 190500 w 3982395"/>
                <a:gd name="connsiteY2374" fmla="*/ 1925265 h 2274663"/>
                <a:gd name="connsiteX2375" fmla="*/ 191838 w 3982395"/>
                <a:gd name="connsiteY2375" fmla="*/ 1920753 h 2274663"/>
                <a:gd name="connsiteX2376" fmla="*/ 221957 w 3982395"/>
                <a:gd name="connsiteY2376" fmla="*/ 1895853 h 2274663"/>
                <a:gd name="connsiteX2377" fmla="*/ 226609 w 3982395"/>
                <a:gd name="connsiteY2377" fmla="*/ 1894331 h 2274663"/>
                <a:gd name="connsiteX2378" fmla="*/ 216983 w 3982395"/>
                <a:gd name="connsiteY2378" fmla="*/ 1884397 h 2274663"/>
                <a:gd name="connsiteX2379" fmla="*/ 199468 w 3982395"/>
                <a:gd name="connsiteY2379" fmla="*/ 1845532 h 2274663"/>
                <a:gd name="connsiteX2380" fmla="*/ 200393 w 3982395"/>
                <a:gd name="connsiteY2380" fmla="*/ 1840857 h 2274663"/>
                <a:gd name="connsiteX2381" fmla="*/ 203979 w 3982395"/>
                <a:gd name="connsiteY2381" fmla="*/ 1837718 h 2274663"/>
                <a:gd name="connsiteX2382" fmla="*/ 246395 w 3982395"/>
                <a:gd name="connsiteY2382" fmla="*/ 1833455 h 2274663"/>
                <a:gd name="connsiteX2383" fmla="*/ 262731 w 3982395"/>
                <a:gd name="connsiteY2383" fmla="*/ 1837558 h 2274663"/>
                <a:gd name="connsiteX2384" fmla="*/ 262312 w 3982395"/>
                <a:gd name="connsiteY2384" fmla="*/ 1835567 h 2274663"/>
                <a:gd name="connsiteX2385" fmla="*/ 265867 w 3982395"/>
                <a:gd name="connsiteY2385" fmla="*/ 1814506 h 2274663"/>
                <a:gd name="connsiteX2386" fmla="*/ 251786 w 3982395"/>
                <a:gd name="connsiteY2386" fmla="*/ 1807410 h 2274663"/>
                <a:gd name="connsiteX2387" fmla="*/ 229138 w 3982395"/>
                <a:gd name="connsiteY2387" fmla="*/ 1775562 h 2274663"/>
                <a:gd name="connsiteX2388" fmla="*/ 229013 w 3982395"/>
                <a:gd name="connsiteY2388" fmla="*/ 1770858 h 2274663"/>
                <a:gd name="connsiteX2389" fmla="*/ 231473 w 3982395"/>
                <a:gd name="connsiteY2389" fmla="*/ 1766847 h 2274663"/>
                <a:gd name="connsiteX2390" fmla="*/ 247115 w 3982395"/>
                <a:gd name="connsiteY2390" fmla="*/ 1756575 h 2274663"/>
                <a:gd name="connsiteX2391" fmla="*/ 259069 w 3982395"/>
                <a:gd name="connsiteY2391" fmla="*/ 1752979 h 2274663"/>
                <a:gd name="connsiteX2392" fmla="*/ 256726 w 3982395"/>
                <a:gd name="connsiteY2392" fmla="*/ 1750367 h 2274663"/>
                <a:gd name="connsiteX2393" fmla="*/ 243092 w 3982395"/>
                <a:gd name="connsiteY2393" fmla="*/ 1713743 h 2274663"/>
                <a:gd name="connsiteX2394" fmla="*/ 244190 w 3982395"/>
                <a:gd name="connsiteY2394" fmla="*/ 1709167 h 2274663"/>
                <a:gd name="connsiteX2395" fmla="*/ 247604 w 3982395"/>
                <a:gd name="connsiteY2395" fmla="*/ 1705929 h 2274663"/>
                <a:gd name="connsiteX2396" fmla="*/ 286138 w 3982395"/>
                <a:gd name="connsiteY2396" fmla="*/ 1699424 h 2274663"/>
                <a:gd name="connsiteX2397" fmla="*/ 290928 w 3982395"/>
                <a:gd name="connsiteY2397" fmla="*/ 1700432 h 2274663"/>
                <a:gd name="connsiteX2398" fmla="*/ 287558 w 3982395"/>
                <a:gd name="connsiteY2398" fmla="*/ 1687016 h 2274663"/>
                <a:gd name="connsiteX2399" fmla="*/ 290954 w 3982395"/>
                <a:gd name="connsiteY2399" fmla="*/ 1653234 h 2274663"/>
                <a:gd name="connsiteX2400" fmla="*/ 284215 w 3982395"/>
                <a:gd name="connsiteY2400" fmla="*/ 1652502 h 2274663"/>
                <a:gd name="connsiteX2401" fmla="*/ 222784 w 3982395"/>
                <a:gd name="connsiteY2401" fmla="*/ 1602244 h 2274663"/>
                <a:gd name="connsiteX2402" fmla="*/ 222666 w 3982395"/>
                <a:gd name="connsiteY2402" fmla="*/ 1597801 h 2274663"/>
                <a:gd name="connsiteX2403" fmla="*/ 224989 w 3982395"/>
                <a:gd name="connsiteY2403" fmla="*/ 1594012 h 2274663"/>
                <a:gd name="connsiteX2404" fmla="*/ 239763 w 3982395"/>
                <a:gd name="connsiteY2404" fmla="*/ 1584311 h 2274663"/>
                <a:gd name="connsiteX2405" fmla="*/ 251052 w 3982395"/>
                <a:gd name="connsiteY2405" fmla="*/ 1580915 h 2274663"/>
                <a:gd name="connsiteX2406" fmla="*/ 248840 w 3982395"/>
                <a:gd name="connsiteY2406" fmla="*/ 1578447 h 2274663"/>
                <a:gd name="connsiteX2407" fmla="*/ 235963 w 3982395"/>
                <a:gd name="connsiteY2407" fmla="*/ 1543857 h 2274663"/>
                <a:gd name="connsiteX2408" fmla="*/ 237000 w 3982395"/>
                <a:gd name="connsiteY2408" fmla="*/ 1539535 h 2274663"/>
                <a:gd name="connsiteX2409" fmla="*/ 240224 w 3982395"/>
                <a:gd name="connsiteY2409" fmla="*/ 1536476 h 2274663"/>
                <a:gd name="connsiteX2410" fmla="*/ 249750 w 3982395"/>
                <a:gd name="connsiteY2410" fmla="*/ 1534868 h 2274663"/>
                <a:gd name="connsiteX2411" fmla="*/ 245019 w 3982395"/>
                <a:gd name="connsiteY2411" fmla="*/ 1524527 h 2274663"/>
                <a:gd name="connsiteX2412" fmla="*/ 244704 w 3982395"/>
                <a:gd name="connsiteY2412" fmla="*/ 1518757 h 2274663"/>
                <a:gd name="connsiteX2413" fmla="*/ 238982 w 3982395"/>
                <a:gd name="connsiteY2413" fmla="*/ 1519562 h 2274663"/>
                <a:gd name="connsiteX2414" fmla="*/ 202725 w 3982395"/>
                <a:gd name="connsiteY2414" fmla="*/ 1515624 h 2274663"/>
                <a:gd name="connsiteX2415" fmla="*/ 180208 w 3982395"/>
                <a:gd name="connsiteY2415" fmla="*/ 1504276 h 2274663"/>
                <a:gd name="connsiteX2416" fmla="*/ 178930 w 3982395"/>
                <a:gd name="connsiteY2416" fmla="*/ 1515846 h 2274663"/>
                <a:gd name="connsiteX2417" fmla="*/ 170095 w 3982395"/>
                <a:gd name="connsiteY2417" fmla="*/ 1531908 h 2274663"/>
                <a:gd name="connsiteX2418" fmla="*/ 167532 w 3982395"/>
                <a:gd name="connsiteY2418" fmla="*/ 1533480 h 2274663"/>
                <a:gd name="connsiteX2419" fmla="*/ 164526 w 3982395"/>
                <a:gd name="connsiteY2419" fmla="*/ 1533400 h 2274663"/>
                <a:gd name="connsiteX2420" fmla="*/ 144177 w 3982395"/>
                <a:gd name="connsiteY2420" fmla="*/ 1518929 h 2274663"/>
                <a:gd name="connsiteX2421" fmla="*/ 141019 w 3982395"/>
                <a:gd name="connsiteY2421" fmla="*/ 1514089 h 2274663"/>
                <a:gd name="connsiteX2422" fmla="*/ 136466 w 3982395"/>
                <a:gd name="connsiteY2422" fmla="*/ 1517647 h 2274663"/>
                <a:gd name="connsiteX2423" fmla="*/ 103098 w 3982395"/>
                <a:gd name="connsiteY2423" fmla="*/ 1532366 h 2274663"/>
                <a:gd name="connsiteX2424" fmla="*/ 20163 w 3982395"/>
                <a:gd name="connsiteY2424" fmla="*/ 1518804 h 2274663"/>
                <a:gd name="connsiteX2425" fmla="*/ 17703 w 3982395"/>
                <a:gd name="connsiteY2425" fmla="*/ 1514792 h 2274663"/>
                <a:gd name="connsiteX2426" fmla="*/ 17827 w 3982395"/>
                <a:gd name="connsiteY2426" fmla="*/ 1510088 h 2274663"/>
                <a:gd name="connsiteX2427" fmla="*/ 26238 w 3982395"/>
                <a:gd name="connsiteY2427" fmla="*/ 1493371 h 2274663"/>
                <a:gd name="connsiteX2428" fmla="*/ 34792 w 3982395"/>
                <a:gd name="connsiteY2428" fmla="*/ 1484281 h 2274663"/>
                <a:gd name="connsiteX2429" fmla="*/ 31457 w 3982395"/>
                <a:gd name="connsiteY2429" fmla="*/ 1483189 h 2274663"/>
                <a:gd name="connsiteX2430" fmla="*/ 1338 w 3982395"/>
                <a:gd name="connsiteY2430" fmla="*/ 1458289 h 2274663"/>
                <a:gd name="connsiteX2431" fmla="*/ 0 w 3982395"/>
                <a:gd name="connsiteY2431" fmla="*/ 1453777 h 2274663"/>
                <a:gd name="connsiteX2432" fmla="*/ 1338 w 3982395"/>
                <a:gd name="connsiteY2432" fmla="*/ 1449265 h 2274663"/>
                <a:gd name="connsiteX2433" fmla="*/ 31457 w 3982395"/>
                <a:gd name="connsiteY2433" fmla="*/ 1424366 h 2274663"/>
                <a:gd name="connsiteX2434" fmla="*/ 36109 w 3982395"/>
                <a:gd name="connsiteY2434" fmla="*/ 1422843 h 2274663"/>
                <a:gd name="connsiteX2435" fmla="*/ 26483 w 3982395"/>
                <a:gd name="connsiteY2435" fmla="*/ 1412910 h 2274663"/>
                <a:gd name="connsiteX2436" fmla="*/ 8968 w 3982395"/>
                <a:gd name="connsiteY2436" fmla="*/ 1374045 h 2274663"/>
                <a:gd name="connsiteX2437" fmla="*/ 9893 w 3982395"/>
                <a:gd name="connsiteY2437" fmla="*/ 1369369 h 2274663"/>
                <a:gd name="connsiteX2438" fmla="*/ 13479 w 3982395"/>
                <a:gd name="connsiteY2438" fmla="*/ 1366230 h 2274663"/>
                <a:gd name="connsiteX2439" fmla="*/ 55895 w 3982395"/>
                <a:gd name="connsiteY2439" fmla="*/ 1361967 h 2274663"/>
                <a:gd name="connsiteX2440" fmla="*/ 72231 w 3982395"/>
                <a:gd name="connsiteY2440" fmla="*/ 1366070 h 2274663"/>
                <a:gd name="connsiteX2441" fmla="*/ 71812 w 3982395"/>
                <a:gd name="connsiteY2441" fmla="*/ 1364079 h 2274663"/>
                <a:gd name="connsiteX2442" fmla="*/ 75367 w 3982395"/>
                <a:gd name="connsiteY2442" fmla="*/ 1343018 h 2274663"/>
                <a:gd name="connsiteX2443" fmla="*/ 61286 w 3982395"/>
                <a:gd name="connsiteY2443" fmla="*/ 1335922 h 2274663"/>
                <a:gd name="connsiteX2444" fmla="*/ 38638 w 3982395"/>
                <a:gd name="connsiteY2444" fmla="*/ 1304075 h 2274663"/>
                <a:gd name="connsiteX2445" fmla="*/ 38513 w 3982395"/>
                <a:gd name="connsiteY2445" fmla="*/ 1299371 h 2274663"/>
                <a:gd name="connsiteX2446" fmla="*/ 40973 w 3982395"/>
                <a:gd name="connsiteY2446" fmla="*/ 1295359 h 2274663"/>
                <a:gd name="connsiteX2447" fmla="*/ 56615 w 3982395"/>
                <a:gd name="connsiteY2447" fmla="*/ 1285087 h 2274663"/>
                <a:gd name="connsiteX2448" fmla="*/ 68569 w 3982395"/>
                <a:gd name="connsiteY2448" fmla="*/ 1281492 h 2274663"/>
                <a:gd name="connsiteX2449" fmla="*/ 66226 w 3982395"/>
                <a:gd name="connsiteY2449" fmla="*/ 1278879 h 2274663"/>
                <a:gd name="connsiteX2450" fmla="*/ 52592 w 3982395"/>
                <a:gd name="connsiteY2450" fmla="*/ 1242256 h 2274663"/>
                <a:gd name="connsiteX2451" fmla="*/ 53690 w 3982395"/>
                <a:gd name="connsiteY2451" fmla="*/ 1237680 h 2274663"/>
                <a:gd name="connsiteX2452" fmla="*/ 57104 w 3982395"/>
                <a:gd name="connsiteY2452" fmla="*/ 1234441 h 2274663"/>
                <a:gd name="connsiteX2453" fmla="*/ 95638 w 3982395"/>
                <a:gd name="connsiteY2453" fmla="*/ 1227937 h 2274663"/>
                <a:gd name="connsiteX2454" fmla="*/ 100428 w 3982395"/>
                <a:gd name="connsiteY2454" fmla="*/ 1228945 h 2274663"/>
                <a:gd name="connsiteX2455" fmla="*/ 97058 w 3982395"/>
                <a:gd name="connsiteY2455" fmla="*/ 1215529 h 2274663"/>
                <a:gd name="connsiteX2456" fmla="*/ 101322 w 3982395"/>
                <a:gd name="connsiteY2456" fmla="*/ 1173113 h 2274663"/>
                <a:gd name="connsiteX2457" fmla="*/ 104461 w 3982395"/>
                <a:gd name="connsiteY2457" fmla="*/ 1169526 h 2274663"/>
                <a:gd name="connsiteX2458" fmla="*/ 109137 w 3982395"/>
                <a:gd name="connsiteY2458" fmla="*/ 1168601 h 2274663"/>
                <a:gd name="connsiteX2459" fmla="*/ 148001 w 3982395"/>
                <a:gd name="connsiteY2459" fmla="*/ 1186117 h 2274663"/>
                <a:gd name="connsiteX2460" fmla="*/ 160097 w 3982395"/>
                <a:gd name="connsiteY2460" fmla="*/ 1197838 h 2274663"/>
                <a:gd name="connsiteX2461" fmla="*/ 160729 w 3982395"/>
                <a:gd name="connsiteY2461" fmla="*/ 1195905 h 2274663"/>
                <a:gd name="connsiteX2462" fmla="*/ 185629 w 3982395"/>
                <a:gd name="connsiteY2462" fmla="*/ 1165786 h 2274663"/>
                <a:gd name="connsiteX2463" fmla="*/ 190141 w 3982395"/>
                <a:gd name="connsiteY2463" fmla="*/ 1164448 h 2274663"/>
                <a:gd name="connsiteX2464" fmla="*/ 194653 w 3982395"/>
                <a:gd name="connsiteY2464" fmla="*/ 1165786 h 2274663"/>
                <a:gd name="connsiteX2465" fmla="*/ 208623 w 3982395"/>
                <a:gd name="connsiteY2465" fmla="*/ 1178236 h 2274663"/>
                <a:gd name="connsiteX2466" fmla="*/ 219175 w 3982395"/>
                <a:gd name="connsiteY2466" fmla="*/ 1195295 h 2274663"/>
                <a:gd name="connsiteX2467" fmla="*/ 230343 w 3982395"/>
                <a:gd name="connsiteY2467" fmla="*/ 1184786 h 2274663"/>
                <a:gd name="connsiteX2468" fmla="*/ 247060 w 3982395"/>
                <a:gd name="connsiteY2468" fmla="*/ 1176376 h 2274663"/>
                <a:gd name="connsiteX2469" fmla="*/ 251764 w 3982395"/>
                <a:gd name="connsiteY2469" fmla="*/ 1176251 h 2274663"/>
                <a:gd name="connsiteX2470" fmla="*/ 255775 w 3982395"/>
                <a:gd name="connsiteY2470" fmla="*/ 1178711 h 2274663"/>
                <a:gd name="connsiteX2471" fmla="*/ 272031 w 3982395"/>
                <a:gd name="connsiteY2471" fmla="*/ 1214249 h 2274663"/>
                <a:gd name="connsiteX2472" fmla="*/ 270279 w 3982395"/>
                <a:gd name="connsiteY2472" fmla="*/ 1245075 h 2274663"/>
                <a:gd name="connsiteX2473" fmla="*/ 271405 w 3982395"/>
                <a:gd name="connsiteY2473" fmla="*/ 1245182 h 2274663"/>
                <a:gd name="connsiteX2474" fmla="*/ 275770 w 3982395"/>
                <a:gd name="connsiteY2474" fmla="*/ 1247395 h 2274663"/>
                <a:gd name="connsiteX2475" fmla="*/ 275988 w 3982395"/>
                <a:gd name="connsiteY2475" fmla="*/ 1233564 h 2274663"/>
                <a:gd name="connsiteX2476" fmla="*/ 291084 w 3982395"/>
                <a:gd name="connsiteY2476" fmla="*/ 1193697 h 2274663"/>
                <a:gd name="connsiteX2477" fmla="*/ 295044 w 3982395"/>
                <a:gd name="connsiteY2477" fmla="*/ 1191045 h 2274663"/>
                <a:gd name="connsiteX2478" fmla="*/ 299800 w 3982395"/>
                <a:gd name="connsiteY2478" fmla="*/ 1191362 h 2274663"/>
                <a:gd name="connsiteX2479" fmla="*/ 332807 w 3982395"/>
                <a:gd name="connsiteY2479" fmla="*/ 1218340 h 2274663"/>
                <a:gd name="connsiteX2480" fmla="*/ 341457 w 3982395"/>
                <a:gd name="connsiteY2480" fmla="*/ 1232792 h 2274663"/>
                <a:gd name="connsiteX2481" fmla="*/ 342568 w 3982395"/>
                <a:gd name="connsiteY2481" fmla="*/ 1231088 h 2274663"/>
                <a:gd name="connsiteX2482" fmla="*/ 374416 w 3982395"/>
                <a:gd name="connsiteY2482" fmla="*/ 1208440 h 2274663"/>
                <a:gd name="connsiteX2483" fmla="*/ 379120 w 3982395"/>
                <a:gd name="connsiteY2483" fmla="*/ 1208315 h 2274663"/>
                <a:gd name="connsiteX2484" fmla="*/ 383131 w 3982395"/>
                <a:gd name="connsiteY2484" fmla="*/ 1210775 h 2274663"/>
                <a:gd name="connsiteX2485" fmla="*/ 393403 w 3982395"/>
                <a:gd name="connsiteY2485" fmla="*/ 1226417 h 2274663"/>
                <a:gd name="connsiteX2486" fmla="*/ 399181 w 3982395"/>
                <a:gd name="connsiteY2486" fmla="*/ 1245626 h 2274663"/>
                <a:gd name="connsiteX2487" fmla="*/ 412688 w 3982395"/>
                <a:gd name="connsiteY2487" fmla="*/ 1238366 h 2274663"/>
                <a:gd name="connsiteX2488" fmla="*/ 431012 w 3982395"/>
                <a:gd name="connsiteY2488" fmla="*/ 1234568 h 2274663"/>
                <a:gd name="connsiteX2489" fmla="*/ 435588 w 3982395"/>
                <a:gd name="connsiteY2489" fmla="*/ 1235666 h 2274663"/>
                <a:gd name="connsiteX2490" fmla="*/ 438826 w 3982395"/>
                <a:gd name="connsiteY2490" fmla="*/ 1239080 h 2274663"/>
                <a:gd name="connsiteX2491" fmla="*/ 430461 w 3982395"/>
                <a:gd name="connsiteY2491" fmla="*/ 1322699 h 2274663"/>
                <a:gd name="connsiteX2492" fmla="*/ 415897 w 3982395"/>
                <a:gd name="connsiteY2492" fmla="*/ 1342836 h 2274663"/>
                <a:gd name="connsiteX2493" fmla="*/ 400986 w 3982395"/>
                <a:gd name="connsiteY2493" fmla="*/ 1356204 h 2274663"/>
                <a:gd name="connsiteX2494" fmla="*/ 404072 w 3982395"/>
                <a:gd name="connsiteY2494" fmla="*/ 1359646 h 2274663"/>
                <a:gd name="connsiteX2495" fmla="*/ 412783 w 3982395"/>
                <a:gd name="connsiteY2495" fmla="*/ 1383046 h 2274663"/>
                <a:gd name="connsiteX2496" fmla="*/ 412082 w 3982395"/>
                <a:gd name="connsiteY2496" fmla="*/ 1385970 h 2274663"/>
                <a:gd name="connsiteX2497" fmla="*/ 409900 w 3982395"/>
                <a:gd name="connsiteY2497" fmla="*/ 1388039 h 2274663"/>
                <a:gd name="connsiteX2498" fmla="*/ 397802 w 3982395"/>
                <a:gd name="connsiteY2498" fmla="*/ 1391014 h 2274663"/>
                <a:gd name="connsiteX2499" fmla="*/ 421875 w 3982395"/>
                <a:gd name="connsiteY2499" fmla="*/ 1399976 h 2274663"/>
                <a:gd name="connsiteX2500" fmla="*/ 425317 w 3982395"/>
                <a:gd name="connsiteY2500" fmla="*/ 1403062 h 2274663"/>
                <a:gd name="connsiteX2501" fmla="*/ 428897 w 3982395"/>
                <a:gd name="connsiteY2501" fmla="*/ 1390497 h 2274663"/>
                <a:gd name="connsiteX2502" fmla="*/ 452414 w 3982395"/>
                <a:gd name="connsiteY2502" fmla="*/ 1357817 h 2274663"/>
                <a:gd name="connsiteX2503" fmla="*/ 456675 w 3982395"/>
                <a:gd name="connsiteY2503" fmla="*/ 1356366 h 2274663"/>
                <a:gd name="connsiteX2504" fmla="*/ 460937 w 3982395"/>
                <a:gd name="connsiteY2504" fmla="*/ 1357817 h 2274663"/>
                <a:gd name="connsiteX2505" fmla="*/ 479834 w 3982395"/>
                <a:gd name="connsiteY2505" fmla="*/ 1384078 h 2274663"/>
                <a:gd name="connsiteX2506" fmla="*/ 509374 w 3982395"/>
                <a:gd name="connsiteY2506" fmla="*/ 1397392 h 2274663"/>
                <a:gd name="connsiteX2507" fmla="*/ 524833 w 3982395"/>
                <a:gd name="connsiteY2507" fmla="*/ 1391637 h 2274663"/>
                <a:gd name="connsiteX2508" fmla="*/ 529155 w 3982395"/>
                <a:gd name="connsiteY2508" fmla="*/ 1392673 h 2274663"/>
                <a:gd name="connsiteX2509" fmla="*/ 532213 w 3982395"/>
                <a:gd name="connsiteY2509" fmla="*/ 1395898 h 2274663"/>
                <a:gd name="connsiteX2510" fmla="*/ 533974 w 3982395"/>
                <a:gd name="connsiteY2510" fmla="*/ 1401225 h 2274663"/>
                <a:gd name="connsiteX2511" fmla="*/ 540774 w 3982395"/>
                <a:gd name="connsiteY2511" fmla="*/ 1393000 h 2274663"/>
                <a:gd name="connsiteX2512" fmla="*/ 532128 w 3982395"/>
                <a:gd name="connsiteY2512" fmla="*/ 1379814 h 2274663"/>
                <a:gd name="connsiteX2513" fmla="*/ 528634 w 3982395"/>
                <a:gd name="connsiteY2513" fmla="*/ 1342980 h 2274663"/>
                <a:gd name="connsiteX2514" fmla="*/ 524137 w 3982395"/>
                <a:gd name="connsiteY2514" fmla="*/ 1336656 h 2274663"/>
                <a:gd name="connsiteX2515" fmla="*/ 524012 w 3982395"/>
                <a:gd name="connsiteY2515" fmla="*/ 1331952 h 2274663"/>
                <a:gd name="connsiteX2516" fmla="*/ 526472 w 3982395"/>
                <a:gd name="connsiteY2516" fmla="*/ 1327940 h 2274663"/>
                <a:gd name="connsiteX2517" fmla="*/ 542114 w 3982395"/>
                <a:gd name="connsiteY2517" fmla="*/ 1317668 h 2274663"/>
                <a:gd name="connsiteX2518" fmla="*/ 554068 w 3982395"/>
                <a:gd name="connsiteY2518" fmla="*/ 1314073 h 2274663"/>
                <a:gd name="connsiteX2519" fmla="*/ 551725 w 3982395"/>
                <a:gd name="connsiteY2519" fmla="*/ 1311460 h 2274663"/>
                <a:gd name="connsiteX2520" fmla="*/ 538091 w 3982395"/>
                <a:gd name="connsiteY2520" fmla="*/ 1274837 h 2274663"/>
                <a:gd name="connsiteX2521" fmla="*/ 539189 w 3982395"/>
                <a:gd name="connsiteY2521" fmla="*/ 1270261 h 2274663"/>
                <a:gd name="connsiteX2522" fmla="*/ 542603 w 3982395"/>
                <a:gd name="connsiteY2522" fmla="*/ 1267022 h 2274663"/>
                <a:gd name="connsiteX2523" fmla="*/ 581137 w 3982395"/>
                <a:gd name="connsiteY2523" fmla="*/ 1260518 h 2274663"/>
                <a:gd name="connsiteX2524" fmla="*/ 585927 w 3982395"/>
                <a:gd name="connsiteY2524" fmla="*/ 1261526 h 2274663"/>
                <a:gd name="connsiteX2525" fmla="*/ 582557 w 3982395"/>
                <a:gd name="connsiteY2525" fmla="*/ 1248110 h 2274663"/>
                <a:gd name="connsiteX2526" fmla="*/ 586821 w 3982395"/>
                <a:gd name="connsiteY2526" fmla="*/ 1205694 h 2274663"/>
                <a:gd name="connsiteX2527" fmla="*/ 589960 w 3982395"/>
                <a:gd name="connsiteY2527" fmla="*/ 1202107 h 2274663"/>
                <a:gd name="connsiteX2528" fmla="*/ 594636 w 3982395"/>
                <a:gd name="connsiteY2528" fmla="*/ 1201182 h 2274663"/>
                <a:gd name="connsiteX2529" fmla="*/ 620342 w 3982395"/>
                <a:gd name="connsiteY2529" fmla="*/ 1212768 h 2274663"/>
                <a:gd name="connsiteX2530" fmla="*/ 605173 w 3982395"/>
                <a:gd name="connsiteY2530" fmla="*/ 1194419 h 2274663"/>
                <a:gd name="connsiteX2531" fmla="*/ 603375 w 3982395"/>
                <a:gd name="connsiteY2531" fmla="*/ 1188926 h 2274663"/>
                <a:gd name="connsiteX2532" fmla="*/ 598056 w 3982395"/>
                <a:gd name="connsiteY2532" fmla="*/ 1191185 h 2274663"/>
                <a:gd name="connsiteX2533" fmla="*/ 562015 w 3982395"/>
                <a:gd name="connsiteY2533" fmla="*/ 1196766 h 2274663"/>
                <a:gd name="connsiteX2534" fmla="*/ 485416 w 3982395"/>
                <a:gd name="connsiteY2534" fmla="*/ 1162200 h 2274663"/>
                <a:gd name="connsiteX2535" fmla="*/ 484078 w 3982395"/>
                <a:gd name="connsiteY2535" fmla="*/ 1157688 h 2274663"/>
                <a:gd name="connsiteX2536" fmla="*/ 485416 w 3982395"/>
                <a:gd name="connsiteY2536" fmla="*/ 1153177 h 2274663"/>
                <a:gd name="connsiteX2537" fmla="*/ 497867 w 3982395"/>
                <a:gd name="connsiteY2537" fmla="*/ 1139207 h 2274663"/>
                <a:gd name="connsiteX2538" fmla="*/ 508482 w 3982395"/>
                <a:gd name="connsiteY2538" fmla="*/ 1132640 h 2274663"/>
                <a:gd name="connsiteX2539" fmla="*/ 505544 w 3982395"/>
                <a:gd name="connsiteY2539" fmla="*/ 1130723 h 2274663"/>
                <a:gd name="connsiteX2540" fmla="*/ 482895 w 3982395"/>
                <a:gd name="connsiteY2540" fmla="*/ 1098876 h 2274663"/>
                <a:gd name="connsiteX2541" fmla="*/ 482771 w 3982395"/>
                <a:gd name="connsiteY2541" fmla="*/ 1094171 h 2274663"/>
                <a:gd name="connsiteX2542" fmla="*/ 485231 w 3982395"/>
                <a:gd name="connsiteY2542" fmla="*/ 1090160 h 2274663"/>
                <a:gd name="connsiteX2543" fmla="*/ 520768 w 3982395"/>
                <a:gd name="connsiteY2543" fmla="*/ 1073904 h 2274663"/>
                <a:gd name="connsiteX2544" fmla="*/ 525656 w 3982395"/>
                <a:gd name="connsiteY2544" fmla="*/ 1073637 h 2274663"/>
                <a:gd name="connsiteX2545" fmla="*/ 518929 w 3982395"/>
                <a:gd name="connsiteY2545" fmla="*/ 1061551 h 2274663"/>
                <a:gd name="connsiteX2546" fmla="*/ 512069 w 3982395"/>
                <a:gd name="connsiteY2546" fmla="*/ 1019477 h 2274663"/>
                <a:gd name="connsiteX2547" fmla="*/ 514173 w 3982395"/>
                <a:gd name="connsiteY2547" fmla="*/ 1015200 h 2274663"/>
                <a:gd name="connsiteX2548" fmla="*/ 518450 w 3982395"/>
                <a:gd name="connsiteY2548" fmla="*/ 1013096 h 2274663"/>
                <a:gd name="connsiteX2549" fmla="*/ 560523 w 3982395"/>
                <a:gd name="connsiteY2549" fmla="*/ 1019956 h 2274663"/>
                <a:gd name="connsiteX2550" fmla="*/ 575240 w 3982395"/>
                <a:gd name="connsiteY2550" fmla="*/ 1028147 h 2274663"/>
                <a:gd name="connsiteX2551" fmla="*/ 575351 w 3982395"/>
                <a:gd name="connsiteY2551" fmla="*/ 1026116 h 2274663"/>
                <a:gd name="connsiteX2552" fmla="*/ 584235 w 3982395"/>
                <a:gd name="connsiteY2552" fmla="*/ 1006695 h 2274663"/>
                <a:gd name="connsiteX2553" fmla="*/ 572471 w 3982395"/>
                <a:gd name="connsiteY2553" fmla="*/ 996195 h 2274663"/>
                <a:gd name="connsiteX2554" fmla="*/ 558837 w 3982395"/>
                <a:gd name="connsiteY2554" fmla="*/ 959572 h 2274663"/>
                <a:gd name="connsiteX2555" fmla="*/ 559934 w 3982395"/>
                <a:gd name="connsiteY2555" fmla="*/ 954996 h 2274663"/>
                <a:gd name="connsiteX2556" fmla="*/ 563348 w 3982395"/>
                <a:gd name="connsiteY2556" fmla="*/ 951757 h 2274663"/>
                <a:gd name="connsiteX2557" fmla="*/ 581116 w 3982395"/>
                <a:gd name="connsiteY2557" fmla="*/ 945884 h 2274663"/>
                <a:gd name="connsiteX2558" fmla="*/ 593592 w 3982395"/>
                <a:gd name="connsiteY2558" fmla="*/ 945505 h 2274663"/>
                <a:gd name="connsiteX2559" fmla="*/ 592006 w 3982395"/>
                <a:gd name="connsiteY2559" fmla="*/ 942375 h 2274663"/>
                <a:gd name="connsiteX2560" fmla="*/ 588316 w 3982395"/>
                <a:gd name="connsiteY2560" fmla="*/ 903471 h 2274663"/>
                <a:gd name="connsiteX2561" fmla="*/ 590542 w 3982395"/>
                <a:gd name="connsiteY2561" fmla="*/ 899366 h 2274663"/>
                <a:gd name="connsiteX2562" fmla="*/ 550364 w 3982395"/>
                <a:gd name="connsiteY2562" fmla="*/ 891011 h 2274663"/>
                <a:gd name="connsiteX2563" fmla="*/ 520244 w 3982395"/>
                <a:gd name="connsiteY2563" fmla="*/ 866111 h 2274663"/>
                <a:gd name="connsiteX2564" fmla="*/ 518906 w 3982395"/>
                <a:gd name="connsiteY2564" fmla="*/ 861599 h 2274663"/>
                <a:gd name="connsiteX2565" fmla="*/ 520244 w 3982395"/>
                <a:gd name="connsiteY2565" fmla="*/ 857088 h 2274663"/>
                <a:gd name="connsiteX2566" fmla="*/ 532695 w 3982395"/>
                <a:gd name="connsiteY2566" fmla="*/ 843118 h 2274663"/>
                <a:gd name="connsiteX2567" fmla="*/ 543310 w 3982395"/>
                <a:gd name="connsiteY2567" fmla="*/ 836551 h 2274663"/>
                <a:gd name="connsiteX2568" fmla="*/ 540372 w 3982395"/>
                <a:gd name="connsiteY2568" fmla="*/ 834634 h 2274663"/>
                <a:gd name="connsiteX2569" fmla="*/ 517723 w 3982395"/>
                <a:gd name="connsiteY2569" fmla="*/ 802787 h 2274663"/>
                <a:gd name="connsiteX2570" fmla="*/ 517599 w 3982395"/>
                <a:gd name="connsiteY2570" fmla="*/ 798082 h 2274663"/>
                <a:gd name="connsiteX2571" fmla="*/ 520059 w 3982395"/>
                <a:gd name="connsiteY2571" fmla="*/ 794071 h 2274663"/>
                <a:gd name="connsiteX2572" fmla="*/ 555596 w 3982395"/>
                <a:gd name="connsiteY2572" fmla="*/ 777815 h 2274663"/>
                <a:gd name="connsiteX2573" fmla="*/ 560484 w 3982395"/>
                <a:gd name="connsiteY2573" fmla="*/ 777548 h 2274663"/>
                <a:gd name="connsiteX2574" fmla="*/ 553757 w 3982395"/>
                <a:gd name="connsiteY2574" fmla="*/ 765462 h 2274663"/>
                <a:gd name="connsiteX2575" fmla="*/ 546897 w 3982395"/>
                <a:gd name="connsiteY2575" fmla="*/ 723388 h 2274663"/>
                <a:gd name="connsiteX2576" fmla="*/ 549001 w 3982395"/>
                <a:gd name="connsiteY2576" fmla="*/ 719111 h 2274663"/>
                <a:gd name="connsiteX2577" fmla="*/ 553278 w 3982395"/>
                <a:gd name="connsiteY2577" fmla="*/ 717007 h 2274663"/>
                <a:gd name="connsiteX2578" fmla="*/ 595351 w 3982395"/>
                <a:gd name="connsiteY2578" fmla="*/ 723867 h 2274663"/>
                <a:gd name="connsiteX2579" fmla="*/ 610068 w 3982395"/>
                <a:gd name="connsiteY2579" fmla="*/ 732058 h 2274663"/>
                <a:gd name="connsiteX2580" fmla="*/ 610179 w 3982395"/>
                <a:gd name="connsiteY2580" fmla="*/ 730027 h 2274663"/>
                <a:gd name="connsiteX2581" fmla="*/ 619063 w 3982395"/>
                <a:gd name="connsiteY2581" fmla="*/ 710606 h 2274663"/>
                <a:gd name="connsiteX2582" fmla="*/ 607299 w 3982395"/>
                <a:gd name="connsiteY2582" fmla="*/ 700106 h 2274663"/>
                <a:gd name="connsiteX2583" fmla="*/ 593665 w 3982395"/>
                <a:gd name="connsiteY2583" fmla="*/ 663483 h 2274663"/>
                <a:gd name="connsiteX2584" fmla="*/ 594762 w 3982395"/>
                <a:gd name="connsiteY2584" fmla="*/ 658907 h 2274663"/>
                <a:gd name="connsiteX2585" fmla="*/ 598176 w 3982395"/>
                <a:gd name="connsiteY2585" fmla="*/ 655668 h 2274663"/>
                <a:gd name="connsiteX2586" fmla="*/ 615944 w 3982395"/>
                <a:gd name="connsiteY2586" fmla="*/ 649795 h 2274663"/>
                <a:gd name="connsiteX2587" fmla="*/ 628420 w 3982395"/>
                <a:gd name="connsiteY2587" fmla="*/ 649416 h 2274663"/>
                <a:gd name="connsiteX2588" fmla="*/ 626834 w 3982395"/>
                <a:gd name="connsiteY2588" fmla="*/ 646286 h 2274663"/>
                <a:gd name="connsiteX2589" fmla="*/ 623144 w 3982395"/>
                <a:gd name="connsiteY2589" fmla="*/ 607382 h 2274663"/>
                <a:gd name="connsiteX2590" fmla="*/ 625388 w 3982395"/>
                <a:gd name="connsiteY2590" fmla="*/ 603246 h 2274663"/>
                <a:gd name="connsiteX2591" fmla="*/ 629524 w 3982395"/>
                <a:gd name="connsiteY2591" fmla="*/ 601001 h 2274663"/>
                <a:gd name="connsiteX2592" fmla="*/ 668429 w 3982395"/>
                <a:gd name="connsiteY2592" fmla="*/ 604692 h 2274663"/>
                <a:gd name="connsiteX2593" fmla="*/ 672794 w 3982395"/>
                <a:gd name="connsiteY2593" fmla="*/ 606905 h 2274663"/>
                <a:gd name="connsiteX2594" fmla="*/ 673012 w 3982395"/>
                <a:gd name="connsiteY2594" fmla="*/ 593074 h 2274663"/>
                <a:gd name="connsiteX2595" fmla="*/ 688108 w 3982395"/>
                <a:gd name="connsiteY2595" fmla="*/ 553207 h 2274663"/>
                <a:gd name="connsiteX2596" fmla="*/ 692068 w 3982395"/>
                <a:gd name="connsiteY2596" fmla="*/ 550555 h 2274663"/>
                <a:gd name="connsiteX2597" fmla="*/ 696824 w 3982395"/>
                <a:gd name="connsiteY2597" fmla="*/ 550872 h 2274663"/>
                <a:gd name="connsiteX2598" fmla="*/ 729831 w 3982395"/>
                <a:gd name="connsiteY2598" fmla="*/ 577850 h 2274663"/>
                <a:gd name="connsiteX2599" fmla="*/ 738481 w 3982395"/>
                <a:gd name="connsiteY2599" fmla="*/ 592302 h 2274663"/>
                <a:gd name="connsiteX2600" fmla="*/ 739592 w 3982395"/>
                <a:gd name="connsiteY2600" fmla="*/ 590598 h 2274663"/>
                <a:gd name="connsiteX2601" fmla="*/ 771440 w 3982395"/>
                <a:gd name="connsiteY2601" fmla="*/ 567950 h 2274663"/>
                <a:gd name="connsiteX2602" fmla="*/ 776144 w 3982395"/>
                <a:gd name="connsiteY2602" fmla="*/ 567826 h 2274663"/>
                <a:gd name="connsiteX2603" fmla="*/ 780155 w 3982395"/>
                <a:gd name="connsiteY2603" fmla="*/ 570285 h 2274663"/>
                <a:gd name="connsiteX2604" fmla="*/ 790427 w 3982395"/>
                <a:gd name="connsiteY2604" fmla="*/ 585927 h 2274663"/>
                <a:gd name="connsiteX2605" fmla="*/ 796205 w 3982395"/>
                <a:gd name="connsiteY2605" fmla="*/ 605136 h 2274663"/>
                <a:gd name="connsiteX2606" fmla="*/ 809712 w 3982395"/>
                <a:gd name="connsiteY2606" fmla="*/ 597876 h 2274663"/>
                <a:gd name="connsiteX2607" fmla="*/ 828036 w 3982395"/>
                <a:gd name="connsiteY2607" fmla="*/ 594078 h 2274663"/>
                <a:gd name="connsiteX2608" fmla="*/ 832453 w 3982395"/>
                <a:gd name="connsiteY2608" fmla="*/ 595137 h 2274663"/>
                <a:gd name="connsiteX2609" fmla="*/ 843380 w 3982395"/>
                <a:gd name="connsiteY2609" fmla="*/ 587962 h 2274663"/>
                <a:gd name="connsiteX2610" fmla="*/ 855334 w 3982395"/>
                <a:gd name="connsiteY2610" fmla="*/ 584366 h 2274663"/>
                <a:gd name="connsiteX2611" fmla="*/ 852991 w 3982395"/>
                <a:gd name="connsiteY2611" fmla="*/ 581754 h 2274663"/>
                <a:gd name="connsiteX2612" fmla="*/ 839357 w 3982395"/>
                <a:gd name="connsiteY2612" fmla="*/ 545130 h 2274663"/>
                <a:gd name="connsiteX2613" fmla="*/ 840455 w 3982395"/>
                <a:gd name="connsiteY2613" fmla="*/ 540554 h 2274663"/>
                <a:gd name="connsiteX2614" fmla="*/ 843869 w 3982395"/>
                <a:gd name="connsiteY2614" fmla="*/ 537315 h 2274663"/>
                <a:gd name="connsiteX2615" fmla="*/ 882403 w 3982395"/>
                <a:gd name="connsiteY2615" fmla="*/ 530811 h 2274663"/>
                <a:gd name="connsiteX2616" fmla="*/ 887193 w 3982395"/>
                <a:gd name="connsiteY2616" fmla="*/ 531819 h 2274663"/>
                <a:gd name="connsiteX2617" fmla="*/ 883823 w 3982395"/>
                <a:gd name="connsiteY2617" fmla="*/ 518403 h 2274663"/>
                <a:gd name="connsiteX2618" fmla="*/ 888087 w 3982395"/>
                <a:gd name="connsiteY2618" fmla="*/ 475987 h 2274663"/>
                <a:gd name="connsiteX2619" fmla="*/ 891226 w 3982395"/>
                <a:gd name="connsiteY2619" fmla="*/ 472400 h 2274663"/>
                <a:gd name="connsiteX2620" fmla="*/ 895902 w 3982395"/>
                <a:gd name="connsiteY2620" fmla="*/ 471476 h 2274663"/>
                <a:gd name="connsiteX2621" fmla="*/ 934766 w 3982395"/>
                <a:gd name="connsiteY2621" fmla="*/ 488991 h 2274663"/>
                <a:gd name="connsiteX2622" fmla="*/ 946862 w 3982395"/>
                <a:gd name="connsiteY2622" fmla="*/ 500712 h 2274663"/>
                <a:gd name="connsiteX2623" fmla="*/ 947495 w 3982395"/>
                <a:gd name="connsiteY2623" fmla="*/ 498779 h 2274663"/>
                <a:gd name="connsiteX2624" fmla="*/ 961104 w 3982395"/>
                <a:gd name="connsiteY2624" fmla="*/ 482318 h 2274663"/>
                <a:gd name="connsiteX2625" fmla="*/ 952458 w 3982395"/>
                <a:gd name="connsiteY2625" fmla="*/ 469133 h 2274663"/>
                <a:gd name="connsiteX2626" fmla="*/ 948767 w 3982395"/>
                <a:gd name="connsiteY2626" fmla="*/ 430228 h 2274663"/>
                <a:gd name="connsiteX2627" fmla="*/ 951012 w 3982395"/>
                <a:gd name="connsiteY2627" fmla="*/ 426092 h 2274663"/>
                <a:gd name="connsiteX2628" fmla="*/ 955148 w 3982395"/>
                <a:gd name="connsiteY2628" fmla="*/ 423847 h 2274663"/>
                <a:gd name="connsiteX2629" fmla="*/ 973830 w 3982395"/>
                <a:gd name="connsiteY2629" fmla="*/ 422773 h 2274663"/>
                <a:gd name="connsiteX2630" fmla="*/ 985980 w 3982395"/>
                <a:gd name="connsiteY2630" fmla="*/ 425636 h 2274663"/>
                <a:gd name="connsiteX2631" fmla="*/ 985258 w 3982395"/>
                <a:gd name="connsiteY2631" fmla="*/ 422202 h 2274663"/>
                <a:gd name="connsiteX2632" fmla="*/ 991762 w 3982395"/>
                <a:gd name="connsiteY2632" fmla="*/ 383668 h 2274663"/>
                <a:gd name="connsiteX2633" fmla="*/ 995000 w 3982395"/>
                <a:gd name="connsiteY2633" fmla="*/ 380254 h 2274663"/>
                <a:gd name="connsiteX2634" fmla="*/ 999577 w 3982395"/>
                <a:gd name="connsiteY2634" fmla="*/ 379156 h 2274663"/>
                <a:gd name="connsiteX2635" fmla="*/ 1036200 w 3982395"/>
                <a:gd name="connsiteY2635" fmla="*/ 392791 h 2274663"/>
                <a:gd name="connsiteX2636" fmla="*/ 1039844 w 3982395"/>
                <a:gd name="connsiteY2636" fmla="*/ 396058 h 2274663"/>
                <a:gd name="connsiteX2637" fmla="*/ 1043634 w 3982395"/>
                <a:gd name="connsiteY2637" fmla="*/ 382755 h 2274663"/>
                <a:gd name="connsiteX2638" fmla="*/ 1068535 w 3982395"/>
                <a:gd name="connsiteY2638" fmla="*/ 348154 h 2274663"/>
                <a:gd name="connsiteX2639" fmla="*/ 1490442 w 3982395"/>
                <a:gd name="connsiteY2639" fmla="*/ 223540 h 2274663"/>
                <a:gd name="connsiteX2640" fmla="*/ 1490182 w 3982395"/>
                <a:gd name="connsiteY2640" fmla="*/ 223752 h 2274663"/>
                <a:gd name="connsiteX2641" fmla="*/ 1489692 w 3982395"/>
                <a:gd name="connsiteY2641" fmla="*/ 232362 h 2274663"/>
                <a:gd name="connsiteX2642" fmla="*/ 1493030 w 3982395"/>
                <a:gd name="connsiteY2642" fmla="*/ 227724 h 2274663"/>
                <a:gd name="connsiteX2643" fmla="*/ 2041662 w 3982395"/>
                <a:gd name="connsiteY2643" fmla="*/ 205535 h 2274663"/>
                <a:gd name="connsiteX2644" fmla="*/ 2041402 w 3982395"/>
                <a:gd name="connsiteY2644" fmla="*/ 205747 h 2274663"/>
                <a:gd name="connsiteX2645" fmla="*/ 2040912 w 3982395"/>
                <a:gd name="connsiteY2645" fmla="*/ 214357 h 2274663"/>
                <a:gd name="connsiteX2646" fmla="*/ 2044250 w 3982395"/>
                <a:gd name="connsiteY2646" fmla="*/ 209719 h 2274663"/>
                <a:gd name="connsiteX2647" fmla="*/ 2057654 w 3982395"/>
                <a:gd name="connsiteY2647" fmla="*/ 0 h 2274663"/>
                <a:gd name="connsiteX2648" fmla="*/ 2062166 w 3982395"/>
                <a:gd name="connsiteY2648" fmla="*/ 1537 h 2274663"/>
                <a:gd name="connsiteX2649" fmla="*/ 2087065 w 3982395"/>
                <a:gd name="connsiteY2649" fmla="*/ 36138 h 2274663"/>
                <a:gd name="connsiteX2650" fmla="*/ 2091680 w 3982395"/>
                <a:gd name="connsiteY2650" fmla="*/ 52337 h 2274663"/>
                <a:gd name="connsiteX2651" fmla="*/ 2093195 w 3982395"/>
                <a:gd name="connsiteY2651" fmla="*/ 50979 h 2274663"/>
                <a:gd name="connsiteX2652" fmla="*/ 2129819 w 3982395"/>
                <a:gd name="connsiteY2652" fmla="*/ 37345 h 2274663"/>
                <a:gd name="connsiteX2653" fmla="*/ 2134395 w 3982395"/>
                <a:gd name="connsiteY2653" fmla="*/ 38442 h 2274663"/>
                <a:gd name="connsiteX2654" fmla="*/ 2137633 w 3982395"/>
                <a:gd name="connsiteY2654" fmla="*/ 41856 h 2274663"/>
                <a:gd name="connsiteX2655" fmla="*/ 2143506 w 3982395"/>
                <a:gd name="connsiteY2655" fmla="*/ 59624 h 2274663"/>
                <a:gd name="connsiteX2656" fmla="*/ 2144115 w 3982395"/>
                <a:gd name="connsiteY2656" fmla="*/ 79673 h 2274663"/>
                <a:gd name="connsiteX2657" fmla="*/ 2159041 w 3982395"/>
                <a:gd name="connsiteY2657" fmla="*/ 76156 h 2274663"/>
                <a:gd name="connsiteX2658" fmla="*/ 2177724 w 3982395"/>
                <a:gd name="connsiteY2658" fmla="*/ 77231 h 2274663"/>
                <a:gd name="connsiteX2659" fmla="*/ 2181860 w 3982395"/>
                <a:gd name="connsiteY2659" fmla="*/ 79475 h 2274663"/>
                <a:gd name="connsiteX2660" fmla="*/ 2184104 w 3982395"/>
                <a:gd name="connsiteY2660" fmla="*/ 83611 h 2274663"/>
                <a:gd name="connsiteX2661" fmla="*/ 2180413 w 3982395"/>
                <a:gd name="connsiteY2661" fmla="*/ 122516 h 2274663"/>
                <a:gd name="connsiteX2662" fmla="*/ 2163483 w 3982395"/>
                <a:gd name="connsiteY2662" fmla="*/ 148335 h 2274663"/>
                <a:gd name="connsiteX2663" fmla="*/ 2164404 w 3982395"/>
                <a:gd name="connsiteY2663" fmla="*/ 148990 h 2274663"/>
                <a:gd name="connsiteX2664" fmla="*/ 2167079 w 3982395"/>
                <a:gd name="connsiteY2664" fmla="*/ 153090 h 2274663"/>
                <a:gd name="connsiteX2665" fmla="*/ 2174182 w 3982395"/>
                <a:gd name="connsiteY2665" fmla="*/ 141221 h 2274663"/>
                <a:gd name="connsiteX2666" fmla="*/ 2207190 w 3982395"/>
                <a:gd name="connsiteY2666" fmla="*/ 114243 h 2274663"/>
                <a:gd name="connsiteX2667" fmla="*/ 2211945 w 3982395"/>
                <a:gd name="connsiteY2667" fmla="*/ 113926 h 2274663"/>
                <a:gd name="connsiteX2668" fmla="*/ 2215905 w 3982395"/>
                <a:gd name="connsiteY2668" fmla="*/ 116578 h 2274663"/>
                <a:gd name="connsiteX2669" fmla="*/ 2231001 w 3982395"/>
                <a:gd name="connsiteY2669" fmla="*/ 156445 h 2274663"/>
                <a:gd name="connsiteX2670" fmla="*/ 2231266 w 3982395"/>
                <a:gd name="connsiteY2670" fmla="*/ 173286 h 2274663"/>
                <a:gd name="connsiteX2671" fmla="*/ 2233081 w 3982395"/>
                <a:gd name="connsiteY2671" fmla="*/ 172367 h 2274663"/>
                <a:gd name="connsiteX2672" fmla="*/ 2271985 w 3982395"/>
                <a:gd name="connsiteY2672" fmla="*/ 168676 h 2274663"/>
                <a:gd name="connsiteX2673" fmla="*/ 2276121 w 3982395"/>
                <a:gd name="connsiteY2673" fmla="*/ 170920 h 2274663"/>
                <a:gd name="connsiteX2674" fmla="*/ 2278366 w 3982395"/>
                <a:gd name="connsiteY2674" fmla="*/ 175057 h 2274663"/>
                <a:gd name="connsiteX2675" fmla="*/ 2279440 w 3982395"/>
                <a:gd name="connsiteY2675" fmla="*/ 193739 h 2274663"/>
                <a:gd name="connsiteX2676" fmla="*/ 2274839 w 3982395"/>
                <a:gd name="connsiteY2676" fmla="*/ 213263 h 2274663"/>
                <a:gd name="connsiteX2677" fmla="*/ 2290167 w 3982395"/>
                <a:gd name="connsiteY2677" fmla="*/ 213728 h 2274663"/>
                <a:gd name="connsiteX2678" fmla="*/ 2307935 w 3982395"/>
                <a:gd name="connsiteY2678" fmla="*/ 219602 h 2274663"/>
                <a:gd name="connsiteX2679" fmla="*/ 2311349 w 3982395"/>
                <a:gd name="connsiteY2679" fmla="*/ 222840 h 2274663"/>
                <a:gd name="connsiteX2680" fmla="*/ 2312446 w 3982395"/>
                <a:gd name="connsiteY2680" fmla="*/ 227416 h 2274663"/>
                <a:gd name="connsiteX2681" fmla="*/ 2263392 w 3982395"/>
                <a:gd name="connsiteY2681" fmla="*/ 295650 h 2274663"/>
                <a:gd name="connsiteX2682" fmla="*/ 2240711 w 3982395"/>
                <a:gd name="connsiteY2682" fmla="*/ 305807 h 2274663"/>
                <a:gd name="connsiteX2683" fmla="*/ 2221114 w 3982395"/>
                <a:gd name="connsiteY2683" fmla="*/ 309929 h 2274663"/>
                <a:gd name="connsiteX2684" fmla="*/ 2222065 w 3982395"/>
                <a:gd name="connsiteY2684" fmla="*/ 314452 h 2274663"/>
                <a:gd name="connsiteX2685" fmla="*/ 2217910 w 3982395"/>
                <a:gd name="connsiteY2685" fmla="*/ 339073 h 2274663"/>
                <a:gd name="connsiteX2686" fmla="*/ 2215840 w 3982395"/>
                <a:gd name="connsiteY2686" fmla="*/ 341255 h 2274663"/>
                <a:gd name="connsiteX2687" fmla="*/ 2212916 w 3982395"/>
                <a:gd name="connsiteY2687" fmla="*/ 341956 h 2274663"/>
                <a:gd name="connsiteX2688" fmla="*/ 2178624 w 3982395"/>
                <a:gd name="connsiteY2688" fmla="*/ 323480 h 2274663"/>
                <a:gd name="connsiteX2689" fmla="*/ 2178103 w 3982395"/>
                <a:gd name="connsiteY2689" fmla="*/ 322759 h 2274663"/>
                <a:gd name="connsiteX2690" fmla="*/ 2160988 w 3982395"/>
                <a:gd name="connsiteY2690" fmla="*/ 348860 h 2274663"/>
                <a:gd name="connsiteX2691" fmla="*/ 2141709 w 3982395"/>
                <a:gd name="connsiteY2691" fmla="*/ 364541 h 2274663"/>
                <a:gd name="connsiteX2692" fmla="*/ 2123846 w 3982395"/>
                <a:gd name="connsiteY2692" fmla="*/ 373595 h 2274663"/>
                <a:gd name="connsiteX2693" fmla="*/ 2125936 w 3982395"/>
                <a:gd name="connsiteY2693" fmla="*/ 377718 h 2274663"/>
                <a:gd name="connsiteX2694" fmla="*/ 2128294 w 3982395"/>
                <a:gd name="connsiteY2694" fmla="*/ 402575 h 2274663"/>
                <a:gd name="connsiteX2695" fmla="*/ 2126861 w 3982395"/>
                <a:gd name="connsiteY2695" fmla="*/ 405219 h 2274663"/>
                <a:gd name="connsiteX2696" fmla="*/ 2124218 w 3982395"/>
                <a:gd name="connsiteY2696" fmla="*/ 406652 h 2274663"/>
                <a:gd name="connsiteX2697" fmla="*/ 2086312 w 3982395"/>
                <a:gd name="connsiteY2697" fmla="*/ 397681 h 2274663"/>
                <a:gd name="connsiteX2698" fmla="*/ 2079336 w 3982395"/>
                <a:gd name="connsiteY2698" fmla="*/ 392007 h 2274663"/>
                <a:gd name="connsiteX2699" fmla="*/ 2075558 w 3982395"/>
                <a:gd name="connsiteY2699" fmla="*/ 398113 h 2274663"/>
                <a:gd name="connsiteX2700" fmla="*/ 2066632 w 3982395"/>
                <a:gd name="connsiteY2700" fmla="*/ 406068 h 2274663"/>
                <a:gd name="connsiteX2701" fmla="*/ 2063749 w 3982395"/>
                <a:gd name="connsiteY2701" fmla="*/ 406923 h 2274663"/>
                <a:gd name="connsiteX2702" fmla="*/ 2060867 w 3982395"/>
                <a:gd name="connsiteY2702" fmla="*/ 406068 h 2274663"/>
                <a:gd name="connsiteX2703" fmla="*/ 2051940 w 3982395"/>
                <a:gd name="connsiteY2703" fmla="*/ 398113 h 2274663"/>
                <a:gd name="connsiteX2704" fmla="*/ 2048269 w 3982395"/>
                <a:gd name="connsiteY2704" fmla="*/ 392179 h 2274663"/>
                <a:gd name="connsiteX2705" fmla="*/ 2041505 w 3982395"/>
                <a:gd name="connsiteY2705" fmla="*/ 397680 h 2274663"/>
                <a:gd name="connsiteX2706" fmla="*/ 2032489 w 3982395"/>
                <a:gd name="connsiteY2706" fmla="*/ 401637 h 2274663"/>
                <a:gd name="connsiteX2707" fmla="*/ 2027471 w 3982395"/>
                <a:gd name="connsiteY2707" fmla="*/ 415117 h 2274663"/>
                <a:gd name="connsiteX2708" fmla="*/ 1994018 w 3982395"/>
                <a:gd name="connsiteY2708" fmla="*/ 444972 h 2274663"/>
                <a:gd name="connsiteX2709" fmla="*/ 1972596 w 3982395"/>
                <a:gd name="connsiteY2709" fmla="*/ 454565 h 2274663"/>
                <a:gd name="connsiteX2710" fmla="*/ 1954087 w 3982395"/>
                <a:gd name="connsiteY2710" fmla="*/ 458459 h 2274663"/>
                <a:gd name="connsiteX2711" fmla="*/ 1954986 w 3982395"/>
                <a:gd name="connsiteY2711" fmla="*/ 462731 h 2274663"/>
                <a:gd name="connsiteX2712" fmla="*/ 1951061 w 3982395"/>
                <a:gd name="connsiteY2712" fmla="*/ 485984 h 2274663"/>
                <a:gd name="connsiteX2713" fmla="*/ 1949107 w 3982395"/>
                <a:gd name="connsiteY2713" fmla="*/ 488045 h 2274663"/>
                <a:gd name="connsiteX2714" fmla="*/ 1946345 w 3982395"/>
                <a:gd name="connsiteY2714" fmla="*/ 488707 h 2274663"/>
                <a:gd name="connsiteX2715" fmla="*/ 1913957 w 3982395"/>
                <a:gd name="connsiteY2715" fmla="*/ 471257 h 2274663"/>
                <a:gd name="connsiteX2716" fmla="*/ 1913462 w 3982395"/>
                <a:gd name="connsiteY2716" fmla="*/ 470572 h 2274663"/>
                <a:gd name="connsiteX2717" fmla="*/ 1897298 w 3982395"/>
                <a:gd name="connsiteY2717" fmla="*/ 495223 h 2274663"/>
                <a:gd name="connsiteX2718" fmla="*/ 1879089 w 3982395"/>
                <a:gd name="connsiteY2718" fmla="*/ 510034 h 2274663"/>
                <a:gd name="connsiteX2719" fmla="*/ 1862219 w 3982395"/>
                <a:gd name="connsiteY2719" fmla="*/ 518585 h 2274663"/>
                <a:gd name="connsiteX2720" fmla="*/ 1864192 w 3982395"/>
                <a:gd name="connsiteY2720" fmla="*/ 522479 h 2274663"/>
                <a:gd name="connsiteX2721" fmla="*/ 1866420 w 3982395"/>
                <a:gd name="connsiteY2721" fmla="*/ 545956 h 2274663"/>
                <a:gd name="connsiteX2722" fmla="*/ 1865065 w 3982395"/>
                <a:gd name="connsiteY2722" fmla="*/ 548452 h 2274663"/>
                <a:gd name="connsiteX2723" fmla="*/ 1862569 w 3982395"/>
                <a:gd name="connsiteY2723" fmla="*/ 549806 h 2274663"/>
                <a:gd name="connsiteX2724" fmla="*/ 1826768 w 3982395"/>
                <a:gd name="connsiteY2724" fmla="*/ 541333 h 2274663"/>
                <a:gd name="connsiteX2725" fmla="*/ 1820179 w 3982395"/>
                <a:gd name="connsiteY2725" fmla="*/ 535974 h 2274663"/>
                <a:gd name="connsiteX2726" fmla="*/ 1816612 w 3982395"/>
                <a:gd name="connsiteY2726" fmla="*/ 541741 h 2274663"/>
                <a:gd name="connsiteX2727" fmla="*/ 1808181 w 3982395"/>
                <a:gd name="connsiteY2727" fmla="*/ 549255 h 2274663"/>
                <a:gd name="connsiteX2728" fmla="*/ 1805458 w 3982395"/>
                <a:gd name="connsiteY2728" fmla="*/ 550062 h 2274663"/>
                <a:gd name="connsiteX2729" fmla="*/ 1802736 w 3982395"/>
                <a:gd name="connsiteY2729" fmla="*/ 549255 h 2274663"/>
                <a:gd name="connsiteX2730" fmla="*/ 1794305 w 3982395"/>
                <a:gd name="connsiteY2730" fmla="*/ 541741 h 2274663"/>
                <a:gd name="connsiteX2731" fmla="*/ 1790838 w 3982395"/>
                <a:gd name="connsiteY2731" fmla="*/ 536136 h 2274663"/>
                <a:gd name="connsiteX2732" fmla="*/ 1786704 w 3982395"/>
                <a:gd name="connsiteY2732" fmla="*/ 539499 h 2274663"/>
                <a:gd name="connsiteX2733" fmla="*/ 1779819 w 3982395"/>
                <a:gd name="connsiteY2733" fmla="*/ 557993 h 2274663"/>
                <a:gd name="connsiteX2734" fmla="*/ 1746366 w 3982395"/>
                <a:gd name="connsiteY2734" fmla="*/ 587848 h 2274663"/>
                <a:gd name="connsiteX2735" fmla="*/ 1724944 w 3982395"/>
                <a:gd name="connsiteY2735" fmla="*/ 597441 h 2274663"/>
                <a:gd name="connsiteX2736" fmla="*/ 1706435 w 3982395"/>
                <a:gd name="connsiteY2736" fmla="*/ 601335 h 2274663"/>
                <a:gd name="connsiteX2737" fmla="*/ 1707334 w 3982395"/>
                <a:gd name="connsiteY2737" fmla="*/ 605607 h 2274663"/>
                <a:gd name="connsiteX2738" fmla="*/ 1703409 w 3982395"/>
                <a:gd name="connsiteY2738" fmla="*/ 628860 h 2274663"/>
                <a:gd name="connsiteX2739" fmla="*/ 1701455 w 3982395"/>
                <a:gd name="connsiteY2739" fmla="*/ 630921 h 2274663"/>
                <a:gd name="connsiteX2740" fmla="*/ 1698693 w 3982395"/>
                <a:gd name="connsiteY2740" fmla="*/ 631583 h 2274663"/>
                <a:gd name="connsiteX2741" fmla="*/ 1666305 w 3982395"/>
                <a:gd name="connsiteY2741" fmla="*/ 614132 h 2274663"/>
                <a:gd name="connsiteX2742" fmla="*/ 1665810 w 3982395"/>
                <a:gd name="connsiteY2742" fmla="*/ 613448 h 2274663"/>
                <a:gd name="connsiteX2743" fmla="*/ 1649646 w 3982395"/>
                <a:gd name="connsiteY2743" fmla="*/ 638099 h 2274663"/>
                <a:gd name="connsiteX2744" fmla="*/ 1631437 w 3982395"/>
                <a:gd name="connsiteY2744" fmla="*/ 652909 h 2274663"/>
                <a:gd name="connsiteX2745" fmla="*/ 1614567 w 3982395"/>
                <a:gd name="connsiteY2745" fmla="*/ 661460 h 2274663"/>
                <a:gd name="connsiteX2746" fmla="*/ 1616540 w 3982395"/>
                <a:gd name="connsiteY2746" fmla="*/ 665354 h 2274663"/>
                <a:gd name="connsiteX2747" fmla="*/ 1618768 w 3982395"/>
                <a:gd name="connsiteY2747" fmla="*/ 688832 h 2274663"/>
                <a:gd name="connsiteX2748" fmla="*/ 1617413 w 3982395"/>
                <a:gd name="connsiteY2748" fmla="*/ 691328 h 2274663"/>
                <a:gd name="connsiteX2749" fmla="*/ 1614917 w 3982395"/>
                <a:gd name="connsiteY2749" fmla="*/ 692682 h 2274663"/>
                <a:gd name="connsiteX2750" fmla="*/ 1579116 w 3982395"/>
                <a:gd name="connsiteY2750" fmla="*/ 684209 h 2274663"/>
                <a:gd name="connsiteX2751" fmla="*/ 1572527 w 3982395"/>
                <a:gd name="connsiteY2751" fmla="*/ 678850 h 2274663"/>
                <a:gd name="connsiteX2752" fmla="*/ 1568960 w 3982395"/>
                <a:gd name="connsiteY2752" fmla="*/ 684617 h 2274663"/>
                <a:gd name="connsiteX2753" fmla="*/ 1560529 w 3982395"/>
                <a:gd name="connsiteY2753" fmla="*/ 692131 h 2274663"/>
                <a:gd name="connsiteX2754" fmla="*/ 1557806 w 3982395"/>
                <a:gd name="connsiteY2754" fmla="*/ 692938 h 2274663"/>
                <a:gd name="connsiteX2755" fmla="*/ 1555084 w 3982395"/>
                <a:gd name="connsiteY2755" fmla="*/ 692131 h 2274663"/>
                <a:gd name="connsiteX2756" fmla="*/ 1546653 w 3982395"/>
                <a:gd name="connsiteY2756" fmla="*/ 684617 h 2274663"/>
                <a:gd name="connsiteX2757" fmla="*/ 1543186 w 3982395"/>
                <a:gd name="connsiteY2757" fmla="*/ 679012 h 2274663"/>
                <a:gd name="connsiteX2758" fmla="*/ 1536798 w 3982395"/>
                <a:gd name="connsiteY2758" fmla="*/ 684208 h 2274663"/>
                <a:gd name="connsiteX2759" fmla="*/ 1500997 w 3982395"/>
                <a:gd name="connsiteY2759" fmla="*/ 692682 h 2274663"/>
                <a:gd name="connsiteX2760" fmla="*/ 1498501 w 3982395"/>
                <a:gd name="connsiteY2760" fmla="*/ 691328 h 2274663"/>
                <a:gd name="connsiteX2761" fmla="*/ 1497146 w 3982395"/>
                <a:gd name="connsiteY2761" fmla="*/ 688831 h 2274663"/>
                <a:gd name="connsiteX2762" fmla="*/ 1499374 w 3982395"/>
                <a:gd name="connsiteY2762" fmla="*/ 665354 h 2274663"/>
                <a:gd name="connsiteX2763" fmla="*/ 1501841 w 3982395"/>
                <a:gd name="connsiteY2763" fmla="*/ 660485 h 2274663"/>
                <a:gd name="connsiteX2764" fmla="*/ 1496781 w 3982395"/>
                <a:gd name="connsiteY2764" fmla="*/ 658442 h 2274663"/>
                <a:gd name="connsiteX2765" fmla="*/ 1468984 w 3982395"/>
                <a:gd name="connsiteY2765" fmla="*/ 638099 h 2274663"/>
                <a:gd name="connsiteX2766" fmla="*/ 1455928 w 3982395"/>
                <a:gd name="connsiteY2766" fmla="*/ 618188 h 2274663"/>
                <a:gd name="connsiteX2767" fmla="*/ 1449417 w 3982395"/>
                <a:gd name="connsiteY2767" fmla="*/ 627051 h 2274663"/>
                <a:gd name="connsiteX2768" fmla="*/ 1434605 w 3982395"/>
                <a:gd name="connsiteY2768" fmla="*/ 636016 h 2274663"/>
                <a:gd name="connsiteX2769" fmla="*/ 1431766 w 3982395"/>
                <a:gd name="connsiteY2769" fmla="*/ 636092 h 2274663"/>
                <a:gd name="connsiteX2770" fmla="*/ 1429345 w 3982395"/>
                <a:gd name="connsiteY2770" fmla="*/ 634607 h 2274663"/>
                <a:gd name="connsiteX2771" fmla="*/ 1419535 w 3982395"/>
                <a:gd name="connsiteY2771" fmla="*/ 613161 h 2274663"/>
                <a:gd name="connsiteX2772" fmla="*/ 1419238 w 3982395"/>
                <a:gd name="connsiteY2772" fmla="*/ 607711 h 2274663"/>
                <a:gd name="connsiteX2773" fmla="*/ 1413834 w 3982395"/>
                <a:gd name="connsiteY2773" fmla="*/ 608472 h 2274663"/>
                <a:gd name="connsiteX2774" fmla="*/ 1379589 w 3982395"/>
                <a:gd name="connsiteY2774" fmla="*/ 604753 h 2274663"/>
                <a:gd name="connsiteX2775" fmla="*/ 1318158 w 3982395"/>
                <a:gd name="connsiteY2775" fmla="*/ 554494 h 2274663"/>
                <a:gd name="connsiteX2776" fmla="*/ 1318041 w 3982395"/>
                <a:gd name="connsiteY2776" fmla="*/ 550051 h 2274663"/>
                <a:gd name="connsiteX2777" fmla="*/ 1320364 w 3982395"/>
                <a:gd name="connsiteY2777" fmla="*/ 546262 h 2274663"/>
                <a:gd name="connsiteX2778" fmla="*/ 1335137 w 3982395"/>
                <a:gd name="connsiteY2778" fmla="*/ 536561 h 2274663"/>
                <a:gd name="connsiteX2779" fmla="*/ 1346427 w 3982395"/>
                <a:gd name="connsiteY2779" fmla="*/ 533165 h 2274663"/>
                <a:gd name="connsiteX2780" fmla="*/ 1344215 w 3982395"/>
                <a:gd name="connsiteY2780" fmla="*/ 530698 h 2274663"/>
                <a:gd name="connsiteX2781" fmla="*/ 1331338 w 3982395"/>
                <a:gd name="connsiteY2781" fmla="*/ 496108 h 2274663"/>
                <a:gd name="connsiteX2782" fmla="*/ 1332374 w 3982395"/>
                <a:gd name="connsiteY2782" fmla="*/ 491786 h 2274663"/>
                <a:gd name="connsiteX2783" fmla="*/ 1335599 w 3982395"/>
                <a:gd name="connsiteY2783" fmla="*/ 488727 h 2274663"/>
                <a:gd name="connsiteX2784" fmla="*/ 1371993 w 3982395"/>
                <a:gd name="connsiteY2784" fmla="*/ 482584 h 2274663"/>
                <a:gd name="connsiteX2785" fmla="*/ 1376517 w 3982395"/>
                <a:gd name="connsiteY2785" fmla="*/ 483536 h 2274663"/>
                <a:gd name="connsiteX2786" fmla="*/ 1373335 w 3982395"/>
                <a:gd name="connsiteY2786" fmla="*/ 470865 h 2274663"/>
                <a:gd name="connsiteX2787" fmla="*/ 1377362 w 3982395"/>
                <a:gd name="connsiteY2787" fmla="*/ 430804 h 2274663"/>
                <a:gd name="connsiteX2788" fmla="*/ 1380326 w 3982395"/>
                <a:gd name="connsiteY2788" fmla="*/ 427417 h 2274663"/>
                <a:gd name="connsiteX2789" fmla="*/ 1384742 w 3982395"/>
                <a:gd name="connsiteY2789" fmla="*/ 426543 h 2274663"/>
                <a:gd name="connsiteX2790" fmla="*/ 1421449 w 3982395"/>
                <a:gd name="connsiteY2790" fmla="*/ 443086 h 2274663"/>
                <a:gd name="connsiteX2791" fmla="*/ 1432873 w 3982395"/>
                <a:gd name="connsiteY2791" fmla="*/ 454157 h 2274663"/>
                <a:gd name="connsiteX2792" fmla="*/ 1433470 w 3982395"/>
                <a:gd name="connsiteY2792" fmla="*/ 452331 h 2274663"/>
                <a:gd name="connsiteX2793" fmla="*/ 1446323 w 3982395"/>
                <a:gd name="connsiteY2793" fmla="*/ 436783 h 2274663"/>
                <a:gd name="connsiteX2794" fmla="*/ 1438158 w 3982395"/>
                <a:gd name="connsiteY2794" fmla="*/ 424330 h 2274663"/>
                <a:gd name="connsiteX2795" fmla="*/ 1434672 w 3982395"/>
                <a:gd name="connsiteY2795" fmla="*/ 387585 h 2274663"/>
                <a:gd name="connsiteX2796" fmla="*/ 1436792 w 3982395"/>
                <a:gd name="connsiteY2796" fmla="*/ 383679 h 2274663"/>
                <a:gd name="connsiteX2797" fmla="*/ 1439472 w 3982395"/>
                <a:gd name="connsiteY2797" fmla="*/ 382224 h 2274663"/>
                <a:gd name="connsiteX2798" fmla="*/ 1418485 w 3982395"/>
                <a:gd name="connsiteY2798" fmla="*/ 366865 h 2274663"/>
                <a:gd name="connsiteX2799" fmla="*/ 1404659 w 3982395"/>
                <a:gd name="connsiteY2799" fmla="*/ 345779 h 2274663"/>
                <a:gd name="connsiteX2800" fmla="*/ 1397767 w 3982395"/>
                <a:gd name="connsiteY2800" fmla="*/ 355159 h 2274663"/>
                <a:gd name="connsiteX2801" fmla="*/ 1382084 w 3982395"/>
                <a:gd name="connsiteY2801" fmla="*/ 364652 h 2274663"/>
                <a:gd name="connsiteX2802" fmla="*/ 1379079 w 3982395"/>
                <a:gd name="connsiteY2802" fmla="*/ 364731 h 2274663"/>
                <a:gd name="connsiteX2803" fmla="*/ 1376515 w 3982395"/>
                <a:gd name="connsiteY2803" fmla="*/ 363159 h 2274663"/>
                <a:gd name="connsiteX2804" fmla="*/ 1366129 w 3982395"/>
                <a:gd name="connsiteY2804" fmla="*/ 340453 h 2274663"/>
                <a:gd name="connsiteX2805" fmla="*/ 1365814 w 3982395"/>
                <a:gd name="connsiteY2805" fmla="*/ 334682 h 2274663"/>
                <a:gd name="connsiteX2806" fmla="*/ 1360092 w 3982395"/>
                <a:gd name="connsiteY2806" fmla="*/ 335488 h 2274663"/>
                <a:gd name="connsiteX2807" fmla="*/ 1323834 w 3982395"/>
                <a:gd name="connsiteY2807" fmla="*/ 331550 h 2274663"/>
                <a:gd name="connsiteX2808" fmla="*/ 1258791 w 3982395"/>
                <a:gd name="connsiteY2808" fmla="*/ 278337 h 2274663"/>
                <a:gd name="connsiteX2809" fmla="*/ 1258667 w 3982395"/>
                <a:gd name="connsiteY2809" fmla="*/ 273633 h 2274663"/>
                <a:gd name="connsiteX2810" fmla="*/ 1261127 w 3982395"/>
                <a:gd name="connsiteY2810" fmla="*/ 269621 h 2274663"/>
                <a:gd name="connsiteX2811" fmla="*/ 1276769 w 3982395"/>
                <a:gd name="connsiteY2811" fmla="*/ 259350 h 2274663"/>
                <a:gd name="connsiteX2812" fmla="*/ 1288722 w 3982395"/>
                <a:gd name="connsiteY2812" fmla="*/ 255754 h 2274663"/>
                <a:gd name="connsiteX2813" fmla="*/ 1286380 w 3982395"/>
                <a:gd name="connsiteY2813" fmla="*/ 253142 h 2274663"/>
                <a:gd name="connsiteX2814" fmla="*/ 1272746 w 3982395"/>
                <a:gd name="connsiteY2814" fmla="*/ 216518 h 2274663"/>
                <a:gd name="connsiteX2815" fmla="*/ 1273843 w 3982395"/>
                <a:gd name="connsiteY2815" fmla="*/ 211942 h 2274663"/>
                <a:gd name="connsiteX2816" fmla="*/ 1277257 w 3982395"/>
                <a:gd name="connsiteY2816" fmla="*/ 208703 h 2274663"/>
                <a:gd name="connsiteX2817" fmla="*/ 1315792 w 3982395"/>
                <a:gd name="connsiteY2817" fmla="*/ 202199 h 2274663"/>
                <a:gd name="connsiteX2818" fmla="*/ 1320581 w 3982395"/>
                <a:gd name="connsiteY2818" fmla="*/ 203207 h 2274663"/>
                <a:gd name="connsiteX2819" fmla="*/ 1317212 w 3982395"/>
                <a:gd name="connsiteY2819" fmla="*/ 189791 h 2274663"/>
                <a:gd name="connsiteX2820" fmla="*/ 1321476 w 3982395"/>
                <a:gd name="connsiteY2820" fmla="*/ 147375 h 2274663"/>
                <a:gd name="connsiteX2821" fmla="*/ 1324614 w 3982395"/>
                <a:gd name="connsiteY2821" fmla="*/ 143788 h 2274663"/>
                <a:gd name="connsiteX2822" fmla="*/ 1329290 w 3982395"/>
                <a:gd name="connsiteY2822" fmla="*/ 142864 h 2274663"/>
                <a:gd name="connsiteX2823" fmla="*/ 1368154 w 3982395"/>
                <a:gd name="connsiteY2823" fmla="*/ 160379 h 2274663"/>
                <a:gd name="connsiteX2824" fmla="*/ 1380250 w 3982395"/>
                <a:gd name="connsiteY2824" fmla="*/ 172100 h 2274663"/>
                <a:gd name="connsiteX2825" fmla="*/ 1380883 w 3982395"/>
                <a:gd name="connsiteY2825" fmla="*/ 170167 h 2274663"/>
                <a:gd name="connsiteX2826" fmla="*/ 1394492 w 3982395"/>
                <a:gd name="connsiteY2826" fmla="*/ 153706 h 2274663"/>
                <a:gd name="connsiteX2827" fmla="*/ 1385846 w 3982395"/>
                <a:gd name="connsiteY2827" fmla="*/ 140521 h 2274663"/>
                <a:gd name="connsiteX2828" fmla="*/ 1382155 w 3982395"/>
                <a:gd name="connsiteY2828" fmla="*/ 101616 h 2274663"/>
                <a:gd name="connsiteX2829" fmla="*/ 1384400 w 3982395"/>
                <a:gd name="connsiteY2829" fmla="*/ 97480 h 2274663"/>
                <a:gd name="connsiteX2830" fmla="*/ 1388536 w 3982395"/>
                <a:gd name="connsiteY2830" fmla="*/ 95235 h 2274663"/>
                <a:gd name="connsiteX2831" fmla="*/ 1407218 w 3982395"/>
                <a:gd name="connsiteY2831" fmla="*/ 94161 h 2274663"/>
                <a:gd name="connsiteX2832" fmla="*/ 1419368 w 3982395"/>
                <a:gd name="connsiteY2832" fmla="*/ 97024 h 2274663"/>
                <a:gd name="connsiteX2833" fmla="*/ 1418646 w 3982395"/>
                <a:gd name="connsiteY2833" fmla="*/ 93590 h 2274663"/>
                <a:gd name="connsiteX2834" fmla="*/ 1425150 w 3982395"/>
                <a:gd name="connsiteY2834" fmla="*/ 55056 h 2274663"/>
                <a:gd name="connsiteX2835" fmla="*/ 1428388 w 3982395"/>
                <a:gd name="connsiteY2835" fmla="*/ 51642 h 2274663"/>
                <a:gd name="connsiteX2836" fmla="*/ 1432965 w 3982395"/>
                <a:gd name="connsiteY2836" fmla="*/ 50544 h 2274663"/>
                <a:gd name="connsiteX2837" fmla="*/ 1469588 w 3982395"/>
                <a:gd name="connsiteY2837" fmla="*/ 64179 h 2274663"/>
                <a:gd name="connsiteX2838" fmla="*/ 1473232 w 3982395"/>
                <a:gd name="connsiteY2838" fmla="*/ 67446 h 2274663"/>
                <a:gd name="connsiteX2839" fmla="*/ 1477022 w 3982395"/>
                <a:gd name="connsiteY2839" fmla="*/ 54143 h 2274663"/>
                <a:gd name="connsiteX2840" fmla="*/ 1501923 w 3982395"/>
                <a:gd name="connsiteY2840" fmla="*/ 19542 h 2274663"/>
                <a:gd name="connsiteX2841" fmla="*/ 1506434 w 3982395"/>
                <a:gd name="connsiteY2841" fmla="*/ 18005 h 2274663"/>
                <a:gd name="connsiteX2842" fmla="*/ 1510946 w 3982395"/>
                <a:gd name="connsiteY2842" fmla="*/ 19542 h 2274663"/>
                <a:gd name="connsiteX2843" fmla="*/ 1535845 w 3982395"/>
                <a:gd name="connsiteY2843" fmla="*/ 54143 h 2274663"/>
                <a:gd name="connsiteX2844" fmla="*/ 1540460 w 3982395"/>
                <a:gd name="connsiteY2844" fmla="*/ 70342 h 2274663"/>
                <a:gd name="connsiteX2845" fmla="*/ 1541975 w 3982395"/>
                <a:gd name="connsiteY2845" fmla="*/ 68984 h 2274663"/>
                <a:gd name="connsiteX2846" fmla="*/ 1578599 w 3982395"/>
                <a:gd name="connsiteY2846" fmla="*/ 55350 h 2274663"/>
                <a:gd name="connsiteX2847" fmla="*/ 1583175 w 3982395"/>
                <a:gd name="connsiteY2847" fmla="*/ 56447 h 2274663"/>
                <a:gd name="connsiteX2848" fmla="*/ 1586413 w 3982395"/>
                <a:gd name="connsiteY2848" fmla="*/ 59861 h 2274663"/>
                <a:gd name="connsiteX2849" fmla="*/ 1592286 w 3982395"/>
                <a:gd name="connsiteY2849" fmla="*/ 77629 h 2274663"/>
                <a:gd name="connsiteX2850" fmla="*/ 1592895 w 3982395"/>
                <a:gd name="connsiteY2850" fmla="*/ 97678 h 2274663"/>
                <a:gd name="connsiteX2851" fmla="*/ 1607821 w 3982395"/>
                <a:gd name="connsiteY2851" fmla="*/ 94161 h 2274663"/>
                <a:gd name="connsiteX2852" fmla="*/ 1626504 w 3982395"/>
                <a:gd name="connsiteY2852" fmla="*/ 95236 h 2274663"/>
                <a:gd name="connsiteX2853" fmla="*/ 1630640 w 3982395"/>
                <a:gd name="connsiteY2853" fmla="*/ 97480 h 2274663"/>
                <a:gd name="connsiteX2854" fmla="*/ 1632884 w 3982395"/>
                <a:gd name="connsiteY2854" fmla="*/ 101616 h 2274663"/>
                <a:gd name="connsiteX2855" fmla="*/ 1629193 w 3982395"/>
                <a:gd name="connsiteY2855" fmla="*/ 140521 h 2274663"/>
                <a:gd name="connsiteX2856" fmla="*/ 1612263 w 3982395"/>
                <a:gd name="connsiteY2856" fmla="*/ 166340 h 2274663"/>
                <a:gd name="connsiteX2857" fmla="*/ 1613184 w 3982395"/>
                <a:gd name="connsiteY2857" fmla="*/ 166995 h 2274663"/>
                <a:gd name="connsiteX2858" fmla="*/ 1615859 w 3982395"/>
                <a:gd name="connsiteY2858" fmla="*/ 171095 h 2274663"/>
                <a:gd name="connsiteX2859" fmla="*/ 1622962 w 3982395"/>
                <a:gd name="connsiteY2859" fmla="*/ 159226 h 2274663"/>
                <a:gd name="connsiteX2860" fmla="*/ 1655970 w 3982395"/>
                <a:gd name="connsiteY2860" fmla="*/ 132248 h 2274663"/>
                <a:gd name="connsiteX2861" fmla="*/ 1660725 w 3982395"/>
                <a:gd name="connsiteY2861" fmla="*/ 131931 h 2274663"/>
                <a:gd name="connsiteX2862" fmla="*/ 1664685 w 3982395"/>
                <a:gd name="connsiteY2862" fmla="*/ 134583 h 2274663"/>
                <a:gd name="connsiteX2863" fmla="*/ 1679781 w 3982395"/>
                <a:gd name="connsiteY2863" fmla="*/ 174450 h 2274663"/>
                <a:gd name="connsiteX2864" fmla="*/ 1680046 w 3982395"/>
                <a:gd name="connsiteY2864" fmla="*/ 191291 h 2274663"/>
                <a:gd name="connsiteX2865" fmla="*/ 1681861 w 3982395"/>
                <a:gd name="connsiteY2865" fmla="*/ 190372 h 2274663"/>
                <a:gd name="connsiteX2866" fmla="*/ 1720765 w 3982395"/>
                <a:gd name="connsiteY2866" fmla="*/ 186681 h 2274663"/>
                <a:gd name="connsiteX2867" fmla="*/ 1724901 w 3982395"/>
                <a:gd name="connsiteY2867" fmla="*/ 188925 h 2274663"/>
                <a:gd name="connsiteX2868" fmla="*/ 1727146 w 3982395"/>
                <a:gd name="connsiteY2868" fmla="*/ 193062 h 2274663"/>
                <a:gd name="connsiteX2869" fmla="*/ 1727382 w 3982395"/>
                <a:gd name="connsiteY2869" fmla="*/ 197176 h 2274663"/>
                <a:gd name="connsiteX2870" fmla="*/ 1730312 w 3982395"/>
                <a:gd name="connsiteY2870" fmla="*/ 196474 h 2274663"/>
                <a:gd name="connsiteX2871" fmla="*/ 1764902 w 3982395"/>
                <a:gd name="connsiteY2871" fmla="*/ 209351 h 2274663"/>
                <a:gd name="connsiteX2872" fmla="*/ 1768344 w 3982395"/>
                <a:gd name="connsiteY2872" fmla="*/ 212437 h 2274663"/>
                <a:gd name="connsiteX2873" fmla="*/ 1771923 w 3982395"/>
                <a:gd name="connsiteY2873" fmla="*/ 199873 h 2274663"/>
                <a:gd name="connsiteX2874" fmla="*/ 1795441 w 3982395"/>
                <a:gd name="connsiteY2874" fmla="*/ 167192 h 2274663"/>
                <a:gd name="connsiteX2875" fmla="*/ 1799702 w 3982395"/>
                <a:gd name="connsiteY2875" fmla="*/ 165741 h 2274663"/>
                <a:gd name="connsiteX2876" fmla="*/ 1803963 w 3982395"/>
                <a:gd name="connsiteY2876" fmla="*/ 167192 h 2274663"/>
                <a:gd name="connsiteX2877" fmla="*/ 1824600 w 3982395"/>
                <a:gd name="connsiteY2877" fmla="*/ 195870 h 2274663"/>
                <a:gd name="connsiteX2878" fmla="*/ 1825063 w 3982395"/>
                <a:gd name="connsiteY2878" fmla="*/ 193937 h 2274663"/>
                <a:gd name="connsiteX2879" fmla="*/ 1828477 w 3982395"/>
                <a:gd name="connsiteY2879" fmla="*/ 190698 h 2274663"/>
                <a:gd name="connsiteX2880" fmla="*/ 1867012 w 3982395"/>
                <a:gd name="connsiteY2880" fmla="*/ 184194 h 2274663"/>
                <a:gd name="connsiteX2881" fmla="*/ 1871801 w 3982395"/>
                <a:gd name="connsiteY2881" fmla="*/ 185202 h 2274663"/>
                <a:gd name="connsiteX2882" fmla="*/ 1868432 w 3982395"/>
                <a:gd name="connsiteY2882" fmla="*/ 171786 h 2274663"/>
                <a:gd name="connsiteX2883" fmla="*/ 1872696 w 3982395"/>
                <a:gd name="connsiteY2883" fmla="*/ 129370 h 2274663"/>
                <a:gd name="connsiteX2884" fmla="*/ 1875834 w 3982395"/>
                <a:gd name="connsiteY2884" fmla="*/ 125783 h 2274663"/>
                <a:gd name="connsiteX2885" fmla="*/ 1880510 w 3982395"/>
                <a:gd name="connsiteY2885" fmla="*/ 124859 h 2274663"/>
                <a:gd name="connsiteX2886" fmla="*/ 1919374 w 3982395"/>
                <a:gd name="connsiteY2886" fmla="*/ 142374 h 2274663"/>
                <a:gd name="connsiteX2887" fmla="*/ 1931470 w 3982395"/>
                <a:gd name="connsiteY2887" fmla="*/ 154095 h 2274663"/>
                <a:gd name="connsiteX2888" fmla="*/ 1932103 w 3982395"/>
                <a:gd name="connsiteY2888" fmla="*/ 152162 h 2274663"/>
                <a:gd name="connsiteX2889" fmla="*/ 1945712 w 3982395"/>
                <a:gd name="connsiteY2889" fmla="*/ 135701 h 2274663"/>
                <a:gd name="connsiteX2890" fmla="*/ 1937066 w 3982395"/>
                <a:gd name="connsiteY2890" fmla="*/ 122516 h 2274663"/>
                <a:gd name="connsiteX2891" fmla="*/ 1933375 w 3982395"/>
                <a:gd name="connsiteY2891" fmla="*/ 83611 h 2274663"/>
                <a:gd name="connsiteX2892" fmla="*/ 1935620 w 3982395"/>
                <a:gd name="connsiteY2892" fmla="*/ 79475 h 2274663"/>
                <a:gd name="connsiteX2893" fmla="*/ 1939756 w 3982395"/>
                <a:gd name="connsiteY2893" fmla="*/ 77230 h 2274663"/>
                <a:gd name="connsiteX2894" fmla="*/ 1958438 w 3982395"/>
                <a:gd name="connsiteY2894" fmla="*/ 76156 h 2274663"/>
                <a:gd name="connsiteX2895" fmla="*/ 1970588 w 3982395"/>
                <a:gd name="connsiteY2895" fmla="*/ 79019 h 2274663"/>
                <a:gd name="connsiteX2896" fmla="*/ 1969866 w 3982395"/>
                <a:gd name="connsiteY2896" fmla="*/ 75585 h 2274663"/>
                <a:gd name="connsiteX2897" fmla="*/ 1976370 w 3982395"/>
                <a:gd name="connsiteY2897" fmla="*/ 37051 h 2274663"/>
                <a:gd name="connsiteX2898" fmla="*/ 1979608 w 3982395"/>
                <a:gd name="connsiteY2898" fmla="*/ 33637 h 2274663"/>
                <a:gd name="connsiteX2899" fmla="*/ 1984185 w 3982395"/>
                <a:gd name="connsiteY2899" fmla="*/ 32539 h 2274663"/>
                <a:gd name="connsiteX2900" fmla="*/ 2020808 w 3982395"/>
                <a:gd name="connsiteY2900" fmla="*/ 46174 h 2274663"/>
                <a:gd name="connsiteX2901" fmla="*/ 2024452 w 3982395"/>
                <a:gd name="connsiteY2901" fmla="*/ 49441 h 2274663"/>
                <a:gd name="connsiteX2902" fmla="*/ 2028242 w 3982395"/>
                <a:gd name="connsiteY2902" fmla="*/ 36138 h 2274663"/>
                <a:gd name="connsiteX2903" fmla="*/ 2053143 w 3982395"/>
                <a:gd name="connsiteY2903" fmla="*/ 1537 h 227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</a:cxnLst>
              <a:rect l="l" t="t" r="r" b="b"/>
              <a:pathLst>
                <a:path w="3982395" h="2274663">
                  <a:moveTo>
                    <a:pt x="2646609" y="2083890"/>
                  </a:moveTo>
                  <a:lnTo>
                    <a:pt x="2646363" y="2084090"/>
                  </a:lnTo>
                  <a:lnTo>
                    <a:pt x="2645902" y="2092213"/>
                  </a:lnTo>
                  <a:lnTo>
                    <a:pt x="2649051" y="2087837"/>
                  </a:lnTo>
                  <a:close/>
                  <a:moveTo>
                    <a:pt x="2919292" y="2021065"/>
                  </a:moveTo>
                  <a:lnTo>
                    <a:pt x="2918961" y="2021118"/>
                  </a:lnTo>
                  <a:lnTo>
                    <a:pt x="2914231" y="2028331"/>
                  </a:lnTo>
                  <a:lnTo>
                    <a:pt x="2919441" y="2025983"/>
                  </a:lnTo>
                  <a:close/>
                  <a:moveTo>
                    <a:pt x="1528540" y="2007689"/>
                  </a:moveTo>
                  <a:lnTo>
                    <a:pt x="1528294" y="2007889"/>
                  </a:lnTo>
                  <a:lnTo>
                    <a:pt x="1527833" y="2016012"/>
                  </a:lnTo>
                  <a:lnTo>
                    <a:pt x="1530982" y="2011636"/>
                  </a:lnTo>
                  <a:close/>
                  <a:moveTo>
                    <a:pt x="928465" y="1964826"/>
                  </a:moveTo>
                  <a:lnTo>
                    <a:pt x="928219" y="1965026"/>
                  </a:lnTo>
                  <a:lnTo>
                    <a:pt x="927758" y="1973149"/>
                  </a:lnTo>
                  <a:lnTo>
                    <a:pt x="930907" y="1968773"/>
                  </a:lnTo>
                  <a:close/>
                  <a:moveTo>
                    <a:pt x="642715" y="1912439"/>
                  </a:moveTo>
                  <a:lnTo>
                    <a:pt x="642469" y="1912639"/>
                  </a:lnTo>
                  <a:lnTo>
                    <a:pt x="642007" y="1920762"/>
                  </a:lnTo>
                  <a:lnTo>
                    <a:pt x="645156" y="1916386"/>
                  </a:lnTo>
                  <a:close/>
                  <a:moveTo>
                    <a:pt x="1265375" y="1905747"/>
                  </a:moveTo>
                  <a:lnTo>
                    <a:pt x="1265115" y="1905959"/>
                  </a:lnTo>
                  <a:lnTo>
                    <a:pt x="1264625" y="1914569"/>
                  </a:lnTo>
                  <a:lnTo>
                    <a:pt x="1267963" y="1909931"/>
                  </a:lnTo>
                  <a:close/>
                  <a:moveTo>
                    <a:pt x="1049041" y="1902385"/>
                  </a:moveTo>
                  <a:lnTo>
                    <a:pt x="1043523" y="1910800"/>
                  </a:lnTo>
                  <a:lnTo>
                    <a:pt x="1044393" y="1911418"/>
                  </a:lnTo>
                  <a:lnTo>
                    <a:pt x="1046919" y="1915290"/>
                  </a:lnTo>
                  <a:lnTo>
                    <a:pt x="1051189" y="1908156"/>
                  </a:lnTo>
                  <a:close/>
                  <a:moveTo>
                    <a:pt x="1094061" y="1879627"/>
                  </a:moveTo>
                  <a:lnTo>
                    <a:pt x="1092865" y="1880693"/>
                  </a:lnTo>
                  <a:lnTo>
                    <a:pt x="1093035" y="1880806"/>
                  </a:lnTo>
                  <a:lnTo>
                    <a:pt x="1094717" y="1885246"/>
                  </a:lnTo>
                  <a:lnTo>
                    <a:pt x="1095514" y="1885414"/>
                  </a:lnTo>
                  <a:close/>
                  <a:moveTo>
                    <a:pt x="1067194" y="1873316"/>
                  </a:moveTo>
                  <a:lnTo>
                    <a:pt x="1060430" y="1878818"/>
                  </a:lnTo>
                  <a:lnTo>
                    <a:pt x="1060224" y="1878908"/>
                  </a:lnTo>
                  <a:lnTo>
                    <a:pt x="1059512" y="1886416"/>
                  </a:lnTo>
                  <a:lnTo>
                    <a:pt x="1057109" y="1890080"/>
                  </a:lnTo>
                  <a:lnTo>
                    <a:pt x="1074310" y="1887177"/>
                  </a:lnTo>
                  <a:lnTo>
                    <a:pt x="1077152" y="1884854"/>
                  </a:lnTo>
                  <a:lnTo>
                    <a:pt x="1070865" y="1879251"/>
                  </a:lnTo>
                  <a:close/>
                  <a:moveTo>
                    <a:pt x="1454826" y="1863726"/>
                  </a:moveTo>
                  <a:lnTo>
                    <a:pt x="1454979" y="1873499"/>
                  </a:lnTo>
                  <a:lnTo>
                    <a:pt x="1456794" y="1872579"/>
                  </a:lnTo>
                  <a:lnTo>
                    <a:pt x="1462917" y="1871998"/>
                  </a:lnTo>
                  <a:lnTo>
                    <a:pt x="1463800" y="1866764"/>
                  </a:lnTo>
                  <a:lnTo>
                    <a:pt x="1456410" y="1865015"/>
                  </a:lnTo>
                  <a:close/>
                  <a:moveTo>
                    <a:pt x="1162824" y="1843898"/>
                  </a:moveTo>
                  <a:lnTo>
                    <a:pt x="1160634" y="1845679"/>
                  </a:lnTo>
                  <a:lnTo>
                    <a:pt x="1151208" y="1850456"/>
                  </a:lnTo>
                  <a:lnTo>
                    <a:pt x="1155183" y="1854308"/>
                  </a:lnTo>
                  <a:lnTo>
                    <a:pt x="1155816" y="1852374"/>
                  </a:lnTo>
                  <a:close/>
                  <a:moveTo>
                    <a:pt x="2951501" y="1841170"/>
                  </a:moveTo>
                  <a:lnTo>
                    <a:pt x="2956013" y="1842507"/>
                  </a:lnTo>
                  <a:cubicBezTo>
                    <a:pt x="2966169" y="1848817"/>
                    <a:pt x="2974810" y="1859359"/>
                    <a:pt x="2980912" y="1872627"/>
                  </a:cubicBezTo>
                  <a:lnTo>
                    <a:pt x="2982435" y="1877279"/>
                  </a:lnTo>
                  <a:lnTo>
                    <a:pt x="2992368" y="1867653"/>
                  </a:lnTo>
                  <a:cubicBezTo>
                    <a:pt x="3005274" y="1857504"/>
                    <a:pt x="3018813" y="1851337"/>
                    <a:pt x="3031233" y="1850137"/>
                  </a:cubicBezTo>
                  <a:lnTo>
                    <a:pt x="3035909" y="1851062"/>
                  </a:lnTo>
                  <a:lnTo>
                    <a:pt x="3039048" y="1854649"/>
                  </a:lnTo>
                  <a:cubicBezTo>
                    <a:pt x="3044219" y="1866005"/>
                    <a:pt x="3045647" y="1880813"/>
                    <a:pt x="3043311" y="1897064"/>
                  </a:cubicBezTo>
                  <a:lnTo>
                    <a:pt x="3039208" y="1913400"/>
                  </a:lnTo>
                  <a:lnTo>
                    <a:pt x="3041199" y="1912981"/>
                  </a:lnTo>
                  <a:cubicBezTo>
                    <a:pt x="3055740" y="1911632"/>
                    <a:pt x="3069190" y="1913845"/>
                    <a:pt x="3079733" y="1919486"/>
                  </a:cubicBezTo>
                  <a:lnTo>
                    <a:pt x="3083147" y="1922724"/>
                  </a:lnTo>
                  <a:lnTo>
                    <a:pt x="3084244" y="1927300"/>
                  </a:lnTo>
                  <a:cubicBezTo>
                    <a:pt x="3084051" y="1933276"/>
                    <a:pt x="3082752" y="1939452"/>
                    <a:pt x="3080447" y="1945624"/>
                  </a:cubicBezTo>
                  <a:lnTo>
                    <a:pt x="3070950" y="1963292"/>
                  </a:lnTo>
                  <a:lnTo>
                    <a:pt x="3085634" y="1967709"/>
                  </a:lnTo>
                  <a:cubicBezTo>
                    <a:pt x="3091629" y="1970443"/>
                    <a:pt x="3096914" y="1973892"/>
                    <a:pt x="3101276" y="1977981"/>
                  </a:cubicBezTo>
                  <a:lnTo>
                    <a:pt x="3103736" y="1981993"/>
                  </a:lnTo>
                  <a:lnTo>
                    <a:pt x="3103612" y="1986697"/>
                  </a:lnTo>
                  <a:cubicBezTo>
                    <a:pt x="3100145" y="1998140"/>
                    <a:pt x="3092200" y="2009215"/>
                    <a:pt x="3080963" y="2018543"/>
                  </a:cubicBezTo>
                  <a:lnTo>
                    <a:pt x="3053391" y="2032439"/>
                  </a:lnTo>
                  <a:lnTo>
                    <a:pt x="3053861" y="2033468"/>
                  </a:lnTo>
                  <a:lnTo>
                    <a:pt x="3054128" y="2038355"/>
                  </a:lnTo>
                  <a:lnTo>
                    <a:pt x="3066214" y="2031628"/>
                  </a:lnTo>
                  <a:cubicBezTo>
                    <a:pt x="3081307" y="2025165"/>
                    <a:pt x="3095981" y="2022713"/>
                    <a:pt x="3108288" y="2024769"/>
                  </a:cubicBezTo>
                  <a:lnTo>
                    <a:pt x="3112565" y="2026872"/>
                  </a:lnTo>
                  <a:lnTo>
                    <a:pt x="3114669" y="2031149"/>
                  </a:lnTo>
                  <a:cubicBezTo>
                    <a:pt x="3116724" y="2043456"/>
                    <a:pt x="3114272" y="2058130"/>
                    <a:pt x="3107809" y="2073223"/>
                  </a:cubicBezTo>
                  <a:lnTo>
                    <a:pt x="3099618" y="2087940"/>
                  </a:lnTo>
                  <a:lnTo>
                    <a:pt x="3101649" y="2088051"/>
                  </a:lnTo>
                  <a:cubicBezTo>
                    <a:pt x="3116044" y="2090511"/>
                    <a:pt x="3128463" y="2096130"/>
                    <a:pt x="3137186" y="2104307"/>
                  </a:cubicBezTo>
                  <a:lnTo>
                    <a:pt x="3139646" y="2108319"/>
                  </a:lnTo>
                  <a:lnTo>
                    <a:pt x="3139522" y="2113023"/>
                  </a:lnTo>
                  <a:cubicBezTo>
                    <a:pt x="3137789" y="2118744"/>
                    <a:pt x="3134935" y="2124374"/>
                    <a:pt x="3131111" y="2129739"/>
                  </a:cubicBezTo>
                  <a:lnTo>
                    <a:pt x="3117365" y="2144347"/>
                  </a:lnTo>
                  <a:lnTo>
                    <a:pt x="3130406" y="2152414"/>
                  </a:lnTo>
                  <a:cubicBezTo>
                    <a:pt x="3135489" y="2156607"/>
                    <a:pt x="3139701" y="2161306"/>
                    <a:pt x="3142856" y="2166385"/>
                  </a:cubicBezTo>
                  <a:lnTo>
                    <a:pt x="3144194" y="2170896"/>
                  </a:lnTo>
                  <a:lnTo>
                    <a:pt x="3142856" y="2175408"/>
                  </a:lnTo>
                  <a:cubicBezTo>
                    <a:pt x="3130236" y="2195720"/>
                    <a:pt x="3100691" y="2209973"/>
                    <a:pt x="3066257" y="2209973"/>
                  </a:cubicBezTo>
                  <a:cubicBezTo>
                    <a:pt x="3057649" y="2209973"/>
                    <a:pt x="3049346" y="2209082"/>
                    <a:pt x="3041536" y="2207428"/>
                  </a:cubicBezTo>
                  <a:lnTo>
                    <a:pt x="3022504" y="2201200"/>
                  </a:lnTo>
                  <a:lnTo>
                    <a:pt x="3021066" y="2205593"/>
                  </a:lnTo>
                  <a:cubicBezTo>
                    <a:pt x="3017167" y="2214070"/>
                    <a:pt x="3011646" y="2220805"/>
                    <a:pt x="3005157" y="2224837"/>
                  </a:cubicBezTo>
                  <a:lnTo>
                    <a:pt x="3002274" y="2225692"/>
                  </a:lnTo>
                  <a:lnTo>
                    <a:pt x="2999391" y="2224837"/>
                  </a:lnTo>
                  <a:cubicBezTo>
                    <a:pt x="2989657" y="2218789"/>
                    <a:pt x="2982101" y="2206659"/>
                    <a:pt x="2978932" y="2191690"/>
                  </a:cubicBezTo>
                  <a:lnTo>
                    <a:pt x="2978841" y="2190805"/>
                  </a:lnTo>
                  <a:lnTo>
                    <a:pt x="2950969" y="2204852"/>
                  </a:lnTo>
                  <a:cubicBezTo>
                    <a:pt x="2942654" y="2207080"/>
                    <a:pt x="2934403" y="2208369"/>
                    <a:pt x="2926432" y="2208793"/>
                  </a:cubicBezTo>
                  <a:lnTo>
                    <a:pt x="2906436" y="2207702"/>
                  </a:lnTo>
                  <a:lnTo>
                    <a:pt x="2906184" y="2212318"/>
                  </a:lnTo>
                  <a:cubicBezTo>
                    <a:pt x="2904612" y="2221515"/>
                    <a:pt x="2901022" y="2229450"/>
                    <a:pt x="2895798" y="2235024"/>
                  </a:cubicBezTo>
                  <a:lnTo>
                    <a:pt x="2893234" y="2236596"/>
                  </a:lnTo>
                  <a:lnTo>
                    <a:pt x="2890229" y="2236516"/>
                  </a:lnTo>
                  <a:cubicBezTo>
                    <a:pt x="2879261" y="2233194"/>
                    <a:pt x="2868823" y="2223433"/>
                    <a:pt x="2861887" y="2209794"/>
                  </a:cubicBezTo>
                  <a:lnTo>
                    <a:pt x="2858682" y="2201392"/>
                  </a:lnTo>
                  <a:lnTo>
                    <a:pt x="2852358" y="2204792"/>
                  </a:lnTo>
                  <a:cubicBezTo>
                    <a:pt x="2848414" y="2206265"/>
                    <a:pt x="2844468" y="2207094"/>
                    <a:pt x="2840650" y="2207218"/>
                  </a:cubicBezTo>
                  <a:lnTo>
                    <a:pt x="2837726" y="2206517"/>
                  </a:lnTo>
                  <a:lnTo>
                    <a:pt x="2835657" y="2204335"/>
                  </a:lnTo>
                  <a:cubicBezTo>
                    <a:pt x="2833855" y="2200967"/>
                    <a:pt x="2832600" y="2197135"/>
                    <a:pt x="2831904" y="2192983"/>
                  </a:cubicBezTo>
                  <a:lnTo>
                    <a:pt x="2831692" y="2186008"/>
                  </a:lnTo>
                  <a:lnTo>
                    <a:pt x="2823084" y="2187390"/>
                  </a:lnTo>
                  <a:lnTo>
                    <a:pt x="2816729" y="2185486"/>
                  </a:lnTo>
                  <a:lnTo>
                    <a:pt x="2816997" y="2186757"/>
                  </a:lnTo>
                  <a:cubicBezTo>
                    <a:pt x="2817811" y="2195532"/>
                    <a:pt x="2816476" y="2203648"/>
                    <a:pt x="2813072" y="2210011"/>
                  </a:cubicBezTo>
                  <a:lnTo>
                    <a:pt x="2811118" y="2212071"/>
                  </a:lnTo>
                  <a:lnTo>
                    <a:pt x="2808356" y="2212733"/>
                  </a:lnTo>
                  <a:cubicBezTo>
                    <a:pt x="2797538" y="2212383"/>
                    <a:pt x="2785629" y="2206030"/>
                    <a:pt x="2775968" y="2195283"/>
                  </a:cubicBezTo>
                  <a:lnTo>
                    <a:pt x="2775473" y="2194599"/>
                  </a:lnTo>
                  <a:lnTo>
                    <a:pt x="2759309" y="2219249"/>
                  </a:lnTo>
                  <a:cubicBezTo>
                    <a:pt x="2753560" y="2224999"/>
                    <a:pt x="2747420" y="2229949"/>
                    <a:pt x="2741100" y="2234060"/>
                  </a:cubicBezTo>
                  <a:lnTo>
                    <a:pt x="2724230" y="2242611"/>
                  </a:lnTo>
                  <a:lnTo>
                    <a:pt x="2726203" y="2246505"/>
                  </a:lnTo>
                  <a:cubicBezTo>
                    <a:pt x="2729261" y="2254770"/>
                    <a:pt x="2730072" y="2262956"/>
                    <a:pt x="2728431" y="2269982"/>
                  </a:cubicBezTo>
                  <a:lnTo>
                    <a:pt x="2727076" y="2272478"/>
                  </a:lnTo>
                  <a:lnTo>
                    <a:pt x="2724580" y="2273832"/>
                  </a:lnTo>
                  <a:cubicBezTo>
                    <a:pt x="2714040" y="2276294"/>
                    <a:pt x="2700893" y="2273240"/>
                    <a:pt x="2688779" y="2265359"/>
                  </a:cubicBezTo>
                  <a:lnTo>
                    <a:pt x="2682190" y="2260000"/>
                  </a:lnTo>
                  <a:lnTo>
                    <a:pt x="2678623" y="2265768"/>
                  </a:lnTo>
                  <a:cubicBezTo>
                    <a:pt x="2676093" y="2268835"/>
                    <a:pt x="2673257" y="2271377"/>
                    <a:pt x="2670192" y="2273281"/>
                  </a:cubicBezTo>
                  <a:lnTo>
                    <a:pt x="2667469" y="2274089"/>
                  </a:lnTo>
                  <a:lnTo>
                    <a:pt x="2664747" y="2273281"/>
                  </a:lnTo>
                  <a:cubicBezTo>
                    <a:pt x="2661682" y="2271377"/>
                    <a:pt x="2658846" y="2268835"/>
                    <a:pt x="2656316" y="2265768"/>
                  </a:cubicBezTo>
                  <a:lnTo>
                    <a:pt x="2652849" y="2260163"/>
                  </a:lnTo>
                  <a:lnTo>
                    <a:pt x="2646461" y="2265359"/>
                  </a:lnTo>
                  <a:cubicBezTo>
                    <a:pt x="2634347" y="2273239"/>
                    <a:pt x="2621200" y="2276294"/>
                    <a:pt x="2610660" y="2273832"/>
                  </a:cubicBezTo>
                  <a:lnTo>
                    <a:pt x="2608164" y="2272478"/>
                  </a:lnTo>
                  <a:lnTo>
                    <a:pt x="2606809" y="2269982"/>
                  </a:lnTo>
                  <a:cubicBezTo>
                    <a:pt x="2605168" y="2262955"/>
                    <a:pt x="2605979" y="2254770"/>
                    <a:pt x="2609037" y="2246504"/>
                  </a:cubicBezTo>
                  <a:lnTo>
                    <a:pt x="2611504" y="2241636"/>
                  </a:lnTo>
                  <a:lnTo>
                    <a:pt x="2606444" y="2239592"/>
                  </a:lnTo>
                  <a:cubicBezTo>
                    <a:pt x="2596773" y="2234699"/>
                    <a:pt x="2587271" y="2227873"/>
                    <a:pt x="2578647" y="2219249"/>
                  </a:cubicBezTo>
                  <a:lnTo>
                    <a:pt x="2565591" y="2199339"/>
                  </a:lnTo>
                  <a:lnTo>
                    <a:pt x="2559080" y="2208201"/>
                  </a:lnTo>
                  <a:cubicBezTo>
                    <a:pt x="2554502" y="2212508"/>
                    <a:pt x="2549447" y="2215598"/>
                    <a:pt x="2544268" y="2217167"/>
                  </a:cubicBezTo>
                  <a:lnTo>
                    <a:pt x="2541429" y="2217242"/>
                  </a:lnTo>
                  <a:lnTo>
                    <a:pt x="2539008" y="2215757"/>
                  </a:lnTo>
                  <a:cubicBezTo>
                    <a:pt x="2534074" y="2210493"/>
                    <a:pt x="2530683" y="2202999"/>
                    <a:pt x="2529198" y="2194312"/>
                  </a:cubicBezTo>
                  <a:lnTo>
                    <a:pt x="2528901" y="2188862"/>
                  </a:lnTo>
                  <a:lnTo>
                    <a:pt x="2523497" y="2189622"/>
                  </a:lnTo>
                  <a:cubicBezTo>
                    <a:pt x="2512675" y="2190220"/>
                    <a:pt x="2501033" y="2189060"/>
                    <a:pt x="2489252" y="2185903"/>
                  </a:cubicBezTo>
                  <a:cubicBezTo>
                    <a:pt x="2457838" y="2177486"/>
                    <a:pt x="2434369" y="2157261"/>
                    <a:pt x="2427821" y="2135645"/>
                  </a:cubicBezTo>
                  <a:lnTo>
                    <a:pt x="2427704" y="2131202"/>
                  </a:lnTo>
                  <a:lnTo>
                    <a:pt x="2430027" y="2127413"/>
                  </a:lnTo>
                  <a:cubicBezTo>
                    <a:pt x="2434147" y="2123551"/>
                    <a:pt x="2439139" y="2120294"/>
                    <a:pt x="2444800" y="2117712"/>
                  </a:cubicBezTo>
                  <a:lnTo>
                    <a:pt x="2456090" y="2114316"/>
                  </a:lnTo>
                  <a:lnTo>
                    <a:pt x="2453878" y="2111848"/>
                  </a:lnTo>
                  <a:cubicBezTo>
                    <a:pt x="2445907" y="2100591"/>
                    <a:pt x="2441366" y="2088545"/>
                    <a:pt x="2441001" y="2077258"/>
                  </a:cubicBezTo>
                  <a:lnTo>
                    <a:pt x="2442037" y="2072936"/>
                  </a:lnTo>
                  <a:lnTo>
                    <a:pt x="2445262" y="2069877"/>
                  </a:lnTo>
                  <a:cubicBezTo>
                    <a:pt x="2455219" y="2064550"/>
                    <a:pt x="2467922" y="2062460"/>
                    <a:pt x="2481656" y="2063734"/>
                  </a:cubicBezTo>
                  <a:lnTo>
                    <a:pt x="2486180" y="2064686"/>
                  </a:lnTo>
                  <a:lnTo>
                    <a:pt x="2482998" y="2052015"/>
                  </a:lnTo>
                  <a:cubicBezTo>
                    <a:pt x="2480791" y="2036666"/>
                    <a:pt x="2482141" y="2022680"/>
                    <a:pt x="2487025" y="2011955"/>
                  </a:cubicBezTo>
                  <a:lnTo>
                    <a:pt x="2489989" y="2008567"/>
                  </a:lnTo>
                  <a:lnTo>
                    <a:pt x="2494405" y="2007694"/>
                  </a:lnTo>
                  <a:cubicBezTo>
                    <a:pt x="2506136" y="2008827"/>
                    <a:pt x="2518923" y="2014651"/>
                    <a:pt x="2531112" y="2024237"/>
                  </a:cubicBezTo>
                  <a:lnTo>
                    <a:pt x="2542536" y="2035307"/>
                  </a:lnTo>
                  <a:lnTo>
                    <a:pt x="2543133" y="2033481"/>
                  </a:lnTo>
                  <a:lnTo>
                    <a:pt x="2555986" y="2017934"/>
                  </a:lnTo>
                  <a:lnTo>
                    <a:pt x="2547821" y="2005480"/>
                  </a:lnTo>
                  <a:cubicBezTo>
                    <a:pt x="2543035" y="1992544"/>
                    <a:pt x="2541766" y="1979733"/>
                    <a:pt x="2544335" y="1968736"/>
                  </a:cubicBezTo>
                  <a:lnTo>
                    <a:pt x="2546455" y="1964829"/>
                  </a:lnTo>
                  <a:lnTo>
                    <a:pt x="2550361" y="1962710"/>
                  </a:lnTo>
                  <a:cubicBezTo>
                    <a:pt x="2555860" y="1961425"/>
                    <a:pt x="2561811" y="1961100"/>
                    <a:pt x="2568006" y="1961695"/>
                  </a:cubicBezTo>
                  <a:lnTo>
                    <a:pt x="2579481" y="1964399"/>
                  </a:lnTo>
                  <a:lnTo>
                    <a:pt x="2578799" y="1961156"/>
                  </a:lnTo>
                  <a:cubicBezTo>
                    <a:pt x="2577525" y="1947422"/>
                    <a:pt x="2579615" y="1934719"/>
                    <a:pt x="2584942" y="1924761"/>
                  </a:cubicBezTo>
                  <a:lnTo>
                    <a:pt x="2588001" y="1921536"/>
                  </a:lnTo>
                  <a:lnTo>
                    <a:pt x="2592323" y="1920500"/>
                  </a:lnTo>
                  <a:cubicBezTo>
                    <a:pt x="2603610" y="1920865"/>
                    <a:pt x="2615656" y="1925406"/>
                    <a:pt x="2626913" y="1933377"/>
                  </a:cubicBezTo>
                  <a:lnTo>
                    <a:pt x="2630355" y="1936463"/>
                  </a:lnTo>
                  <a:lnTo>
                    <a:pt x="2633934" y="1923899"/>
                  </a:lnTo>
                  <a:cubicBezTo>
                    <a:pt x="2639698" y="1909503"/>
                    <a:pt x="2647859" y="1898065"/>
                    <a:pt x="2657452" y="1891219"/>
                  </a:cubicBezTo>
                  <a:lnTo>
                    <a:pt x="2661713" y="1889767"/>
                  </a:lnTo>
                  <a:lnTo>
                    <a:pt x="2665974" y="1891219"/>
                  </a:lnTo>
                  <a:cubicBezTo>
                    <a:pt x="2675566" y="1898065"/>
                    <a:pt x="2683728" y="1909503"/>
                    <a:pt x="2689491" y="1923899"/>
                  </a:cubicBezTo>
                  <a:lnTo>
                    <a:pt x="2693850" y="1939198"/>
                  </a:lnTo>
                  <a:lnTo>
                    <a:pt x="2695280" y="1937915"/>
                  </a:lnTo>
                  <a:cubicBezTo>
                    <a:pt x="2706537" y="1929945"/>
                    <a:pt x="2718583" y="1925404"/>
                    <a:pt x="2729870" y="1925038"/>
                  </a:cubicBezTo>
                  <a:lnTo>
                    <a:pt x="2731035" y="1925317"/>
                  </a:lnTo>
                  <a:lnTo>
                    <a:pt x="2734272" y="1906136"/>
                  </a:lnTo>
                  <a:lnTo>
                    <a:pt x="2737510" y="1902722"/>
                  </a:lnTo>
                  <a:lnTo>
                    <a:pt x="2742087" y="1901625"/>
                  </a:lnTo>
                  <a:cubicBezTo>
                    <a:pt x="2754037" y="1902011"/>
                    <a:pt x="2766791" y="1906820"/>
                    <a:pt x="2778710" y="1915259"/>
                  </a:cubicBezTo>
                  <a:lnTo>
                    <a:pt x="2782354" y="1918526"/>
                  </a:lnTo>
                  <a:lnTo>
                    <a:pt x="2786144" y="1905223"/>
                  </a:lnTo>
                  <a:cubicBezTo>
                    <a:pt x="2792246" y="1889981"/>
                    <a:pt x="2800888" y="1877871"/>
                    <a:pt x="2811045" y="1870622"/>
                  </a:cubicBezTo>
                  <a:lnTo>
                    <a:pt x="2815556" y="1869085"/>
                  </a:lnTo>
                  <a:lnTo>
                    <a:pt x="2820068" y="1870622"/>
                  </a:lnTo>
                  <a:cubicBezTo>
                    <a:pt x="2830224" y="1877871"/>
                    <a:pt x="2838865" y="1889981"/>
                    <a:pt x="2844967" y="1905223"/>
                  </a:cubicBezTo>
                  <a:lnTo>
                    <a:pt x="2849582" y="1921422"/>
                  </a:lnTo>
                  <a:lnTo>
                    <a:pt x="2851097" y="1920064"/>
                  </a:lnTo>
                  <a:lnTo>
                    <a:pt x="2871113" y="1912613"/>
                  </a:lnTo>
                  <a:lnTo>
                    <a:pt x="2870219" y="1896870"/>
                  </a:lnTo>
                  <a:cubicBezTo>
                    <a:pt x="2872679" y="1882475"/>
                    <a:pt x="2878297" y="1870056"/>
                    <a:pt x="2886475" y="1861332"/>
                  </a:cubicBezTo>
                  <a:lnTo>
                    <a:pt x="2890487" y="1858872"/>
                  </a:lnTo>
                  <a:lnTo>
                    <a:pt x="2895191" y="1858997"/>
                  </a:lnTo>
                  <a:cubicBezTo>
                    <a:pt x="2900912" y="1860730"/>
                    <a:pt x="2906542" y="1863583"/>
                    <a:pt x="2911907" y="1867407"/>
                  </a:cubicBezTo>
                  <a:lnTo>
                    <a:pt x="2920998" y="1875961"/>
                  </a:lnTo>
                  <a:lnTo>
                    <a:pt x="2922089" y="1872627"/>
                  </a:lnTo>
                  <a:cubicBezTo>
                    <a:pt x="2928191" y="1859359"/>
                    <a:pt x="2936833" y="1848818"/>
                    <a:pt x="2946989" y="1842507"/>
                  </a:cubicBezTo>
                  <a:close/>
                  <a:moveTo>
                    <a:pt x="383879" y="1827008"/>
                  </a:moveTo>
                  <a:lnTo>
                    <a:pt x="383759" y="1827323"/>
                  </a:lnTo>
                  <a:lnTo>
                    <a:pt x="387641" y="1835024"/>
                  </a:lnTo>
                  <a:lnTo>
                    <a:pt x="388212" y="1829338"/>
                  </a:lnTo>
                  <a:close/>
                  <a:moveTo>
                    <a:pt x="974804" y="1808911"/>
                  </a:moveTo>
                  <a:lnTo>
                    <a:pt x="973150" y="1811162"/>
                  </a:lnTo>
                  <a:lnTo>
                    <a:pt x="975706" y="1820134"/>
                  </a:lnTo>
                  <a:lnTo>
                    <a:pt x="977136" y="1818851"/>
                  </a:lnTo>
                  <a:lnTo>
                    <a:pt x="980500" y="1817599"/>
                  </a:lnTo>
                  <a:close/>
                  <a:moveTo>
                    <a:pt x="2460871" y="1783852"/>
                  </a:moveTo>
                  <a:lnTo>
                    <a:pt x="2460625" y="1784052"/>
                  </a:lnTo>
                  <a:lnTo>
                    <a:pt x="2460164" y="1792175"/>
                  </a:lnTo>
                  <a:lnTo>
                    <a:pt x="2463313" y="1787799"/>
                  </a:lnTo>
                  <a:close/>
                  <a:moveTo>
                    <a:pt x="3375272" y="1769563"/>
                  </a:moveTo>
                  <a:lnTo>
                    <a:pt x="3375026" y="1769763"/>
                  </a:lnTo>
                  <a:lnTo>
                    <a:pt x="3374565" y="1777886"/>
                  </a:lnTo>
                  <a:lnTo>
                    <a:pt x="3377714" y="1773510"/>
                  </a:lnTo>
                  <a:close/>
                  <a:moveTo>
                    <a:pt x="2592793" y="1717583"/>
                  </a:moveTo>
                  <a:lnTo>
                    <a:pt x="2582724" y="1722002"/>
                  </a:lnTo>
                  <a:lnTo>
                    <a:pt x="2581037" y="1722037"/>
                  </a:lnTo>
                  <a:lnTo>
                    <a:pt x="2575929" y="1729826"/>
                  </a:lnTo>
                  <a:lnTo>
                    <a:pt x="2576799" y="1730444"/>
                  </a:lnTo>
                  <a:lnTo>
                    <a:pt x="2579325" y="1734316"/>
                  </a:lnTo>
                  <a:lnTo>
                    <a:pt x="2586035" y="1723106"/>
                  </a:lnTo>
                  <a:close/>
                  <a:moveTo>
                    <a:pt x="535022" y="1701186"/>
                  </a:moveTo>
                  <a:lnTo>
                    <a:pt x="531250" y="1703098"/>
                  </a:lnTo>
                  <a:lnTo>
                    <a:pt x="531957" y="1704279"/>
                  </a:lnTo>
                  <a:lnTo>
                    <a:pt x="533068" y="1702576"/>
                  </a:lnTo>
                  <a:close/>
                  <a:moveTo>
                    <a:pt x="1060587" y="1686672"/>
                  </a:moveTo>
                  <a:lnTo>
                    <a:pt x="1060327" y="1686884"/>
                  </a:lnTo>
                  <a:lnTo>
                    <a:pt x="1059837" y="1695494"/>
                  </a:lnTo>
                  <a:lnTo>
                    <a:pt x="1063175" y="1690856"/>
                  </a:lnTo>
                  <a:close/>
                  <a:moveTo>
                    <a:pt x="1414240" y="1683546"/>
                  </a:moveTo>
                  <a:lnTo>
                    <a:pt x="1413994" y="1683746"/>
                  </a:lnTo>
                  <a:lnTo>
                    <a:pt x="1413533" y="1691869"/>
                  </a:lnTo>
                  <a:lnTo>
                    <a:pt x="1416682" y="1687493"/>
                  </a:lnTo>
                  <a:close/>
                  <a:moveTo>
                    <a:pt x="3633668" y="1668640"/>
                  </a:moveTo>
                  <a:lnTo>
                    <a:pt x="3633337" y="1668693"/>
                  </a:lnTo>
                  <a:lnTo>
                    <a:pt x="3628607" y="1675906"/>
                  </a:lnTo>
                  <a:lnTo>
                    <a:pt x="3633817" y="1673558"/>
                  </a:lnTo>
                  <a:close/>
                  <a:moveTo>
                    <a:pt x="2728793" y="1654353"/>
                  </a:moveTo>
                  <a:lnTo>
                    <a:pt x="2728462" y="1654406"/>
                  </a:lnTo>
                  <a:lnTo>
                    <a:pt x="2723732" y="1661619"/>
                  </a:lnTo>
                  <a:lnTo>
                    <a:pt x="2728942" y="1659271"/>
                  </a:lnTo>
                  <a:close/>
                  <a:moveTo>
                    <a:pt x="922529" y="1589738"/>
                  </a:moveTo>
                  <a:lnTo>
                    <a:pt x="916018" y="1598600"/>
                  </a:lnTo>
                  <a:lnTo>
                    <a:pt x="901937" y="1607123"/>
                  </a:lnTo>
                  <a:lnTo>
                    <a:pt x="938299" y="1623512"/>
                  </a:lnTo>
                  <a:lnTo>
                    <a:pt x="950395" y="1635233"/>
                  </a:lnTo>
                  <a:lnTo>
                    <a:pt x="951028" y="1633299"/>
                  </a:lnTo>
                  <a:lnTo>
                    <a:pt x="957389" y="1625605"/>
                  </a:lnTo>
                  <a:lnTo>
                    <a:pt x="935585" y="1609648"/>
                  </a:lnTo>
                  <a:close/>
                  <a:moveTo>
                    <a:pt x="824649" y="1565446"/>
                  </a:moveTo>
                  <a:lnTo>
                    <a:pt x="816176" y="1567228"/>
                  </a:lnTo>
                  <a:lnTo>
                    <a:pt x="817128" y="1571752"/>
                  </a:lnTo>
                  <a:cubicBezTo>
                    <a:pt x="817990" y="1581043"/>
                    <a:pt x="816576" y="1589636"/>
                    <a:pt x="812972" y="1596372"/>
                  </a:cubicBezTo>
                  <a:lnTo>
                    <a:pt x="810903" y="1598554"/>
                  </a:lnTo>
                  <a:lnTo>
                    <a:pt x="807979" y="1599255"/>
                  </a:lnTo>
                  <a:cubicBezTo>
                    <a:pt x="796525" y="1598885"/>
                    <a:pt x="783916" y="1592158"/>
                    <a:pt x="773687" y="1580779"/>
                  </a:cubicBezTo>
                  <a:lnTo>
                    <a:pt x="773166" y="1580058"/>
                  </a:lnTo>
                  <a:lnTo>
                    <a:pt x="756051" y="1606160"/>
                  </a:lnTo>
                  <a:cubicBezTo>
                    <a:pt x="749964" y="1612247"/>
                    <a:pt x="743463" y="1617488"/>
                    <a:pt x="736771" y="1621841"/>
                  </a:cubicBezTo>
                  <a:lnTo>
                    <a:pt x="718909" y="1630895"/>
                  </a:lnTo>
                  <a:lnTo>
                    <a:pt x="720999" y="1635017"/>
                  </a:lnTo>
                  <a:cubicBezTo>
                    <a:pt x="724236" y="1643769"/>
                    <a:pt x="725095" y="1652435"/>
                    <a:pt x="723357" y="1659875"/>
                  </a:cubicBezTo>
                  <a:lnTo>
                    <a:pt x="721923" y="1662518"/>
                  </a:lnTo>
                  <a:lnTo>
                    <a:pt x="719280" y="1663952"/>
                  </a:lnTo>
                  <a:cubicBezTo>
                    <a:pt x="708121" y="1666558"/>
                    <a:pt x="694200" y="1663324"/>
                    <a:pt x="681374" y="1654980"/>
                  </a:cubicBezTo>
                  <a:lnTo>
                    <a:pt x="674398" y="1649306"/>
                  </a:lnTo>
                  <a:lnTo>
                    <a:pt x="670621" y="1655413"/>
                  </a:lnTo>
                  <a:cubicBezTo>
                    <a:pt x="667942" y="1658660"/>
                    <a:pt x="664939" y="1661352"/>
                    <a:pt x="661694" y="1663368"/>
                  </a:cubicBezTo>
                  <a:lnTo>
                    <a:pt x="658812" y="1664223"/>
                  </a:lnTo>
                  <a:lnTo>
                    <a:pt x="655929" y="1663368"/>
                  </a:lnTo>
                  <a:cubicBezTo>
                    <a:pt x="652684" y="1661352"/>
                    <a:pt x="649682" y="1658660"/>
                    <a:pt x="647003" y="1655413"/>
                  </a:cubicBezTo>
                  <a:lnTo>
                    <a:pt x="643332" y="1649478"/>
                  </a:lnTo>
                  <a:lnTo>
                    <a:pt x="636568" y="1654980"/>
                  </a:lnTo>
                  <a:cubicBezTo>
                    <a:pt x="630155" y="1659152"/>
                    <a:pt x="623468" y="1662046"/>
                    <a:pt x="616990" y="1663572"/>
                  </a:cubicBezTo>
                  <a:lnTo>
                    <a:pt x="610211" y="1663712"/>
                  </a:lnTo>
                  <a:lnTo>
                    <a:pt x="608034" y="1676610"/>
                  </a:lnTo>
                  <a:lnTo>
                    <a:pt x="606080" y="1678670"/>
                  </a:lnTo>
                  <a:lnTo>
                    <a:pt x="603319" y="1679332"/>
                  </a:lnTo>
                  <a:cubicBezTo>
                    <a:pt x="592501" y="1678982"/>
                    <a:pt x="580592" y="1672629"/>
                    <a:pt x="570930" y="1661882"/>
                  </a:cubicBezTo>
                  <a:lnTo>
                    <a:pt x="570436" y="1661198"/>
                  </a:lnTo>
                  <a:lnTo>
                    <a:pt x="554272" y="1685848"/>
                  </a:lnTo>
                  <a:lnTo>
                    <a:pt x="538143" y="1698967"/>
                  </a:lnTo>
                  <a:lnTo>
                    <a:pt x="564916" y="1679927"/>
                  </a:lnTo>
                  <a:lnTo>
                    <a:pt x="569620" y="1679803"/>
                  </a:lnTo>
                  <a:lnTo>
                    <a:pt x="573631" y="1682263"/>
                  </a:lnTo>
                  <a:cubicBezTo>
                    <a:pt x="577720" y="1686625"/>
                    <a:pt x="581169" y="1691910"/>
                    <a:pt x="583903" y="1697905"/>
                  </a:cubicBezTo>
                  <a:lnTo>
                    <a:pt x="589681" y="1717113"/>
                  </a:lnTo>
                  <a:lnTo>
                    <a:pt x="603188" y="1709853"/>
                  </a:lnTo>
                  <a:cubicBezTo>
                    <a:pt x="609360" y="1707548"/>
                    <a:pt x="615536" y="1706249"/>
                    <a:pt x="621512" y="1706056"/>
                  </a:cubicBezTo>
                  <a:lnTo>
                    <a:pt x="626088" y="1707153"/>
                  </a:lnTo>
                  <a:lnTo>
                    <a:pt x="629326" y="1710567"/>
                  </a:lnTo>
                  <a:lnTo>
                    <a:pt x="635187" y="1745295"/>
                  </a:lnTo>
                  <a:lnTo>
                    <a:pt x="653557" y="1719768"/>
                  </a:lnTo>
                  <a:lnTo>
                    <a:pt x="657818" y="1718316"/>
                  </a:lnTo>
                  <a:lnTo>
                    <a:pt x="662080" y="1719768"/>
                  </a:lnTo>
                  <a:cubicBezTo>
                    <a:pt x="671672" y="1726614"/>
                    <a:pt x="679833" y="1738052"/>
                    <a:pt x="685597" y="1752448"/>
                  </a:cubicBezTo>
                  <a:lnTo>
                    <a:pt x="689955" y="1767747"/>
                  </a:lnTo>
                  <a:lnTo>
                    <a:pt x="691386" y="1766464"/>
                  </a:lnTo>
                  <a:cubicBezTo>
                    <a:pt x="702642" y="1758494"/>
                    <a:pt x="714689" y="1753953"/>
                    <a:pt x="725976" y="1753587"/>
                  </a:cubicBezTo>
                  <a:lnTo>
                    <a:pt x="730298" y="1754624"/>
                  </a:lnTo>
                  <a:lnTo>
                    <a:pt x="733356" y="1757849"/>
                  </a:lnTo>
                  <a:cubicBezTo>
                    <a:pt x="736020" y="1762827"/>
                    <a:pt x="737874" y="1768492"/>
                    <a:pt x="738904" y="1774630"/>
                  </a:cubicBezTo>
                  <a:lnTo>
                    <a:pt x="739479" y="1793566"/>
                  </a:lnTo>
                  <a:lnTo>
                    <a:pt x="753576" y="1790244"/>
                  </a:lnTo>
                  <a:cubicBezTo>
                    <a:pt x="759770" y="1789650"/>
                    <a:pt x="765722" y="1789975"/>
                    <a:pt x="771221" y="1791259"/>
                  </a:cubicBezTo>
                  <a:lnTo>
                    <a:pt x="775127" y="1793379"/>
                  </a:lnTo>
                  <a:lnTo>
                    <a:pt x="777247" y="1797285"/>
                  </a:lnTo>
                  <a:cubicBezTo>
                    <a:pt x="779816" y="1808282"/>
                    <a:pt x="778547" y="1821093"/>
                    <a:pt x="773761" y="1834030"/>
                  </a:cubicBezTo>
                  <a:lnTo>
                    <a:pt x="757773" y="1858413"/>
                  </a:lnTo>
                  <a:lnTo>
                    <a:pt x="758643" y="1859031"/>
                  </a:lnTo>
                  <a:lnTo>
                    <a:pt x="761169" y="1862903"/>
                  </a:lnTo>
                  <a:lnTo>
                    <a:pt x="767878" y="1851693"/>
                  </a:lnTo>
                  <a:cubicBezTo>
                    <a:pt x="777171" y="1839279"/>
                    <a:pt x="788015" y="1830344"/>
                    <a:pt x="799053" y="1826213"/>
                  </a:cubicBezTo>
                  <a:lnTo>
                    <a:pt x="803544" y="1825914"/>
                  </a:lnTo>
                  <a:lnTo>
                    <a:pt x="807285" y="1828419"/>
                  </a:lnTo>
                  <a:cubicBezTo>
                    <a:pt x="814778" y="1837515"/>
                    <a:pt x="819701" y="1850675"/>
                    <a:pt x="821542" y="1866072"/>
                  </a:cubicBezTo>
                  <a:lnTo>
                    <a:pt x="821792" y="1881978"/>
                  </a:lnTo>
                  <a:lnTo>
                    <a:pt x="823506" y="1881110"/>
                  </a:lnTo>
                  <a:lnTo>
                    <a:pt x="829122" y="1880577"/>
                  </a:lnTo>
                  <a:lnTo>
                    <a:pt x="826190" y="1849672"/>
                  </a:lnTo>
                  <a:lnTo>
                    <a:pt x="828310" y="1845765"/>
                  </a:lnTo>
                  <a:lnTo>
                    <a:pt x="832217" y="1843646"/>
                  </a:lnTo>
                  <a:cubicBezTo>
                    <a:pt x="837715" y="1842361"/>
                    <a:pt x="843667" y="1842036"/>
                    <a:pt x="849861" y="1842631"/>
                  </a:cubicBezTo>
                  <a:lnTo>
                    <a:pt x="861336" y="1845335"/>
                  </a:lnTo>
                  <a:lnTo>
                    <a:pt x="860654" y="1842092"/>
                  </a:lnTo>
                  <a:cubicBezTo>
                    <a:pt x="859380" y="1828358"/>
                    <a:pt x="861470" y="1815655"/>
                    <a:pt x="866798" y="1805697"/>
                  </a:cubicBezTo>
                  <a:lnTo>
                    <a:pt x="869856" y="1802472"/>
                  </a:lnTo>
                  <a:lnTo>
                    <a:pt x="874178" y="1801436"/>
                  </a:lnTo>
                  <a:cubicBezTo>
                    <a:pt x="885465" y="1801801"/>
                    <a:pt x="897511" y="1806342"/>
                    <a:pt x="908769" y="1814313"/>
                  </a:cubicBezTo>
                  <a:lnTo>
                    <a:pt x="912211" y="1817399"/>
                  </a:lnTo>
                  <a:lnTo>
                    <a:pt x="915790" y="1804835"/>
                  </a:lnTo>
                  <a:lnTo>
                    <a:pt x="920986" y="1797615"/>
                  </a:lnTo>
                  <a:lnTo>
                    <a:pt x="893979" y="1794682"/>
                  </a:lnTo>
                  <a:cubicBezTo>
                    <a:pt x="860718" y="1785770"/>
                    <a:pt x="835869" y="1764357"/>
                    <a:pt x="828936" y="1741469"/>
                  </a:cubicBezTo>
                  <a:lnTo>
                    <a:pt x="828811" y="1736765"/>
                  </a:lnTo>
                  <a:lnTo>
                    <a:pt x="831271" y="1732754"/>
                  </a:lnTo>
                  <a:cubicBezTo>
                    <a:pt x="835633" y="1728665"/>
                    <a:pt x="840919" y="1725216"/>
                    <a:pt x="846913" y="1722482"/>
                  </a:cubicBezTo>
                  <a:lnTo>
                    <a:pt x="858867" y="1718886"/>
                  </a:lnTo>
                  <a:lnTo>
                    <a:pt x="856524" y="1716274"/>
                  </a:lnTo>
                  <a:cubicBezTo>
                    <a:pt x="848085" y="1704355"/>
                    <a:pt x="843277" y="1691601"/>
                    <a:pt x="842890" y="1679650"/>
                  </a:cubicBezTo>
                  <a:lnTo>
                    <a:pt x="843988" y="1675074"/>
                  </a:lnTo>
                  <a:lnTo>
                    <a:pt x="847402" y="1671836"/>
                  </a:lnTo>
                  <a:cubicBezTo>
                    <a:pt x="857945" y="1666195"/>
                    <a:pt x="871394" y="1663982"/>
                    <a:pt x="885936" y="1665331"/>
                  </a:cubicBezTo>
                  <a:lnTo>
                    <a:pt x="890726" y="1666339"/>
                  </a:lnTo>
                  <a:lnTo>
                    <a:pt x="887356" y="1652923"/>
                  </a:lnTo>
                  <a:cubicBezTo>
                    <a:pt x="885020" y="1636672"/>
                    <a:pt x="886449" y="1621864"/>
                    <a:pt x="891620" y="1610508"/>
                  </a:cubicBezTo>
                  <a:lnTo>
                    <a:pt x="894759" y="1606921"/>
                  </a:lnTo>
                  <a:lnTo>
                    <a:pt x="896599" y="1606557"/>
                  </a:lnTo>
                  <a:lnTo>
                    <a:pt x="895946" y="1606156"/>
                  </a:lnTo>
                  <a:cubicBezTo>
                    <a:pt x="891011" y="1600892"/>
                    <a:pt x="887621" y="1593398"/>
                    <a:pt x="886136" y="1584711"/>
                  </a:cubicBezTo>
                  <a:lnTo>
                    <a:pt x="885839" y="1579261"/>
                  </a:lnTo>
                  <a:lnTo>
                    <a:pt x="880434" y="1580021"/>
                  </a:lnTo>
                  <a:cubicBezTo>
                    <a:pt x="869613" y="1580619"/>
                    <a:pt x="857970" y="1579459"/>
                    <a:pt x="846190" y="1576302"/>
                  </a:cubicBezTo>
                  <a:close/>
                  <a:moveTo>
                    <a:pt x="441014" y="1556177"/>
                  </a:moveTo>
                  <a:lnTo>
                    <a:pt x="440864" y="1558812"/>
                  </a:lnTo>
                  <a:lnTo>
                    <a:pt x="442295" y="1556823"/>
                  </a:lnTo>
                  <a:close/>
                  <a:moveTo>
                    <a:pt x="1392775" y="1499690"/>
                  </a:moveTo>
                  <a:lnTo>
                    <a:pt x="1394869" y="1521763"/>
                  </a:lnTo>
                  <a:lnTo>
                    <a:pt x="1393436" y="1524406"/>
                  </a:lnTo>
                  <a:lnTo>
                    <a:pt x="1390793" y="1525840"/>
                  </a:lnTo>
                  <a:lnTo>
                    <a:pt x="1374305" y="1525498"/>
                  </a:lnTo>
                  <a:lnTo>
                    <a:pt x="1392456" y="1532256"/>
                  </a:lnTo>
                  <a:lnTo>
                    <a:pt x="1393406" y="1531632"/>
                  </a:lnTo>
                  <a:lnTo>
                    <a:pt x="1399813" y="1529704"/>
                  </a:lnTo>
                  <a:lnTo>
                    <a:pt x="1401565" y="1523555"/>
                  </a:lnTo>
                  <a:lnTo>
                    <a:pt x="1401628" y="1523468"/>
                  </a:lnTo>
                  <a:close/>
                  <a:moveTo>
                    <a:pt x="1595215" y="1497810"/>
                  </a:moveTo>
                  <a:lnTo>
                    <a:pt x="1594969" y="1498010"/>
                  </a:lnTo>
                  <a:lnTo>
                    <a:pt x="1594508" y="1506133"/>
                  </a:lnTo>
                  <a:lnTo>
                    <a:pt x="1597657" y="1501757"/>
                  </a:lnTo>
                  <a:close/>
                  <a:moveTo>
                    <a:pt x="341908" y="1495468"/>
                  </a:moveTo>
                  <a:lnTo>
                    <a:pt x="333466" y="1497999"/>
                  </a:lnTo>
                  <a:lnTo>
                    <a:pt x="337498" y="1501906"/>
                  </a:lnTo>
                  <a:lnTo>
                    <a:pt x="338096" y="1500080"/>
                  </a:lnTo>
                  <a:close/>
                  <a:moveTo>
                    <a:pt x="2761002" y="1474458"/>
                  </a:moveTo>
                  <a:lnTo>
                    <a:pt x="2765514" y="1475795"/>
                  </a:lnTo>
                  <a:cubicBezTo>
                    <a:pt x="2775670" y="1482105"/>
                    <a:pt x="2784311" y="1492647"/>
                    <a:pt x="2790413" y="1505915"/>
                  </a:cubicBezTo>
                  <a:lnTo>
                    <a:pt x="2791936" y="1510567"/>
                  </a:lnTo>
                  <a:lnTo>
                    <a:pt x="2801869" y="1500941"/>
                  </a:lnTo>
                  <a:cubicBezTo>
                    <a:pt x="2814775" y="1490792"/>
                    <a:pt x="2828314" y="1484625"/>
                    <a:pt x="2840734" y="1483425"/>
                  </a:cubicBezTo>
                  <a:lnTo>
                    <a:pt x="2845410" y="1484350"/>
                  </a:lnTo>
                  <a:lnTo>
                    <a:pt x="2848549" y="1487937"/>
                  </a:lnTo>
                  <a:cubicBezTo>
                    <a:pt x="2853720" y="1499293"/>
                    <a:pt x="2855148" y="1514101"/>
                    <a:pt x="2852812" y="1530352"/>
                  </a:cubicBezTo>
                  <a:lnTo>
                    <a:pt x="2848709" y="1546688"/>
                  </a:lnTo>
                  <a:lnTo>
                    <a:pt x="2850700" y="1546269"/>
                  </a:lnTo>
                  <a:cubicBezTo>
                    <a:pt x="2865241" y="1544920"/>
                    <a:pt x="2878691" y="1547133"/>
                    <a:pt x="2889234" y="1552774"/>
                  </a:cubicBezTo>
                  <a:lnTo>
                    <a:pt x="2892648" y="1556012"/>
                  </a:lnTo>
                  <a:lnTo>
                    <a:pt x="2893745" y="1560588"/>
                  </a:lnTo>
                  <a:cubicBezTo>
                    <a:pt x="2893552" y="1566564"/>
                    <a:pt x="2892253" y="1572740"/>
                    <a:pt x="2889948" y="1578912"/>
                  </a:cubicBezTo>
                  <a:lnTo>
                    <a:pt x="2880451" y="1596580"/>
                  </a:lnTo>
                  <a:lnTo>
                    <a:pt x="2895135" y="1600997"/>
                  </a:lnTo>
                  <a:cubicBezTo>
                    <a:pt x="2901130" y="1603731"/>
                    <a:pt x="2906415" y="1607180"/>
                    <a:pt x="2910777" y="1611269"/>
                  </a:cubicBezTo>
                  <a:lnTo>
                    <a:pt x="2913237" y="1615281"/>
                  </a:lnTo>
                  <a:lnTo>
                    <a:pt x="2913113" y="1619985"/>
                  </a:lnTo>
                  <a:cubicBezTo>
                    <a:pt x="2909646" y="1631428"/>
                    <a:pt x="2901701" y="1642503"/>
                    <a:pt x="2890464" y="1651831"/>
                  </a:cubicBezTo>
                  <a:lnTo>
                    <a:pt x="2862892" y="1665727"/>
                  </a:lnTo>
                  <a:lnTo>
                    <a:pt x="2863362" y="1666756"/>
                  </a:lnTo>
                  <a:lnTo>
                    <a:pt x="2863629" y="1671643"/>
                  </a:lnTo>
                  <a:lnTo>
                    <a:pt x="2875715" y="1664916"/>
                  </a:lnTo>
                  <a:cubicBezTo>
                    <a:pt x="2890808" y="1658453"/>
                    <a:pt x="2905482" y="1656001"/>
                    <a:pt x="2917789" y="1658057"/>
                  </a:cubicBezTo>
                  <a:lnTo>
                    <a:pt x="2922066" y="1660160"/>
                  </a:lnTo>
                  <a:lnTo>
                    <a:pt x="2924170" y="1664437"/>
                  </a:lnTo>
                  <a:cubicBezTo>
                    <a:pt x="2926225" y="1676744"/>
                    <a:pt x="2923773" y="1691418"/>
                    <a:pt x="2917310" y="1706511"/>
                  </a:cubicBezTo>
                  <a:lnTo>
                    <a:pt x="2909119" y="1721228"/>
                  </a:lnTo>
                  <a:lnTo>
                    <a:pt x="2911150" y="1721339"/>
                  </a:lnTo>
                  <a:cubicBezTo>
                    <a:pt x="2925545" y="1723799"/>
                    <a:pt x="2937964" y="1729418"/>
                    <a:pt x="2946687" y="1737595"/>
                  </a:cubicBezTo>
                  <a:lnTo>
                    <a:pt x="2949147" y="1741607"/>
                  </a:lnTo>
                  <a:lnTo>
                    <a:pt x="2949023" y="1746311"/>
                  </a:lnTo>
                  <a:cubicBezTo>
                    <a:pt x="2947290" y="1752032"/>
                    <a:pt x="2944436" y="1757662"/>
                    <a:pt x="2940612" y="1763027"/>
                  </a:cubicBezTo>
                  <a:lnTo>
                    <a:pt x="2926866" y="1777635"/>
                  </a:lnTo>
                  <a:lnTo>
                    <a:pt x="2939907" y="1785702"/>
                  </a:lnTo>
                  <a:cubicBezTo>
                    <a:pt x="2944990" y="1789895"/>
                    <a:pt x="2949202" y="1794594"/>
                    <a:pt x="2952357" y="1799673"/>
                  </a:cubicBezTo>
                  <a:lnTo>
                    <a:pt x="2953695" y="1804184"/>
                  </a:lnTo>
                  <a:lnTo>
                    <a:pt x="2952357" y="1808696"/>
                  </a:lnTo>
                  <a:cubicBezTo>
                    <a:pt x="2939737" y="1829008"/>
                    <a:pt x="2910192" y="1843261"/>
                    <a:pt x="2875758" y="1843261"/>
                  </a:cubicBezTo>
                  <a:cubicBezTo>
                    <a:pt x="2867150" y="1843261"/>
                    <a:pt x="2858847" y="1842370"/>
                    <a:pt x="2851037" y="1840716"/>
                  </a:cubicBezTo>
                  <a:lnTo>
                    <a:pt x="2832005" y="1834488"/>
                  </a:lnTo>
                  <a:lnTo>
                    <a:pt x="2830567" y="1838881"/>
                  </a:lnTo>
                  <a:cubicBezTo>
                    <a:pt x="2826668" y="1847358"/>
                    <a:pt x="2821147" y="1854093"/>
                    <a:pt x="2814658" y="1858125"/>
                  </a:cubicBezTo>
                  <a:lnTo>
                    <a:pt x="2811775" y="1858980"/>
                  </a:lnTo>
                  <a:lnTo>
                    <a:pt x="2808892" y="1858125"/>
                  </a:lnTo>
                  <a:cubicBezTo>
                    <a:pt x="2799158" y="1852077"/>
                    <a:pt x="2791602" y="1839947"/>
                    <a:pt x="2788433" y="1824978"/>
                  </a:cubicBezTo>
                  <a:lnTo>
                    <a:pt x="2788342" y="1824093"/>
                  </a:lnTo>
                  <a:lnTo>
                    <a:pt x="2760470" y="1838140"/>
                  </a:lnTo>
                  <a:cubicBezTo>
                    <a:pt x="2752155" y="1840368"/>
                    <a:pt x="2743904" y="1841657"/>
                    <a:pt x="2735933" y="1842081"/>
                  </a:cubicBezTo>
                  <a:lnTo>
                    <a:pt x="2715937" y="1840990"/>
                  </a:lnTo>
                  <a:lnTo>
                    <a:pt x="2715685" y="1845606"/>
                  </a:lnTo>
                  <a:cubicBezTo>
                    <a:pt x="2714113" y="1854803"/>
                    <a:pt x="2710523" y="1862738"/>
                    <a:pt x="2705299" y="1868312"/>
                  </a:cubicBezTo>
                  <a:lnTo>
                    <a:pt x="2702735" y="1869884"/>
                  </a:lnTo>
                  <a:lnTo>
                    <a:pt x="2699730" y="1869804"/>
                  </a:lnTo>
                  <a:cubicBezTo>
                    <a:pt x="2694246" y="1868143"/>
                    <a:pt x="2688894" y="1864872"/>
                    <a:pt x="2684047" y="1860312"/>
                  </a:cubicBezTo>
                  <a:lnTo>
                    <a:pt x="2682437" y="1858121"/>
                  </a:lnTo>
                  <a:lnTo>
                    <a:pt x="2670291" y="1868961"/>
                  </a:lnTo>
                  <a:cubicBezTo>
                    <a:pt x="2663250" y="1873026"/>
                    <a:pt x="2656038" y="1876219"/>
                    <a:pt x="2648869" y="1878554"/>
                  </a:cubicBezTo>
                  <a:lnTo>
                    <a:pt x="2630360" y="1882447"/>
                  </a:lnTo>
                  <a:lnTo>
                    <a:pt x="2631259" y="1886719"/>
                  </a:lnTo>
                  <a:cubicBezTo>
                    <a:pt x="2632073" y="1895494"/>
                    <a:pt x="2630738" y="1903610"/>
                    <a:pt x="2627334" y="1909973"/>
                  </a:cubicBezTo>
                  <a:lnTo>
                    <a:pt x="2625380" y="1912033"/>
                  </a:lnTo>
                  <a:lnTo>
                    <a:pt x="2622618" y="1912695"/>
                  </a:lnTo>
                  <a:cubicBezTo>
                    <a:pt x="2611800" y="1912345"/>
                    <a:pt x="2599891" y="1905992"/>
                    <a:pt x="2590230" y="1895245"/>
                  </a:cubicBezTo>
                  <a:lnTo>
                    <a:pt x="2589735" y="1894561"/>
                  </a:lnTo>
                  <a:lnTo>
                    <a:pt x="2573571" y="1919211"/>
                  </a:lnTo>
                  <a:cubicBezTo>
                    <a:pt x="2567822" y="1924961"/>
                    <a:pt x="2561682" y="1929911"/>
                    <a:pt x="2555362" y="1934022"/>
                  </a:cubicBezTo>
                  <a:lnTo>
                    <a:pt x="2538492" y="1942573"/>
                  </a:lnTo>
                  <a:lnTo>
                    <a:pt x="2540465" y="1946467"/>
                  </a:lnTo>
                  <a:cubicBezTo>
                    <a:pt x="2543523" y="1954732"/>
                    <a:pt x="2544334" y="1962918"/>
                    <a:pt x="2542693" y="1969944"/>
                  </a:cubicBezTo>
                  <a:lnTo>
                    <a:pt x="2541338" y="1972440"/>
                  </a:lnTo>
                  <a:lnTo>
                    <a:pt x="2538842" y="1973794"/>
                  </a:lnTo>
                  <a:cubicBezTo>
                    <a:pt x="2528302" y="1976256"/>
                    <a:pt x="2515155" y="1973202"/>
                    <a:pt x="2503041" y="1965321"/>
                  </a:cubicBezTo>
                  <a:lnTo>
                    <a:pt x="2496452" y="1959962"/>
                  </a:lnTo>
                  <a:lnTo>
                    <a:pt x="2492885" y="1965730"/>
                  </a:lnTo>
                  <a:cubicBezTo>
                    <a:pt x="2490355" y="1968797"/>
                    <a:pt x="2487519" y="1971339"/>
                    <a:pt x="2484454" y="1973243"/>
                  </a:cubicBezTo>
                  <a:lnTo>
                    <a:pt x="2481731" y="1974051"/>
                  </a:lnTo>
                  <a:lnTo>
                    <a:pt x="2479009" y="1973243"/>
                  </a:lnTo>
                  <a:cubicBezTo>
                    <a:pt x="2475944" y="1971339"/>
                    <a:pt x="2473108" y="1968797"/>
                    <a:pt x="2470578" y="1965730"/>
                  </a:cubicBezTo>
                  <a:lnTo>
                    <a:pt x="2467111" y="1960125"/>
                  </a:lnTo>
                  <a:lnTo>
                    <a:pt x="2460723" y="1965321"/>
                  </a:lnTo>
                  <a:cubicBezTo>
                    <a:pt x="2448609" y="1973201"/>
                    <a:pt x="2435462" y="1976256"/>
                    <a:pt x="2424922" y="1973794"/>
                  </a:cubicBezTo>
                  <a:lnTo>
                    <a:pt x="2422426" y="1972440"/>
                  </a:lnTo>
                  <a:lnTo>
                    <a:pt x="2421071" y="1969944"/>
                  </a:lnTo>
                  <a:cubicBezTo>
                    <a:pt x="2419430" y="1962917"/>
                    <a:pt x="2420241" y="1954732"/>
                    <a:pt x="2423299" y="1946466"/>
                  </a:cubicBezTo>
                  <a:lnTo>
                    <a:pt x="2425766" y="1941598"/>
                  </a:lnTo>
                  <a:lnTo>
                    <a:pt x="2420706" y="1939554"/>
                  </a:lnTo>
                  <a:cubicBezTo>
                    <a:pt x="2411035" y="1934661"/>
                    <a:pt x="2401533" y="1927835"/>
                    <a:pt x="2392909" y="1919211"/>
                  </a:cubicBezTo>
                  <a:lnTo>
                    <a:pt x="2379853" y="1899301"/>
                  </a:lnTo>
                  <a:lnTo>
                    <a:pt x="2373342" y="1908163"/>
                  </a:lnTo>
                  <a:cubicBezTo>
                    <a:pt x="2368764" y="1912471"/>
                    <a:pt x="2363709" y="1915560"/>
                    <a:pt x="2358530" y="1917129"/>
                  </a:cubicBezTo>
                  <a:lnTo>
                    <a:pt x="2355691" y="1917204"/>
                  </a:lnTo>
                  <a:lnTo>
                    <a:pt x="2353270" y="1915719"/>
                  </a:lnTo>
                  <a:cubicBezTo>
                    <a:pt x="2348336" y="1910455"/>
                    <a:pt x="2344945" y="1902961"/>
                    <a:pt x="2343460" y="1894274"/>
                  </a:cubicBezTo>
                  <a:lnTo>
                    <a:pt x="2343163" y="1888824"/>
                  </a:lnTo>
                  <a:lnTo>
                    <a:pt x="2337759" y="1889584"/>
                  </a:lnTo>
                  <a:cubicBezTo>
                    <a:pt x="2326937" y="1890182"/>
                    <a:pt x="2315295" y="1889022"/>
                    <a:pt x="2303514" y="1885865"/>
                  </a:cubicBezTo>
                  <a:cubicBezTo>
                    <a:pt x="2272100" y="1877448"/>
                    <a:pt x="2248631" y="1857223"/>
                    <a:pt x="2242083" y="1835607"/>
                  </a:cubicBezTo>
                  <a:lnTo>
                    <a:pt x="2241966" y="1831164"/>
                  </a:lnTo>
                  <a:lnTo>
                    <a:pt x="2244289" y="1827375"/>
                  </a:lnTo>
                  <a:cubicBezTo>
                    <a:pt x="2248409" y="1823513"/>
                    <a:pt x="2253401" y="1820256"/>
                    <a:pt x="2259062" y="1817674"/>
                  </a:cubicBezTo>
                  <a:lnTo>
                    <a:pt x="2270352" y="1814278"/>
                  </a:lnTo>
                  <a:lnTo>
                    <a:pt x="2268140" y="1811810"/>
                  </a:lnTo>
                  <a:cubicBezTo>
                    <a:pt x="2260169" y="1800553"/>
                    <a:pt x="2255628" y="1788507"/>
                    <a:pt x="2255263" y="1777220"/>
                  </a:cubicBezTo>
                  <a:lnTo>
                    <a:pt x="2256299" y="1772898"/>
                  </a:lnTo>
                  <a:lnTo>
                    <a:pt x="2259524" y="1769839"/>
                  </a:lnTo>
                  <a:cubicBezTo>
                    <a:pt x="2269481" y="1764512"/>
                    <a:pt x="2282184" y="1762422"/>
                    <a:pt x="2295918" y="1763696"/>
                  </a:cubicBezTo>
                  <a:lnTo>
                    <a:pt x="2300442" y="1764648"/>
                  </a:lnTo>
                  <a:lnTo>
                    <a:pt x="2297260" y="1751977"/>
                  </a:lnTo>
                  <a:cubicBezTo>
                    <a:pt x="2295053" y="1736628"/>
                    <a:pt x="2296403" y="1722642"/>
                    <a:pt x="2301287" y="1711917"/>
                  </a:cubicBezTo>
                  <a:lnTo>
                    <a:pt x="2304251" y="1708529"/>
                  </a:lnTo>
                  <a:lnTo>
                    <a:pt x="2308667" y="1707656"/>
                  </a:lnTo>
                  <a:cubicBezTo>
                    <a:pt x="2320398" y="1708789"/>
                    <a:pt x="2333185" y="1714613"/>
                    <a:pt x="2345374" y="1724199"/>
                  </a:cubicBezTo>
                  <a:lnTo>
                    <a:pt x="2356798" y="1735269"/>
                  </a:lnTo>
                  <a:lnTo>
                    <a:pt x="2357395" y="1733443"/>
                  </a:lnTo>
                  <a:lnTo>
                    <a:pt x="2370248" y="1717896"/>
                  </a:lnTo>
                  <a:lnTo>
                    <a:pt x="2362083" y="1705442"/>
                  </a:lnTo>
                  <a:cubicBezTo>
                    <a:pt x="2357297" y="1692506"/>
                    <a:pt x="2356028" y="1679695"/>
                    <a:pt x="2358597" y="1668698"/>
                  </a:cubicBezTo>
                  <a:lnTo>
                    <a:pt x="2360717" y="1664791"/>
                  </a:lnTo>
                  <a:lnTo>
                    <a:pt x="2364623" y="1662672"/>
                  </a:lnTo>
                  <a:cubicBezTo>
                    <a:pt x="2370122" y="1661387"/>
                    <a:pt x="2376073" y="1661062"/>
                    <a:pt x="2382268" y="1661657"/>
                  </a:cubicBezTo>
                  <a:lnTo>
                    <a:pt x="2393743" y="1664361"/>
                  </a:lnTo>
                  <a:lnTo>
                    <a:pt x="2393061" y="1661118"/>
                  </a:lnTo>
                  <a:cubicBezTo>
                    <a:pt x="2391787" y="1647384"/>
                    <a:pt x="2393877" y="1634681"/>
                    <a:pt x="2399204" y="1624723"/>
                  </a:cubicBezTo>
                  <a:lnTo>
                    <a:pt x="2402263" y="1621498"/>
                  </a:lnTo>
                  <a:lnTo>
                    <a:pt x="2406585" y="1620462"/>
                  </a:lnTo>
                  <a:cubicBezTo>
                    <a:pt x="2417872" y="1620827"/>
                    <a:pt x="2429918" y="1625368"/>
                    <a:pt x="2441175" y="1633339"/>
                  </a:cubicBezTo>
                  <a:lnTo>
                    <a:pt x="2444617" y="1636425"/>
                  </a:lnTo>
                  <a:lnTo>
                    <a:pt x="2448196" y="1623861"/>
                  </a:lnTo>
                  <a:cubicBezTo>
                    <a:pt x="2453960" y="1609465"/>
                    <a:pt x="2462121" y="1598027"/>
                    <a:pt x="2471714" y="1591181"/>
                  </a:cubicBezTo>
                  <a:lnTo>
                    <a:pt x="2475975" y="1589729"/>
                  </a:lnTo>
                  <a:lnTo>
                    <a:pt x="2480236" y="1591181"/>
                  </a:lnTo>
                  <a:cubicBezTo>
                    <a:pt x="2489828" y="1598027"/>
                    <a:pt x="2497990" y="1609465"/>
                    <a:pt x="2503753" y="1623861"/>
                  </a:cubicBezTo>
                  <a:lnTo>
                    <a:pt x="2508112" y="1639160"/>
                  </a:lnTo>
                  <a:lnTo>
                    <a:pt x="2509542" y="1637877"/>
                  </a:lnTo>
                  <a:lnTo>
                    <a:pt x="2512310" y="1636847"/>
                  </a:lnTo>
                  <a:lnTo>
                    <a:pt x="2504469" y="1624889"/>
                  </a:lnTo>
                  <a:cubicBezTo>
                    <a:pt x="2499402" y="1611192"/>
                    <a:pt x="2498058" y="1597628"/>
                    <a:pt x="2500778" y="1585984"/>
                  </a:cubicBezTo>
                  <a:lnTo>
                    <a:pt x="2503023" y="1581848"/>
                  </a:lnTo>
                  <a:lnTo>
                    <a:pt x="2507159" y="1579604"/>
                  </a:lnTo>
                  <a:cubicBezTo>
                    <a:pt x="2512981" y="1578244"/>
                    <a:pt x="2519282" y="1577900"/>
                    <a:pt x="2525841" y="1578529"/>
                  </a:cubicBezTo>
                  <a:lnTo>
                    <a:pt x="2537991" y="1581392"/>
                  </a:lnTo>
                  <a:lnTo>
                    <a:pt x="2537269" y="1577959"/>
                  </a:lnTo>
                  <a:cubicBezTo>
                    <a:pt x="2535919" y="1563417"/>
                    <a:pt x="2538132" y="1549967"/>
                    <a:pt x="2543773" y="1539424"/>
                  </a:cubicBezTo>
                  <a:lnTo>
                    <a:pt x="2547011" y="1536010"/>
                  </a:lnTo>
                  <a:lnTo>
                    <a:pt x="2551588" y="1534913"/>
                  </a:lnTo>
                  <a:cubicBezTo>
                    <a:pt x="2563538" y="1535299"/>
                    <a:pt x="2576292" y="1540108"/>
                    <a:pt x="2588211" y="1548547"/>
                  </a:cubicBezTo>
                  <a:lnTo>
                    <a:pt x="2591855" y="1551814"/>
                  </a:lnTo>
                  <a:lnTo>
                    <a:pt x="2595645" y="1538511"/>
                  </a:lnTo>
                  <a:cubicBezTo>
                    <a:pt x="2601747" y="1523269"/>
                    <a:pt x="2610389" y="1511159"/>
                    <a:pt x="2620546" y="1503910"/>
                  </a:cubicBezTo>
                  <a:lnTo>
                    <a:pt x="2625057" y="1502373"/>
                  </a:lnTo>
                  <a:lnTo>
                    <a:pt x="2629569" y="1503910"/>
                  </a:lnTo>
                  <a:cubicBezTo>
                    <a:pt x="2639725" y="1511159"/>
                    <a:pt x="2648366" y="1523269"/>
                    <a:pt x="2654468" y="1538511"/>
                  </a:cubicBezTo>
                  <a:lnTo>
                    <a:pt x="2659083" y="1554710"/>
                  </a:lnTo>
                  <a:lnTo>
                    <a:pt x="2660598" y="1553352"/>
                  </a:lnTo>
                  <a:lnTo>
                    <a:pt x="2680614" y="1545901"/>
                  </a:lnTo>
                  <a:lnTo>
                    <a:pt x="2679720" y="1530158"/>
                  </a:lnTo>
                  <a:cubicBezTo>
                    <a:pt x="2682180" y="1515763"/>
                    <a:pt x="2687798" y="1503344"/>
                    <a:pt x="2695976" y="1494620"/>
                  </a:cubicBezTo>
                  <a:lnTo>
                    <a:pt x="2699988" y="1492160"/>
                  </a:lnTo>
                  <a:lnTo>
                    <a:pt x="2704692" y="1492285"/>
                  </a:lnTo>
                  <a:cubicBezTo>
                    <a:pt x="2710413" y="1494018"/>
                    <a:pt x="2716043" y="1496871"/>
                    <a:pt x="2721408" y="1500695"/>
                  </a:cubicBezTo>
                  <a:lnTo>
                    <a:pt x="2730499" y="1509249"/>
                  </a:lnTo>
                  <a:lnTo>
                    <a:pt x="2731590" y="1505915"/>
                  </a:lnTo>
                  <a:cubicBezTo>
                    <a:pt x="2737692" y="1492647"/>
                    <a:pt x="2746334" y="1482106"/>
                    <a:pt x="2756490" y="1475795"/>
                  </a:cubicBezTo>
                  <a:close/>
                  <a:moveTo>
                    <a:pt x="1003547" y="1474289"/>
                  </a:moveTo>
                  <a:lnTo>
                    <a:pt x="1003301" y="1474489"/>
                  </a:lnTo>
                  <a:lnTo>
                    <a:pt x="1002840" y="1482612"/>
                  </a:lnTo>
                  <a:lnTo>
                    <a:pt x="1005989" y="1478236"/>
                  </a:lnTo>
                  <a:close/>
                  <a:moveTo>
                    <a:pt x="636725" y="1462834"/>
                  </a:moveTo>
                  <a:lnTo>
                    <a:pt x="636464" y="1463046"/>
                  </a:lnTo>
                  <a:lnTo>
                    <a:pt x="635975" y="1471656"/>
                  </a:lnTo>
                  <a:lnTo>
                    <a:pt x="639313" y="1467018"/>
                  </a:lnTo>
                  <a:close/>
                  <a:moveTo>
                    <a:pt x="1432085" y="1461153"/>
                  </a:moveTo>
                  <a:lnTo>
                    <a:pt x="1427563" y="1468048"/>
                  </a:lnTo>
                  <a:lnTo>
                    <a:pt x="1411953" y="1480745"/>
                  </a:lnTo>
                  <a:lnTo>
                    <a:pt x="1430262" y="1477654"/>
                  </a:lnTo>
                  <a:lnTo>
                    <a:pt x="1434786" y="1478606"/>
                  </a:lnTo>
                  <a:lnTo>
                    <a:pt x="1431604" y="1465935"/>
                  </a:lnTo>
                  <a:close/>
                  <a:moveTo>
                    <a:pt x="1227649" y="1454884"/>
                  </a:moveTo>
                  <a:lnTo>
                    <a:pt x="1228124" y="1463145"/>
                  </a:lnTo>
                  <a:lnTo>
                    <a:pt x="1223779" y="1481585"/>
                  </a:lnTo>
                  <a:lnTo>
                    <a:pt x="1238255" y="1482025"/>
                  </a:lnTo>
                  <a:cubicBezTo>
                    <a:pt x="1244392" y="1483054"/>
                    <a:pt x="1250057" y="1484909"/>
                    <a:pt x="1255036" y="1487572"/>
                  </a:cubicBezTo>
                  <a:lnTo>
                    <a:pt x="1258261" y="1490631"/>
                  </a:lnTo>
                  <a:lnTo>
                    <a:pt x="1259297" y="1494953"/>
                  </a:lnTo>
                  <a:cubicBezTo>
                    <a:pt x="1258567" y="1517527"/>
                    <a:pt x="1241132" y="1543137"/>
                    <a:pt x="1212967" y="1559398"/>
                  </a:cubicBezTo>
                  <a:lnTo>
                    <a:pt x="1202636" y="1564024"/>
                  </a:lnTo>
                  <a:lnTo>
                    <a:pt x="1203029" y="1564749"/>
                  </a:lnTo>
                  <a:cubicBezTo>
                    <a:pt x="1205749" y="1576392"/>
                    <a:pt x="1204405" y="1589956"/>
                    <a:pt x="1199338" y="1603653"/>
                  </a:cubicBezTo>
                  <a:lnTo>
                    <a:pt x="1182408" y="1629473"/>
                  </a:lnTo>
                  <a:lnTo>
                    <a:pt x="1183329" y="1630128"/>
                  </a:lnTo>
                  <a:lnTo>
                    <a:pt x="1186004" y="1634227"/>
                  </a:lnTo>
                  <a:lnTo>
                    <a:pt x="1193107" y="1622358"/>
                  </a:lnTo>
                  <a:cubicBezTo>
                    <a:pt x="1202947" y="1609215"/>
                    <a:pt x="1214428" y="1599754"/>
                    <a:pt x="1226115" y="1595380"/>
                  </a:cubicBezTo>
                  <a:lnTo>
                    <a:pt x="1230870" y="1595064"/>
                  </a:lnTo>
                  <a:lnTo>
                    <a:pt x="1234830" y="1597716"/>
                  </a:lnTo>
                  <a:cubicBezTo>
                    <a:pt x="1242764" y="1607347"/>
                    <a:pt x="1247977" y="1621280"/>
                    <a:pt x="1249926" y="1637583"/>
                  </a:cubicBezTo>
                  <a:lnTo>
                    <a:pt x="1250191" y="1654424"/>
                  </a:lnTo>
                  <a:lnTo>
                    <a:pt x="1251193" y="1653916"/>
                  </a:lnTo>
                  <a:lnTo>
                    <a:pt x="1250629" y="1651671"/>
                  </a:lnTo>
                  <a:cubicBezTo>
                    <a:pt x="1248422" y="1636322"/>
                    <a:pt x="1249772" y="1622336"/>
                    <a:pt x="1254656" y="1611611"/>
                  </a:cubicBezTo>
                  <a:lnTo>
                    <a:pt x="1257620" y="1608223"/>
                  </a:lnTo>
                  <a:lnTo>
                    <a:pt x="1262036" y="1607350"/>
                  </a:lnTo>
                  <a:cubicBezTo>
                    <a:pt x="1273767" y="1608483"/>
                    <a:pt x="1286554" y="1614307"/>
                    <a:pt x="1298743" y="1623893"/>
                  </a:cubicBezTo>
                  <a:lnTo>
                    <a:pt x="1310167" y="1634963"/>
                  </a:lnTo>
                  <a:lnTo>
                    <a:pt x="1310764" y="1633137"/>
                  </a:lnTo>
                  <a:lnTo>
                    <a:pt x="1323617" y="1617590"/>
                  </a:lnTo>
                  <a:lnTo>
                    <a:pt x="1315452" y="1605136"/>
                  </a:lnTo>
                  <a:cubicBezTo>
                    <a:pt x="1310666" y="1592200"/>
                    <a:pt x="1309397" y="1579389"/>
                    <a:pt x="1311966" y="1568392"/>
                  </a:cubicBezTo>
                  <a:lnTo>
                    <a:pt x="1314086" y="1564485"/>
                  </a:lnTo>
                  <a:lnTo>
                    <a:pt x="1317992" y="1562366"/>
                  </a:lnTo>
                  <a:cubicBezTo>
                    <a:pt x="1323491" y="1561081"/>
                    <a:pt x="1329442" y="1560756"/>
                    <a:pt x="1335637" y="1561351"/>
                  </a:cubicBezTo>
                  <a:lnTo>
                    <a:pt x="1347112" y="1564055"/>
                  </a:lnTo>
                  <a:lnTo>
                    <a:pt x="1346430" y="1560812"/>
                  </a:lnTo>
                  <a:cubicBezTo>
                    <a:pt x="1345156" y="1547078"/>
                    <a:pt x="1347246" y="1534375"/>
                    <a:pt x="1352573" y="1524417"/>
                  </a:cubicBezTo>
                  <a:lnTo>
                    <a:pt x="1355632" y="1521192"/>
                  </a:lnTo>
                  <a:lnTo>
                    <a:pt x="1359954" y="1520156"/>
                  </a:lnTo>
                  <a:lnTo>
                    <a:pt x="1362748" y="1521196"/>
                  </a:lnTo>
                  <a:lnTo>
                    <a:pt x="1352887" y="1516868"/>
                  </a:lnTo>
                  <a:lnTo>
                    <a:pt x="1345911" y="1511194"/>
                  </a:lnTo>
                  <a:lnTo>
                    <a:pt x="1342133" y="1517301"/>
                  </a:lnTo>
                  <a:cubicBezTo>
                    <a:pt x="1339454" y="1520548"/>
                    <a:pt x="1336452" y="1523240"/>
                    <a:pt x="1333207" y="1525256"/>
                  </a:cubicBezTo>
                  <a:lnTo>
                    <a:pt x="1330324" y="1526111"/>
                  </a:lnTo>
                  <a:lnTo>
                    <a:pt x="1327442" y="1525256"/>
                  </a:lnTo>
                  <a:cubicBezTo>
                    <a:pt x="1324197" y="1523240"/>
                    <a:pt x="1321194" y="1520548"/>
                    <a:pt x="1318515" y="1517301"/>
                  </a:cubicBezTo>
                  <a:lnTo>
                    <a:pt x="1314844" y="1511366"/>
                  </a:lnTo>
                  <a:lnTo>
                    <a:pt x="1308080" y="1516868"/>
                  </a:lnTo>
                  <a:cubicBezTo>
                    <a:pt x="1295254" y="1525211"/>
                    <a:pt x="1281334" y="1528446"/>
                    <a:pt x="1270175" y="1525839"/>
                  </a:cubicBezTo>
                  <a:lnTo>
                    <a:pt x="1267532" y="1524406"/>
                  </a:lnTo>
                  <a:lnTo>
                    <a:pt x="1266098" y="1521763"/>
                  </a:lnTo>
                  <a:cubicBezTo>
                    <a:pt x="1264360" y="1514323"/>
                    <a:pt x="1265219" y="1505656"/>
                    <a:pt x="1268456" y="1496905"/>
                  </a:cubicBezTo>
                  <a:lnTo>
                    <a:pt x="1271069" y="1491750"/>
                  </a:lnTo>
                  <a:lnTo>
                    <a:pt x="1265711" y="1489586"/>
                  </a:lnTo>
                  <a:cubicBezTo>
                    <a:pt x="1255472" y="1484406"/>
                    <a:pt x="1245410" y="1477178"/>
                    <a:pt x="1236280" y="1468047"/>
                  </a:cubicBezTo>
                  <a:close/>
                  <a:moveTo>
                    <a:pt x="1183609" y="1435864"/>
                  </a:moveTo>
                  <a:lnTo>
                    <a:pt x="1182502" y="1436020"/>
                  </a:lnTo>
                  <a:lnTo>
                    <a:pt x="1182625" y="1443828"/>
                  </a:lnTo>
                  <a:lnTo>
                    <a:pt x="1184339" y="1442959"/>
                  </a:lnTo>
                  <a:lnTo>
                    <a:pt x="1184522" y="1442942"/>
                  </a:lnTo>
                  <a:lnTo>
                    <a:pt x="1183924" y="1441635"/>
                  </a:lnTo>
                  <a:close/>
                  <a:moveTo>
                    <a:pt x="1500966" y="1426323"/>
                  </a:moveTo>
                  <a:lnTo>
                    <a:pt x="1487689" y="1429116"/>
                  </a:lnTo>
                  <a:lnTo>
                    <a:pt x="1488640" y="1433639"/>
                  </a:lnTo>
                  <a:lnTo>
                    <a:pt x="1486731" y="1444952"/>
                  </a:lnTo>
                  <a:lnTo>
                    <a:pt x="1491142" y="1449226"/>
                  </a:lnTo>
                  <a:lnTo>
                    <a:pt x="1491739" y="1447401"/>
                  </a:lnTo>
                  <a:lnTo>
                    <a:pt x="1504593" y="1431853"/>
                  </a:lnTo>
                  <a:close/>
                  <a:moveTo>
                    <a:pt x="1120142" y="1421903"/>
                  </a:moveTo>
                  <a:lnTo>
                    <a:pt x="1122001" y="1424752"/>
                  </a:lnTo>
                  <a:lnTo>
                    <a:pt x="1122881" y="1423283"/>
                  </a:lnTo>
                  <a:close/>
                  <a:moveTo>
                    <a:pt x="3757493" y="1416226"/>
                  </a:moveTo>
                  <a:lnTo>
                    <a:pt x="3757162" y="1416279"/>
                  </a:lnTo>
                  <a:lnTo>
                    <a:pt x="3752432" y="1423493"/>
                  </a:lnTo>
                  <a:lnTo>
                    <a:pt x="3757642" y="1421144"/>
                  </a:lnTo>
                  <a:close/>
                  <a:moveTo>
                    <a:pt x="892229" y="1399083"/>
                  </a:moveTo>
                  <a:lnTo>
                    <a:pt x="883404" y="1412542"/>
                  </a:lnTo>
                  <a:lnTo>
                    <a:pt x="888049" y="1414635"/>
                  </a:lnTo>
                  <a:lnTo>
                    <a:pt x="899473" y="1425705"/>
                  </a:lnTo>
                  <a:lnTo>
                    <a:pt x="900071" y="1423880"/>
                  </a:lnTo>
                  <a:lnTo>
                    <a:pt x="909129" y="1412923"/>
                  </a:lnTo>
                  <a:lnTo>
                    <a:pt x="892750" y="1399803"/>
                  </a:lnTo>
                  <a:close/>
                  <a:moveTo>
                    <a:pt x="370152" y="1388821"/>
                  </a:moveTo>
                  <a:lnTo>
                    <a:pt x="368381" y="1419982"/>
                  </a:lnTo>
                  <a:lnTo>
                    <a:pt x="365027" y="1428778"/>
                  </a:lnTo>
                  <a:lnTo>
                    <a:pt x="374443" y="1430997"/>
                  </a:lnTo>
                  <a:lnTo>
                    <a:pt x="373761" y="1427754"/>
                  </a:lnTo>
                  <a:cubicBezTo>
                    <a:pt x="372487" y="1414020"/>
                    <a:pt x="374577" y="1401317"/>
                    <a:pt x="379905" y="1391360"/>
                  </a:cubicBezTo>
                  <a:lnTo>
                    <a:pt x="380574" y="1390654"/>
                  </a:lnTo>
                  <a:lnTo>
                    <a:pt x="370964" y="1389184"/>
                  </a:lnTo>
                  <a:close/>
                  <a:moveTo>
                    <a:pt x="193379" y="1355521"/>
                  </a:moveTo>
                  <a:lnTo>
                    <a:pt x="193259" y="1355835"/>
                  </a:lnTo>
                  <a:lnTo>
                    <a:pt x="197141" y="1363536"/>
                  </a:lnTo>
                  <a:lnTo>
                    <a:pt x="197712" y="1357850"/>
                  </a:lnTo>
                  <a:close/>
                  <a:moveTo>
                    <a:pt x="1099932" y="1342927"/>
                  </a:moveTo>
                  <a:lnTo>
                    <a:pt x="1100311" y="1355415"/>
                  </a:lnTo>
                  <a:lnTo>
                    <a:pt x="1104309" y="1354473"/>
                  </a:lnTo>
                  <a:lnTo>
                    <a:pt x="1104175" y="1354323"/>
                  </a:lnTo>
                  <a:close/>
                  <a:moveTo>
                    <a:pt x="1308237" y="1324722"/>
                  </a:moveTo>
                  <a:lnTo>
                    <a:pt x="1307977" y="1324934"/>
                  </a:lnTo>
                  <a:lnTo>
                    <a:pt x="1307487" y="1333544"/>
                  </a:lnTo>
                  <a:lnTo>
                    <a:pt x="1310825" y="1328905"/>
                  </a:lnTo>
                  <a:close/>
                  <a:moveTo>
                    <a:pt x="3085981" y="1306689"/>
                  </a:moveTo>
                  <a:lnTo>
                    <a:pt x="3085650" y="1306742"/>
                  </a:lnTo>
                  <a:lnTo>
                    <a:pt x="3080920" y="1313956"/>
                  </a:lnTo>
                  <a:lnTo>
                    <a:pt x="3086130" y="1311607"/>
                  </a:lnTo>
                  <a:close/>
                  <a:moveTo>
                    <a:pt x="755788" y="1281859"/>
                  </a:moveTo>
                  <a:lnTo>
                    <a:pt x="755527" y="1282071"/>
                  </a:lnTo>
                  <a:lnTo>
                    <a:pt x="755038" y="1290681"/>
                  </a:lnTo>
                  <a:lnTo>
                    <a:pt x="758376" y="1286042"/>
                  </a:lnTo>
                  <a:close/>
                  <a:moveTo>
                    <a:pt x="1447188" y="1239597"/>
                  </a:moveTo>
                  <a:lnTo>
                    <a:pt x="1446988" y="1241703"/>
                  </a:lnTo>
                  <a:lnTo>
                    <a:pt x="1430058" y="1267522"/>
                  </a:lnTo>
                  <a:lnTo>
                    <a:pt x="1430979" y="1268177"/>
                  </a:lnTo>
                  <a:lnTo>
                    <a:pt x="1433654" y="1272276"/>
                  </a:lnTo>
                  <a:lnTo>
                    <a:pt x="1440757" y="1260408"/>
                  </a:lnTo>
                  <a:cubicBezTo>
                    <a:pt x="1445677" y="1253836"/>
                    <a:pt x="1451007" y="1248185"/>
                    <a:pt x="1456568" y="1243630"/>
                  </a:cubicBezTo>
                  <a:lnTo>
                    <a:pt x="1462553" y="1240080"/>
                  </a:lnTo>
                  <a:lnTo>
                    <a:pt x="1448610" y="1240369"/>
                  </a:lnTo>
                  <a:close/>
                  <a:moveTo>
                    <a:pt x="3789702" y="1236331"/>
                  </a:moveTo>
                  <a:lnTo>
                    <a:pt x="3794214" y="1237669"/>
                  </a:lnTo>
                  <a:cubicBezTo>
                    <a:pt x="3804370" y="1243979"/>
                    <a:pt x="3813011" y="1254520"/>
                    <a:pt x="3819113" y="1267788"/>
                  </a:cubicBezTo>
                  <a:lnTo>
                    <a:pt x="3820636" y="1272440"/>
                  </a:lnTo>
                  <a:lnTo>
                    <a:pt x="3830569" y="1262814"/>
                  </a:lnTo>
                  <a:cubicBezTo>
                    <a:pt x="3843475" y="1252665"/>
                    <a:pt x="3857014" y="1246498"/>
                    <a:pt x="3869434" y="1245299"/>
                  </a:cubicBezTo>
                  <a:lnTo>
                    <a:pt x="3874110" y="1246224"/>
                  </a:lnTo>
                  <a:lnTo>
                    <a:pt x="3877249" y="1249810"/>
                  </a:lnTo>
                  <a:cubicBezTo>
                    <a:pt x="3882420" y="1261167"/>
                    <a:pt x="3883848" y="1275975"/>
                    <a:pt x="3881512" y="1292226"/>
                  </a:cubicBezTo>
                  <a:lnTo>
                    <a:pt x="3877409" y="1308562"/>
                  </a:lnTo>
                  <a:lnTo>
                    <a:pt x="3879400" y="1308143"/>
                  </a:lnTo>
                  <a:cubicBezTo>
                    <a:pt x="3893941" y="1306794"/>
                    <a:pt x="3907391" y="1309007"/>
                    <a:pt x="3917934" y="1314647"/>
                  </a:cubicBezTo>
                  <a:lnTo>
                    <a:pt x="3921348" y="1317886"/>
                  </a:lnTo>
                  <a:lnTo>
                    <a:pt x="3922445" y="1322462"/>
                  </a:lnTo>
                  <a:cubicBezTo>
                    <a:pt x="3922252" y="1328437"/>
                    <a:pt x="3920953" y="1334613"/>
                    <a:pt x="3918648" y="1340786"/>
                  </a:cubicBezTo>
                  <a:lnTo>
                    <a:pt x="3909151" y="1358454"/>
                  </a:lnTo>
                  <a:lnTo>
                    <a:pt x="3923835" y="1362871"/>
                  </a:lnTo>
                  <a:cubicBezTo>
                    <a:pt x="3929830" y="1365605"/>
                    <a:pt x="3935115" y="1369054"/>
                    <a:pt x="3939477" y="1373142"/>
                  </a:cubicBezTo>
                  <a:lnTo>
                    <a:pt x="3941937" y="1377154"/>
                  </a:lnTo>
                  <a:lnTo>
                    <a:pt x="3941813" y="1381858"/>
                  </a:lnTo>
                  <a:cubicBezTo>
                    <a:pt x="3938346" y="1393301"/>
                    <a:pt x="3930401" y="1404377"/>
                    <a:pt x="3919164" y="1413705"/>
                  </a:cubicBezTo>
                  <a:lnTo>
                    <a:pt x="3891592" y="1427601"/>
                  </a:lnTo>
                  <a:lnTo>
                    <a:pt x="3892062" y="1428629"/>
                  </a:lnTo>
                  <a:lnTo>
                    <a:pt x="3892329" y="1433517"/>
                  </a:lnTo>
                  <a:lnTo>
                    <a:pt x="3904415" y="1426790"/>
                  </a:lnTo>
                  <a:cubicBezTo>
                    <a:pt x="3919508" y="1420327"/>
                    <a:pt x="3934182" y="1417874"/>
                    <a:pt x="3946489" y="1419930"/>
                  </a:cubicBezTo>
                  <a:lnTo>
                    <a:pt x="3950766" y="1422034"/>
                  </a:lnTo>
                  <a:lnTo>
                    <a:pt x="3952870" y="1426311"/>
                  </a:lnTo>
                  <a:cubicBezTo>
                    <a:pt x="3954925" y="1438618"/>
                    <a:pt x="3952473" y="1453291"/>
                    <a:pt x="3946010" y="1468385"/>
                  </a:cubicBezTo>
                  <a:lnTo>
                    <a:pt x="3937819" y="1483102"/>
                  </a:lnTo>
                  <a:lnTo>
                    <a:pt x="3939850" y="1483213"/>
                  </a:lnTo>
                  <a:cubicBezTo>
                    <a:pt x="3954245" y="1485673"/>
                    <a:pt x="3966664" y="1491292"/>
                    <a:pt x="3975387" y="1499469"/>
                  </a:cubicBezTo>
                  <a:lnTo>
                    <a:pt x="3977847" y="1503481"/>
                  </a:lnTo>
                  <a:lnTo>
                    <a:pt x="3977723" y="1508185"/>
                  </a:lnTo>
                  <a:cubicBezTo>
                    <a:pt x="3975990" y="1513906"/>
                    <a:pt x="3973136" y="1519536"/>
                    <a:pt x="3969312" y="1524901"/>
                  </a:cubicBezTo>
                  <a:lnTo>
                    <a:pt x="3955566" y="1539509"/>
                  </a:lnTo>
                  <a:lnTo>
                    <a:pt x="3968607" y="1547576"/>
                  </a:lnTo>
                  <a:cubicBezTo>
                    <a:pt x="3973690" y="1551769"/>
                    <a:pt x="3977902" y="1556468"/>
                    <a:pt x="3981057" y="1561547"/>
                  </a:cubicBezTo>
                  <a:lnTo>
                    <a:pt x="3982395" y="1566058"/>
                  </a:lnTo>
                  <a:lnTo>
                    <a:pt x="3981057" y="1570570"/>
                  </a:lnTo>
                  <a:cubicBezTo>
                    <a:pt x="3968437" y="1590882"/>
                    <a:pt x="3938892" y="1605135"/>
                    <a:pt x="3904458" y="1605135"/>
                  </a:cubicBezTo>
                  <a:cubicBezTo>
                    <a:pt x="3895850" y="1605135"/>
                    <a:pt x="3887547" y="1604244"/>
                    <a:pt x="3879737" y="1602590"/>
                  </a:cubicBezTo>
                  <a:lnTo>
                    <a:pt x="3860705" y="1596362"/>
                  </a:lnTo>
                  <a:lnTo>
                    <a:pt x="3859267" y="1600755"/>
                  </a:lnTo>
                  <a:cubicBezTo>
                    <a:pt x="3855368" y="1609232"/>
                    <a:pt x="3849847" y="1615967"/>
                    <a:pt x="3843358" y="1619999"/>
                  </a:cubicBezTo>
                  <a:lnTo>
                    <a:pt x="3840475" y="1620854"/>
                  </a:lnTo>
                  <a:lnTo>
                    <a:pt x="3837592" y="1619999"/>
                  </a:lnTo>
                  <a:cubicBezTo>
                    <a:pt x="3827858" y="1613951"/>
                    <a:pt x="3820302" y="1601821"/>
                    <a:pt x="3817133" y="1586852"/>
                  </a:cubicBezTo>
                  <a:lnTo>
                    <a:pt x="3817042" y="1585967"/>
                  </a:lnTo>
                  <a:lnTo>
                    <a:pt x="3791899" y="1598639"/>
                  </a:lnTo>
                  <a:lnTo>
                    <a:pt x="3785326" y="1610867"/>
                  </a:lnTo>
                  <a:lnTo>
                    <a:pt x="3800010" y="1615284"/>
                  </a:lnTo>
                  <a:cubicBezTo>
                    <a:pt x="3806005" y="1618018"/>
                    <a:pt x="3811290" y="1621467"/>
                    <a:pt x="3815652" y="1625556"/>
                  </a:cubicBezTo>
                  <a:lnTo>
                    <a:pt x="3818112" y="1629568"/>
                  </a:lnTo>
                  <a:lnTo>
                    <a:pt x="3817988" y="1634272"/>
                  </a:lnTo>
                  <a:cubicBezTo>
                    <a:pt x="3814521" y="1645715"/>
                    <a:pt x="3806576" y="1656790"/>
                    <a:pt x="3795339" y="1666118"/>
                  </a:cubicBezTo>
                  <a:lnTo>
                    <a:pt x="3767767" y="1680014"/>
                  </a:lnTo>
                  <a:lnTo>
                    <a:pt x="3768237" y="1681043"/>
                  </a:lnTo>
                  <a:lnTo>
                    <a:pt x="3768504" y="1685930"/>
                  </a:lnTo>
                  <a:lnTo>
                    <a:pt x="3780590" y="1679203"/>
                  </a:lnTo>
                  <a:cubicBezTo>
                    <a:pt x="3795683" y="1672740"/>
                    <a:pt x="3810357" y="1670288"/>
                    <a:pt x="3822664" y="1672344"/>
                  </a:cubicBezTo>
                  <a:lnTo>
                    <a:pt x="3826941" y="1674447"/>
                  </a:lnTo>
                  <a:lnTo>
                    <a:pt x="3829045" y="1678724"/>
                  </a:lnTo>
                  <a:cubicBezTo>
                    <a:pt x="3831100" y="1691031"/>
                    <a:pt x="3828648" y="1705705"/>
                    <a:pt x="3822185" y="1720798"/>
                  </a:cubicBezTo>
                  <a:lnTo>
                    <a:pt x="3813994" y="1735515"/>
                  </a:lnTo>
                  <a:lnTo>
                    <a:pt x="3816025" y="1735626"/>
                  </a:lnTo>
                  <a:cubicBezTo>
                    <a:pt x="3830420" y="1738086"/>
                    <a:pt x="3842839" y="1743705"/>
                    <a:pt x="3851562" y="1751882"/>
                  </a:cubicBezTo>
                  <a:lnTo>
                    <a:pt x="3854022" y="1755894"/>
                  </a:lnTo>
                  <a:lnTo>
                    <a:pt x="3853898" y="1760598"/>
                  </a:lnTo>
                  <a:cubicBezTo>
                    <a:pt x="3852165" y="1766319"/>
                    <a:pt x="3849311" y="1771949"/>
                    <a:pt x="3845487" y="1777314"/>
                  </a:cubicBezTo>
                  <a:lnTo>
                    <a:pt x="3831741" y="1791922"/>
                  </a:lnTo>
                  <a:lnTo>
                    <a:pt x="3844782" y="1799989"/>
                  </a:lnTo>
                  <a:cubicBezTo>
                    <a:pt x="3849865" y="1804182"/>
                    <a:pt x="3854077" y="1808881"/>
                    <a:pt x="3857232" y="1813960"/>
                  </a:cubicBezTo>
                  <a:lnTo>
                    <a:pt x="3858570" y="1818471"/>
                  </a:lnTo>
                  <a:lnTo>
                    <a:pt x="3857232" y="1822983"/>
                  </a:lnTo>
                  <a:cubicBezTo>
                    <a:pt x="3844612" y="1843295"/>
                    <a:pt x="3815067" y="1857548"/>
                    <a:pt x="3780633" y="1857548"/>
                  </a:cubicBezTo>
                  <a:cubicBezTo>
                    <a:pt x="3772025" y="1857548"/>
                    <a:pt x="3763722" y="1856657"/>
                    <a:pt x="3755912" y="1855003"/>
                  </a:cubicBezTo>
                  <a:lnTo>
                    <a:pt x="3736880" y="1848775"/>
                  </a:lnTo>
                  <a:lnTo>
                    <a:pt x="3735442" y="1853168"/>
                  </a:lnTo>
                  <a:cubicBezTo>
                    <a:pt x="3731543" y="1861645"/>
                    <a:pt x="3726022" y="1868380"/>
                    <a:pt x="3719533" y="1872412"/>
                  </a:cubicBezTo>
                  <a:lnTo>
                    <a:pt x="3716650" y="1873267"/>
                  </a:lnTo>
                  <a:lnTo>
                    <a:pt x="3713767" y="1872412"/>
                  </a:lnTo>
                  <a:cubicBezTo>
                    <a:pt x="3704033" y="1866364"/>
                    <a:pt x="3696477" y="1854234"/>
                    <a:pt x="3693308" y="1839265"/>
                  </a:cubicBezTo>
                  <a:lnTo>
                    <a:pt x="3693217" y="1838380"/>
                  </a:lnTo>
                  <a:lnTo>
                    <a:pt x="3665345" y="1852427"/>
                  </a:lnTo>
                  <a:cubicBezTo>
                    <a:pt x="3657030" y="1854655"/>
                    <a:pt x="3648779" y="1855944"/>
                    <a:pt x="3640808" y="1856368"/>
                  </a:cubicBezTo>
                  <a:lnTo>
                    <a:pt x="3620812" y="1855277"/>
                  </a:lnTo>
                  <a:lnTo>
                    <a:pt x="3620560" y="1859893"/>
                  </a:lnTo>
                  <a:cubicBezTo>
                    <a:pt x="3618988" y="1869090"/>
                    <a:pt x="3615398" y="1877025"/>
                    <a:pt x="3610174" y="1882599"/>
                  </a:cubicBezTo>
                  <a:lnTo>
                    <a:pt x="3607610" y="1884171"/>
                  </a:lnTo>
                  <a:lnTo>
                    <a:pt x="3604605" y="1884091"/>
                  </a:lnTo>
                  <a:cubicBezTo>
                    <a:pt x="3599121" y="1882430"/>
                    <a:pt x="3593769" y="1879159"/>
                    <a:pt x="3588922" y="1874599"/>
                  </a:cubicBezTo>
                  <a:lnTo>
                    <a:pt x="3576858" y="1858180"/>
                  </a:lnTo>
                  <a:lnTo>
                    <a:pt x="3563270" y="1864265"/>
                  </a:lnTo>
                  <a:lnTo>
                    <a:pt x="3544761" y="1868158"/>
                  </a:lnTo>
                  <a:lnTo>
                    <a:pt x="3545660" y="1872430"/>
                  </a:lnTo>
                  <a:cubicBezTo>
                    <a:pt x="3546474" y="1881205"/>
                    <a:pt x="3545139" y="1889321"/>
                    <a:pt x="3541735" y="1895684"/>
                  </a:cubicBezTo>
                  <a:lnTo>
                    <a:pt x="3539781" y="1897744"/>
                  </a:lnTo>
                  <a:lnTo>
                    <a:pt x="3537019" y="1898406"/>
                  </a:lnTo>
                  <a:cubicBezTo>
                    <a:pt x="3526201" y="1898056"/>
                    <a:pt x="3514292" y="1891703"/>
                    <a:pt x="3504631" y="1880956"/>
                  </a:cubicBezTo>
                  <a:lnTo>
                    <a:pt x="3504136" y="1880272"/>
                  </a:lnTo>
                  <a:lnTo>
                    <a:pt x="3487972" y="1904922"/>
                  </a:lnTo>
                  <a:cubicBezTo>
                    <a:pt x="3482223" y="1910672"/>
                    <a:pt x="3476083" y="1915622"/>
                    <a:pt x="3469763" y="1919733"/>
                  </a:cubicBezTo>
                  <a:lnTo>
                    <a:pt x="3452893" y="1928284"/>
                  </a:lnTo>
                  <a:lnTo>
                    <a:pt x="3454866" y="1932178"/>
                  </a:lnTo>
                  <a:cubicBezTo>
                    <a:pt x="3457924" y="1940443"/>
                    <a:pt x="3458735" y="1948629"/>
                    <a:pt x="3457094" y="1955655"/>
                  </a:cubicBezTo>
                  <a:lnTo>
                    <a:pt x="3455739" y="1958151"/>
                  </a:lnTo>
                  <a:lnTo>
                    <a:pt x="3453243" y="1959505"/>
                  </a:lnTo>
                  <a:cubicBezTo>
                    <a:pt x="3442703" y="1961967"/>
                    <a:pt x="3429556" y="1958913"/>
                    <a:pt x="3417442" y="1951032"/>
                  </a:cubicBezTo>
                  <a:lnTo>
                    <a:pt x="3410853" y="1945673"/>
                  </a:lnTo>
                  <a:lnTo>
                    <a:pt x="3407286" y="1951441"/>
                  </a:lnTo>
                  <a:cubicBezTo>
                    <a:pt x="3404756" y="1954508"/>
                    <a:pt x="3401920" y="1957050"/>
                    <a:pt x="3398855" y="1958954"/>
                  </a:cubicBezTo>
                  <a:lnTo>
                    <a:pt x="3396132" y="1959762"/>
                  </a:lnTo>
                  <a:lnTo>
                    <a:pt x="3393410" y="1958954"/>
                  </a:lnTo>
                  <a:cubicBezTo>
                    <a:pt x="3390345" y="1957050"/>
                    <a:pt x="3387509" y="1954508"/>
                    <a:pt x="3384979" y="1951441"/>
                  </a:cubicBezTo>
                  <a:lnTo>
                    <a:pt x="3381512" y="1945836"/>
                  </a:lnTo>
                  <a:lnTo>
                    <a:pt x="3375124" y="1951032"/>
                  </a:lnTo>
                  <a:cubicBezTo>
                    <a:pt x="3363010" y="1958912"/>
                    <a:pt x="3349863" y="1961967"/>
                    <a:pt x="3339323" y="1959505"/>
                  </a:cubicBezTo>
                  <a:lnTo>
                    <a:pt x="3336827" y="1958151"/>
                  </a:lnTo>
                  <a:lnTo>
                    <a:pt x="3335472" y="1955655"/>
                  </a:lnTo>
                  <a:cubicBezTo>
                    <a:pt x="3333831" y="1948628"/>
                    <a:pt x="3334642" y="1940443"/>
                    <a:pt x="3337700" y="1932177"/>
                  </a:cubicBezTo>
                  <a:lnTo>
                    <a:pt x="3340167" y="1927309"/>
                  </a:lnTo>
                  <a:lnTo>
                    <a:pt x="3335107" y="1925265"/>
                  </a:lnTo>
                  <a:cubicBezTo>
                    <a:pt x="3325436" y="1920372"/>
                    <a:pt x="3315934" y="1913546"/>
                    <a:pt x="3307310" y="1904922"/>
                  </a:cubicBezTo>
                  <a:lnTo>
                    <a:pt x="3294254" y="1885012"/>
                  </a:lnTo>
                  <a:lnTo>
                    <a:pt x="3287743" y="1893874"/>
                  </a:lnTo>
                  <a:cubicBezTo>
                    <a:pt x="3283165" y="1898181"/>
                    <a:pt x="3278111" y="1901271"/>
                    <a:pt x="3272931" y="1902840"/>
                  </a:cubicBezTo>
                  <a:lnTo>
                    <a:pt x="3270092" y="1902915"/>
                  </a:lnTo>
                  <a:lnTo>
                    <a:pt x="3267671" y="1901430"/>
                  </a:lnTo>
                  <a:cubicBezTo>
                    <a:pt x="3262737" y="1896166"/>
                    <a:pt x="3259346" y="1888672"/>
                    <a:pt x="3257861" y="1879985"/>
                  </a:cubicBezTo>
                  <a:lnTo>
                    <a:pt x="3257564" y="1874535"/>
                  </a:lnTo>
                  <a:lnTo>
                    <a:pt x="3252160" y="1875295"/>
                  </a:lnTo>
                  <a:cubicBezTo>
                    <a:pt x="3241338" y="1875893"/>
                    <a:pt x="3229696" y="1874733"/>
                    <a:pt x="3217915" y="1871576"/>
                  </a:cubicBezTo>
                  <a:cubicBezTo>
                    <a:pt x="3186501" y="1863159"/>
                    <a:pt x="3163032" y="1842934"/>
                    <a:pt x="3156484" y="1821318"/>
                  </a:cubicBezTo>
                  <a:lnTo>
                    <a:pt x="3156367" y="1816875"/>
                  </a:lnTo>
                  <a:lnTo>
                    <a:pt x="3158690" y="1813086"/>
                  </a:lnTo>
                  <a:cubicBezTo>
                    <a:pt x="3162810" y="1809224"/>
                    <a:pt x="3167802" y="1805967"/>
                    <a:pt x="3173463" y="1803385"/>
                  </a:cubicBezTo>
                  <a:lnTo>
                    <a:pt x="3184753" y="1799989"/>
                  </a:lnTo>
                  <a:lnTo>
                    <a:pt x="3182541" y="1797521"/>
                  </a:lnTo>
                  <a:cubicBezTo>
                    <a:pt x="3174570" y="1786264"/>
                    <a:pt x="3170029" y="1774218"/>
                    <a:pt x="3169664" y="1762931"/>
                  </a:cubicBezTo>
                  <a:lnTo>
                    <a:pt x="3170700" y="1758609"/>
                  </a:lnTo>
                  <a:lnTo>
                    <a:pt x="3173925" y="1755550"/>
                  </a:lnTo>
                  <a:cubicBezTo>
                    <a:pt x="3183882" y="1750223"/>
                    <a:pt x="3196585" y="1748133"/>
                    <a:pt x="3210319" y="1749407"/>
                  </a:cubicBezTo>
                  <a:lnTo>
                    <a:pt x="3214843" y="1750359"/>
                  </a:lnTo>
                  <a:lnTo>
                    <a:pt x="3211661" y="1737688"/>
                  </a:lnTo>
                  <a:cubicBezTo>
                    <a:pt x="3209454" y="1722339"/>
                    <a:pt x="3210804" y="1708353"/>
                    <a:pt x="3215688" y="1697628"/>
                  </a:cubicBezTo>
                  <a:lnTo>
                    <a:pt x="3218652" y="1694240"/>
                  </a:lnTo>
                  <a:lnTo>
                    <a:pt x="3223068" y="1693367"/>
                  </a:lnTo>
                  <a:cubicBezTo>
                    <a:pt x="3234799" y="1694500"/>
                    <a:pt x="3247586" y="1700324"/>
                    <a:pt x="3259775" y="1709910"/>
                  </a:cubicBezTo>
                  <a:lnTo>
                    <a:pt x="3271199" y="1720980"/>
                  </a:lnTo>
                  <a:lnTo>
                    <a:pt x="3271796" y="1719154"/>
                  </a:lnTo>
                  <a:lnTo>
                    <a:pt x="3284649" y="1703607"/>
                  </a:lnTo>
                  <a:lnTo>
                    <a:pt x="3276484" y="1691153"/>
                  </a:lnTo>
                  <a:cubicBezTo>
                    <a:pt x="3271698" y="1678217"/>
                    <a:pt x="3270429" y="1665406"/>
                    <a:pt x="3272998" y="1654409"/>
                  </a:cubicBezTo>
                  <a:lnTo>
                    <a:pt x="3275118" y="1650502"/>
                  </a:lnTo>
                  <a:lnTo>
                    <a:pt x="3279024" y="1648383"/>
                  </a:lnTo>
                  <a:cubicBezTo>
                    <a:pt x="3284523" y="1647098"/>
                    <a:pt x="3290474" y="1646773"/>
                    <a:pt x="3296669" y="1647368"/>
                  </a:cubicBezTo>
                  <a:lnTo>
                    <a:pt x="3308144" y="1650072"/>
                  </a:lnTo>
                  <a:lnTo>
                    <a:pt x="3307462" y="1646829"/>
                  </a:lnTo>
                  <a:cubicBezTo>
                    <a:pt x="3306188" y="1633095"/>
                    <a:pt x="3308278" y="1620392"/>
                    <a:pt x="3313605" y="1610434"/>
                  </a:cubicBezTo>
                  <a:lnTo>
                    <a:pt x="3316664" y="1607209"/>
                  </a:lnTo>
                  <a:lnTo>
                    <a:pt x="3320986" y="1606173"/>
                  </a:lnTo>
                  <a:cubicBezTo>
                    <a:pt x="3332273" y="1606538"/>
                    <a:pt x="3344319" y="1611079"/>
                    <a:pt x="3355576" y="1619050"/>
                  </a:cubicBezTo>
                  <a:lnTo>
                    <a:pt x="3359018" y="1622136"/>
                  </a:lnTo>
                  <a:lnTo>
                    <a:pt x="3362597" y="1609572"/>
                  </a:lnTo>
                  <a:cubicBezTo>
                    <a:pt x="3368361" y="1595176"/>
                    <a:pt x="3376522" y="1583738"/>
                    <a:pt x="3386115" y="1576892"/>
                  </a:cubicBezTo>
                  <a:lnTo>
                    <a:pt x="3390376" y="1575440"/>
                  </a:lnTo>
                  <a:lnTo>
                    <a:pt x="3394637" y="1576892"/>
                  </a:lnTo>
                  <a:lnTo>
                    <a:pt x="3408320" y="1595906"/>
                  </a:lnTo>
                  <a:lnTo>
                    <a:pt x="3412034" y="1593891"/>
                  </a:lnTo>
                  <a:cubicBezTo>
                    <a:pt x="3417856" y="1592531"/>
                    <a:pt x="3424157" y="1592187"/>
                    <a:pt x="3430716" y="1592816"/>
                  </a:cubicBezTo>
                  <a:lnTo>
                    <a:pt x="3442866" y="1595679"/>
                  </a:lnTo>
                  <a:lnTo>
                    <a:pt x="3442144" y="1592246"/>
                  </a:lnTo>
                  <a:cubicBezTo>
                    <a:pt x="3440794" y="1577704"/>
                    <a:pt x="3443007" y="1564254"/>
                    <a:pt x="3448648" y="1553711"/>
                  </a:cubicBezTo>
                  <a:lnTo>
                    <a:pt x="3451886" y="1550297"/>
                  </a:lnTo>
                  <a:lnTo>
                    <a:pt x="3456463" y="1549200"/>
                  </a:lnTo>
                  <a:cubicBezTo>
                    <a:pt x="3468413" y="1549586"/>
                    <a:pt x="3481167" y="1554395"/>
                    <a:pt x="3493086" y="1562834"/>
                  </a:cubicBezTo>
                  <a:lnTo>
                    <a:pt x="3496730" y="1566101"/>
                  </a:lnTo>
                  <a:lnTo>
                    <a:pt x="3500520" y="1552798"/>
                  </a:lnTo>
                  <a:cubicBezTo>
                    <a:pt x="3506622" y="1537556"/>
                    <a:pt x="3515264" y="1525446"/>
                    <a:pt x="3525421" y="1518197"/>
                  </a:cubicBezTo>
                  <a:lnTo>
                    <a:pt x="3529932" y="1516660"/>
                  </a:lnTo>
                  <a:lnTo>
                    <a:pt x="3534444" y="1518197"/>
                  </a:lnTo>
                  <a:cubicBezTo>
                    <a:pt x="3544600" y="1525446"/>
                    <a:pt x="3553241" y="1537556"/>
                    <a:pt x="3559343" y="1552798"/>
                  </a:cubicBezTo>
                  <a:lnTo>
                    <a:pt x="3563958" y="1568997"/>
                  </a:lnTo>
                  <a:lnTo>
                    <a:pt x="3565473" y="1567639"/>
                  </a:lnTo>
                  <a:lnTo>
                    <a:pt x="3585489" y="1560188"/>
                  </a:lnTo>
                  <a:lnTo>
                    <a:pt x="3584595" y="1544445"/>
                  </a:lnTo>
                  <a:cubicBezTo>
                    <a:pt x="3587055" y="1530050"/>
                    <a:pt x="3592674" y="1517631"/>
                    <a:pt x="3600851" y="1508907"/>
                  </a:cubicBezTo>
                  <a:lnTo>
                    <a:pt x="3604863" y="1506447"/>
                  </a:lnTo>
                  <a:lnTo>
                    <a:pt x="3609567" y="1506572"/>
                  </a:lnTo>
                  <a:cubicBezTo>
                    <a:pt x="3615288" y="1508305"/>
                    <a:pt x="3620918" y="1511158"/>
                    <a:pt x="3626283" y="1514982"/>
                  </a:cubicBezTo>
                  <a:lnTo>
                    <a:pt x="3629549" y="1518055"/>
                  </a:lnTo>
                  <a:lnTo>
                    <a:pt x="3623513" y="1504372"/>
                  </a:lnTo>
                  <a:lnTo>
                    <a:pt x="3622083" y="1479198"/>
                  </a:lnTo>
                  <a:lnTo>
                    <a:pt x="3611424" y="1483876"/>
                  </a:lnTo>
                  <a:cubicBezTo>
                    <a:pt x="3604945" y="1485402"/>
                    <a:pt x="3598675" y="1485559"/>
                    <a:pt x="3593096" y="1484255"/>
                  </a:cubicBezTo>
                  <a:lnTo>
                    <a:pt x="3590453" y="1482822"/>
                  </a:lnTo>
                  <a:lnTo>
                    <a:pt x="3589019" y="1480179"/>
                  </a:lnTo>
                  <a:cubicBezTo>
                    <a:pt x="3587281" y="1472739"/>
                    <a:pt x="3588140" y="1464072"/>
                    <a:pt x="3591377" y="1455320"/>
                  </a:cubicBezTo>
                  <a:lnTo>
                    <a:pt x="3593990" y="1450166"/>
                  </a:lnTo>
                  <a:lnTo>
                    <a:pt x="3588632" y="1448002"/>
                  </a:lnTo>
                  <a:cubicBezTo>
                    <a:pt x="3578393" y="1442821"/>
                    <a:pt x="3568331" y="1435594"/>
                    <a:pt x="3559201" y="1426463"/>
                  </a:cubicBezTo>
                  <a:cubicBezTo>
                    <a:pt x="3534852" y="1402114"/>
                    <a:pt x="3524039" y="1371145"/>
                    <a:pt x="3529478" y="1347858"/>
                  </a:cubicBezTo>
                  <a:lnTo>
                    <a:pt x="3531723" y="1343722"/>
                  </a:lnTo>
                  <a:lnTo>
                    <a:pt x="3535859" y="1341477"/>
                  </a:lnTo>
                  <a:cubicBezTo>
                    <a:pt x="3541681" y="1340117"/>
                    <a:pt x="3547982" y="1339773"/>
                    <a:pt x="3554541" y="1340403"/>
                  </a:cubicBezTo>
                  <a:lnTo>
                    <a:pt x="3566691" y="1343266"/>
                  </a:lnTo>
                  <a:lnTo>
                    <a:pt x="3565969" y="1339832"/>
                  </a:lnTo>
                  <a:cubicBezTo>
                    <a:pt x="3564619" y="1325291"/>
                    <a:pt x="3566832" y="1311841"/>
                    <a:pt x="3572473" y="1301298"/>
                  </a:cubicBezTo>
                  <a:lnTo>
                    <a:pt x="3575711" y="1297884"/>
                  </a:lnTo>
                  <a:lnTo>
                    <a:pt x="3580288" y="1296786"/>
                  </a:lnTo>
                  <a:cubicBezTo>
                    <a:pt x="3592238" y="1297173"/>
                    <a:pt x="3604992" y="1301981"/>
                    <a:pt x="3616911" y="1310421"/>
                  </a:cubicBezTo>
                  <a:lnTo>
                    <a:pt x="3620555" y="1313688"/>
                  </a:lnTo>
                  <a:lnTo>
                    <a:pt x="3624345" y="1300385"/>
                  </a:lnTo>
                  <a:cubicBezTo>
                    <a:pt x="3630447" y="1285143"/>
                    <a:pt x="3639089" y="1273033"/>
                    <a:pt x="3649246" y="1265784"/>
                  </a:cubicBezTo>
                  <a:lnTo>
                    <a:pt x="3653757" y="1264247"/>
                  </a:lnTo>
                  <a:lnTo>
                    <a:pt x="3658269" y="1265784"/>
                  </a:lnTo>
                  <a:cubicBezTo>
                    <a:pt x="3668425" y="1273033"/>
                    <a:pt x="3677066" y="1285143"/>
                    <a:pt x="3683168" y="1300385"/>
                  </a:cubicBezTo>
                  <a:lnTo>
                    <a:pt x="3687783" y="1316583"/>
                  </a:lnTo>
                  <a:lnTo>
                    <a:pt x="3689298" y="1315226"/>
                  </a:lnTo>
                  <a:lnTo>
                    <a:pt x="3709314" y="1307774"/>
                  </a:lnTo>
                  <a:lnTo>
                    <a:pt x="3708420" y="1292031"/>
                  </a:lnTo>
                  <a:cubicBezTo>
                    <a:pt x="3710880" y="1277636"/>
                    <a:pt x="3716498" y="1265218"/>
                    <a:pt x="3724676" y="1256494"/>
                  </a:cubicBezTo>
                  <a:lnTo>
                    <a:pt x="3728688" y="1254034"/>
                  </a:lnTo>
                  <a:lnTo>
                    <a:pt x="3733392" y="1254158"/>
                  </a:lnTo>
                  <a:cubicBezTo>
                    <a:pt x="3739113" y="1255891"/>
                    <a:pt x="3744743" y="1258744"/>
                    <a:pt x="3750108" y="1262569"/>
                  </a:cubicBezTo>
                  <a:lnTo>
                    <a:pt x="3759199" y="1271123"/>
                  </a:lnTo>
                  <a:lnTo>
                    <a:pt x="3760290" y="1267788"/>
                  </a:lnTo>
                  <a:cubicBezTo>
                    <a:pt x="3766392" y="1254520"/>
                    <a:pt x="3775034" y="1243979"/>
                    <a:pt x="3785190" y="1237669"/>
                  </a:cubicBezTo>
                  <a:close/>
                  <a:moveTo>
                    <a:pt x="643768" y="1189591"/>
                  </a:moveTo>
                  <a:lnTo>
                    <a:pt x="639539" y="1200435"/>
                  </a:lnTo>
                  <a:cubicBezTo>
                    <a:pt x="636037" y="1206095"/>
                    <a:pt x="631715" y="1210639"/>
                    <a:pt x="626848" y="1213663"/>
                  </a:cubicBezTo>
                  <a:lnTo>
                    <a:pt x="624122" y="1214472"/>
                  </a:lnTo>
                  <a:lnTo>
                    <a:pt x="633500" y="1218698"/>
                  </a:lnTo>
                  <a:lnTo>
                    <a:pt x="645596" y="1230419"/>
                  </a:lnTo>
                  <a:lnTo>
                    <a:pt x="646228" y="1228486"/>
                  </a:lnTo>
                  <a:lnTo>
                    <a:pt x="659837" y="1212025"/>
                  </a:lnTo>
                  <a:lnTo>
                    <a:pt x="651191" y="1198839"/>
                  </a:lnTo>
                  <a:lnTo>
                    <a:pt x="650919" y="1195973"/>
                  </a:lnTo>
                  <a:close/>
                  <a:moveTo>
                    <a:pt x="2446584" y="1174251"/>
                  </a:moveTo>
                  <a:lnTo>
                    <a:pt x="2446338" y="1174451"/>
                  </a:lnTo>
                  <a:lnTo>
                    <a:pt x="2445877" y="1182574"/>
                  </a:lnTo>
                  <a:lnTo>
                    <a:pt x="2449026" y="1178198"/>
                  </a:lnTo>
                  <a:close/>
                  <a:moveTo>
                    <a:pt x="896954" y="1173381"/>
                  </a:moveTo>
                  <a:lnTo>
                    <a:pt x="894539" y="1198840"/>
                  </a:lnTo>
                  <a:lnTo>
                    <a:pt x="877609" y="1224659"/>
                  </a:lnTo>
                  <a:lnTo>
                    <a:pt x="878530" y="1225314"/>
                  </a:lnTo>
                  <a:lnTo>
                    <a:pt x="881204" y="1229413"/>
                  </a:lnTo>
                  <a:lnTo>
                    <a:pt x="888308" y="1217545"/>
                  </a:lnTo>
                  <a:cubicBezTo>
                    <a:pt x="898147" y="1204401"/>
                    <a:pt x="909629" y="1194940"/>
                    <a:pt x="921316" y="1190567"/>
                  </a:cubicBezTo>
                  <a:lnTo>
                    <a:pt x="924265" y="1190370"/>
                  </a:lnTo>
                  <a:lnTo>
                    <a:pt x="919474" y="1179897"/>
                  </a:lnTo>
                  <a:lnTo>
                    <a:pt x="919177" y="1174447"/>
                  </a:lnTo>
                  <a:lnTo>
                    <a:pt x="913773" y="1175208"/>
                  </a:lnTo>
                  <a:close/>
                  <a:moveTo>
                    <a:pt x="1408107" y="1172839"/>
                  </a:moveTo>
                  <a:lnTo>
                    <a:pt x="1410081" y="1178811"/>
                  </a:lnTo>
                  <a:lnTo>
                    <a:pt x="1410690" y="1198860"/>
                  </a:lnTo>
                  <a:lnTo>
                    <a:pt x="1425616" y="1195343"/>
                  </a:lnTo>
                  <a:lnTo>
                    <a:pt x="1430001" y="1195595"/>
                  </a:lnTo>
                  <a:lnTo>
                    <a:pt x="1416597" y="1185786"/>
                  </a:lnTo>
                  <a:close/>
                  <a:moveTo>
                    <a:pt x="2927597" y="1164725"/>
                  </a:moveTo>
                  <a:lnTo>
                    <a:pt x="2927351" y="1164925"/>
                  </a:lnTo>
                  <a:lnTo>
                    <a:pt x="2926890" y="1173049"/>
                  </a:lnTo>
                  <a:lnTo>
                    <a:pt x="2930039" y="1168672"/>
                  </a:lnTo>
                  <a:close/>
                  <a:moveTo>
                    <a:pt x="1243191" y="1155979"/>
                  </a:moveTo>
                  <a:lnTo>
                    <a:pt x="1224883" y="1164177"/>
                  </a:lnTo>
                  <a:lnTo>
                    <a:pt x="1206374" y="1168070"/>
                  </a:lnTo>
                  <a:lnTo>
                    <a:pt x="1207273" y="1172343"/>
                  </a:lnTo>
                  <a:cubicBezTo>
                    <a:pt x="1208087" y="1181118"/>
                    <a:pt x="1206752" y="1189234"/>
                    <a:pt x="1203348" y="1195596"/>
                  </a:cubicBezTo>
                  <a:lnTo>
                    <a:pt x="1201394" y="1197657"/>
                  </a:lnTo>
                  <a:lnTo>
                    <a:pt x="1198632" y="1198319"/>
                  </a:lnTo>
                  <a:cubicBezTo>
                    <a:pt x="1187814" y="1197969"/>
                    <a:pt x="1175905" y="1191615"/>
                    <a:pt x="1166244" y="1180868"/>
                  </a:cubicBezTo>
                  <a:lnTo>
                    <a:pt x="1165749" y="1180184"/>
                  </a:lnTo>
                  <a:lnTo>
                    <a:pt x="1149585" y="1204835"/>
                  </a:lnTo>
                  <a:cubicBezTo>
                    <a:pt x="1143836" y="1210584"/>
                    <a:pt x="1137696" y="1215534"/>
                    <a:pt x="1131376" y="1219645"/>
                  </a:cubicBezTo>
                  <a:lnTo>
                    <a:pt x="1114506" y="1228196"/>
                  </a:lnTo>
                  <a:lnTo>
                    <a:pt x="1116479" y="1232090"/>
                  </a:lnTo>
                  <a:cubicBezTo>
                    <a:pt x="1119537" y="1240356"/>
                    <a:pt x="1120348" y="1248541"/>
                    <a:pt x="1118707" y="1255568"/>
                  </a:cubicBezTo>
                  <a:lnTo>
                    <a:pt x="1117352" y="1258064"/>
                  </a:lnTo>
                  <a:lnTo>
                    <a:pt x="1114856" y="1259418"/>
                  </a:lnTo>
                  <a:cubicBezTo>
                    <a:pt x="1104316" y="1261880"/>
                    <a:pt x="1091169" y="1258825"/>
                    <a:pt x="1079055" y="1250945"/>
                  </a:cubicBezTo>
                  <a:lnTo>
                    <a:pt x="1072466" y="1245586"/>
                  </a:lnTo>
                  <a:lnTo>
                    <a:pt x="1068899" y="1251353"/>
                  </a:lnTo>
                  <a:cubicBezTo>
                    <a:pt x="1066369" y="1254420"/>
                    <a:pt x="1063533" y="1256963"/>
                    <a:pt x="1060468" y="1258867"/>
                  </a:cubicBezTo>
                  <a:lnTo>
                    <a:pt x="1057745" y="1259674"/>
                  </a:lnTo>
                  <a:lnTo>
                    <a:pt x="1055023" y="1258867"/>
                  </a:lnTo>
                  <a:cubicBezTo>
                    <a:pt x="1051958" y="1256963"/>
                    <a:pt x="1049122" y="1254420"/>
                    <a:pt x="1046592" y="1251353"/>
                  </a:cubicBezTo>
                  <a:lnTo>
                    <a:pt x="1043125" y="1245748"/>
                  </a:lnTo>
                  <a:lnTo>
                    <a:pt x="1036737" y="1250944"/>
                  </a:lnTo>
                  <a:cubicBezTo>
                    <a:pt x="1024623" y="1258825"/>
                    <a:pt x="1011476" y="1261880"/>
                    <a:pt x="1000936" y="1259418"/>
                  </a:cubicBezTo>
                  <a:lnTo>
                    <a:pt x="998440" y="1258064"/>
                  </a:lnTo>
                  <a:lnTo>
                    <a:pt x="997085" y="1255567"/>
                  </a:lnTo>
                  <a:cubicBezTo>
                    <a:pt x="995444" y="1248541"/>
                    <a:pt x="996255" y="1240355"/>
                    <a:pt x="999313" y="1232090"/>
                  </a:cubicBezTo>
                  <a:lnTo>
                    <a:pt x="1001780" y="1227221"/>
                  </a:lnTo>
                  <a:lnTo>
                    <a:pt x="996720" y="1225178"/>
                  </a:lnTo>
                  <a:cubicBezTo>
                    <a:pt x="987049" y="1220285"/>
                    <a:pt x="977547" y="1213459"/>
                    <a:pt x="968923" y="1204835"/>
                  </a:cubicBezTo>
                  <a:lnTo>
                    <a:pt x="954945" y="1183517"/>
                  </a:lnTo>
                  <a:lnTo>
                    <a:pt x="934544" y="1202752"/>
                  </a:lnTo>
                  <a:lnTo>
                    <a:pt x="933769" y="1202773"/>
                  </a:lnTo>
                  <a:lnTo>
                    <a:pt x="945127" y="1232769"/>
                  </a:lnTo>
                  <a:lnTo>
                    <a:pt x="945392" y="1249610"/>
                  </a:lnTo>
                  <a:lnTo>
                    <a:pt x="947207" y="1248690"/>
                  </a:lnTo>
                  <a:cubicBezTo>
                    <a:pt x="960903" y="1243623"/>
                    <a:pt x="974468" y="1242280"/>
                    <a:pt x="986111" y="1245000"/>
                  </a:cubicBezTo>
                  <a:lnTo>
                    <a:pt x="990247" y="1247244"/>
                  </a:lnTo>
                  <a:lnTo>
                    <a:pt x="992492" y="1251380"/>
                  </a:lnTo>
                  <a:cubicBezTo>
                    <a:pt x="993851" y="1257202"/>
                    <a:pt x="994195" y="1263504"/>
                    <a:pt x="993566" y="1270063"/>
                  </a:cubicBezTo>
                  <a:lnTo>
                    <a:pt x="988965" y="1289587"/>
                  </a:lnTo>
                  <a:lnTo>
                    <a:pt x="1004293" y="1290052"/>
                  </a:lnTo>
                  <a:lnTo>
                    <a:pt x="1007546" y="1291128"/>
                  </a:lnTo>
                  <a:lnTo>
                    <a:pt x="1014390" y="1281617"/>
                  </a:lnTo>
                  <a:lnTo>
                    <a:pt x="1018651" y="1280166"/>
                  </a:lnTo>
                  <a:lnTo>
                    <a:pt x="1022912" y="1281617"/>
                  </a:lnTo>
                  <a:cubicBezTo>
                    <a:pt x="1032504" y="1288464"/>
                    <a:pt x="1040666" y="1299901"/>
                    <a:pt x="1046429" y="1314297"/>
                  </a:cubicBezTo>
                  <a:lnTo>
                    <a:pt x="1050788" y="1329596"/>
                  </a:lnTo>
                  <a:lnTo>
                    <a:pt x="1052218" y="1328314"/>
                  </a:lnTo>
                  <a:cubicBezTo>
                    <a:pt x="1063475" y="1320343"/>
                    <a:pt x="1075521" y="1315802"/>
                    <a:pt x="1086808" y="1315437"/>
                  </a:cubicBezTo>
                  <a:lnTo>
                    <a:pt x="1090851" y="1316406"/>
                  </a:lnTo>
                  <a:lnTo>
                    <a:pt x="1091638" y="1313124"/>
                  </a:lnTo>
                  <a:lnTo>
                    <a:pt x="1095052" y="1309885"/>
                  </a:lnTo>
                  <a:cubicBezTo>
                    <a:pt x="1105595" y="1304245"/>
                    <a:pt x="1119045" y="1302032"/>
                    <a:pt x="1133587" y="1303381"/>
                  </a:cubicBezTo>
                  <a:lnTo>
                    <a:pt x="1138376" y="1304389"/>
                  </a:lnTo>
                  <a:lnTo>
                    <a:pt x="1135007" y="1290973"/>
                  </a:lnTo>
                  <a:cubicBezTo>
                    <a:pt x="1132671" y="1274722"/>
                    <a:pt x="1134099" y="1259913"/>
                    <a:pt x="1139271" y="1248557"/>
                  </a:cubicBezTo>
                  <a:lnTo>
                    <a:pt x="1142409" y="1244970"/>
                  </a:lnTo>
                  <a:lnTo>
                    <a:pt x="1147085" y="1244045"/>
                  </a:lnTo>
                  <a:cubicBezTo>
                    <a:pt x="1159505" y="1245245"/>
                    <a:pt x="1173044" y="1251412"/>
                    <a:pt x="1185949" y="1261561"/>
                  </a:cubicBezTo>
                  <a:lnTo>
                    <a:pt x="1198045" y="1273282"/>
                  </a:lnTo>
                  <a:lnTo>
                    <a:pt x="1198678" y="1271349"/>
                  </a:lnTo>
                  <a:lnTo>
                    <a:pt x="1212287" y="1254888"/>
                  </a:lnTo>
                  <a:lnTo>
                    <a:pt x="1203641" y="1241702"/>
                  </a:lnTo>
                  <a:cubicBezTo>
                    <a:pt x="1198574" y="1228005"/>
                    <a:pt x="1197231" y="1214441"/>
                    <a:pt x="1199950" y="1202798"/>
                  </a:cubicBezTo>
                  <a:lnTo>
                    <a:pt x="1202195" y="1198662"/>
                  </a:lnTo>
                  <a:lnTo>
                    <a:pt x="1206331" y="1196417"/>
                  </a:lnTo>
                  <a:cubicBezTo>
                    <a:pt x="1212153" y="1195057"/>
                    <a:pt x="1218454" y="1194713"/>
                    <a:pt x="1225013" y="1195343"/>
                  </a:cubicBezTo>
                  <a:lnTo>
                    <a:pt x="1237163" y="1198206"/>
                  </a:lnTo>
                  <a:lnTo>
                    <a:pt x="1236441" y="1194772"/>
                  </a:lnTo>
                  <a:cubicBezTo>
                    <a:pt x="1235091" y="1180231"/>
                    <a:pt x="1237304" y="1166781"/>
                    <a:pt x="1242945" y="1156238"/>
                  </a:cubicBezTo>
                  <a:close/>
                  <a:moveTo>
                    <a:pt x="1353630" y="1155310"/>
                  </a:moveTo>
                  <a:lnTo>
                    <a:pt x="1353640" y="1155325"/>
                  </a:lnTo>
                  <a:lnTo>
                    <a:pt x="1358255" y="1171523"/>
                  </a:lnTo>
                  <a:lnTo>
                    <a:pt x="1359770" y="1170166"/>
                  </a:lnTo>
                  <a:lnTo>
                    <a:pt x="1369717" y="1166463"/>
                  </a:lnTo>
                  <a:lnTo>
                    <a:pt x="1367148" y="1160848"/>
                  </a:lnTo>
                  <a:lnTo>
                    <a:pt x="1366851" y="1155398"/>
                  </a:lnTo>
                  <a:lnTo>
                    <a:pt x="1361447" y="1156159"/>
                  </a:lnTo>
                  <a:close/>
                  <a:moveTo>
                    <a:pt x="1280462" y="1122839"/>
                  </a:moveTo>
                  <a:lnTo>
                    <a:pt x="1279758" y="1124729"/>
                  </a:lnTo>
                  <a:lnTo>
                    <a:pt x="1249047" y="1152137"/>
                  </a:lnTo>
                  <a:lnTo>
                    <a:pt x="1250760" y="1151726"/>
                  </a:lnTo>
                  <a:cubicBezTo>
                    <a:pt x="1262710" y="1152113"/>
                    <a:pt x="1275464" y="1156921"/>
                    <a:pt x="1287383" y="1165361"/>
                  </a:cubicBezTo>
                  <a:lnTo>
                    <a:pt x="1291027" y="1168628"/>
                  </a:lnTo>
                  <a:lnTo>
                    <a:pt x="1294817" y="1155325"/>
                  </a:lnTo>
                  <a:lnTo>
                    <a:pt x="1304960" y="1141230"/>
                  </a:lnTo>
                  <a:lnTo>
                    <a:pt x="1287162" y="1132260"/>
                  </a:lnTo>
                  <a:close/>
                  <a:moveTo>
                    <a:pt x="1951284" y="1117101"/>
                  </a:moveTo>
                  <a:lnTo>
                    <a:pt x="1951038" y="1117301"/>
                  </a:lnTo>
                  <a:lnTo>
                    <a:pt x="1950577" y="1125425"/>
                  </a:lnTo>
                  <a:lnTo>
                    <a:pt x="1953726" y="1121048"/>
                  </a:lnTo>
                  <a:close/>
                  <a:moveTo>
                    <a:pt x="1036885" y="1069475"/>
                  </a:moveTo>
                  <a:lnTo>
                    <a:pt x="1036639" y="1069675"/>
                  </a:lnTo>
                  <a:lnTo>
                    <a:pt x="1036178" y="1077798"/>
                  </a:lnTo>
                  <a:lnTo>
                    <a:pt x="1039327" y="1073422"/>
                  </a:lnTo>
                  <a:close/>
                  <a:moveTo>
                    <a:pt x="1484559" y="1050426"/>
                  </a:moveTo>
                  <a:lnTo>
                    <a:pt x="1484313" y="1050626"/>
                  </a:lnTo>
                  <a:lnTo>
                    <a:pt x="1483852" y="1058749"/>
                  </a:lnTo>
                  <a:lnTo>
                    <a:pt x="1487001" y="1054373"/>
                  </a:lnTo>
                  <a:close/>
                  <a:moveTo>
                    <a:pt x="694990" y="1049315"/>
                  </a:moveTo>
                  <a:lnTo>
                    <a:pt x="694794" y="1049586"/>
                  </a:lnTo>
                  <a:lnTo>
                    <a:pt x="696550" y="1058029"/>
                  </a:lnTo>
                  <a:lnTo>
                    <a:pt x="698573" y="1052686"/>
                  </a:lnTo>
                  <a:close/>
                  <a:moveTo>
                    <a:pt x="2698887" y="1019922"/>
                  </a:moveTo>
                  <a:lnTo>
                    <a:pt x="2698627" y="1020134"/>
                  </a:lnTo>
                  <a:lnTo>
                    <a:pt x="2698137" y="1028744"/>
                  </a:lnTo>
                  <a:lnTo>
                    <a:pt x="2701475" y="1024105"/>
                  </a:lnTo>
                  <a:close/>
                  <a:moveTo>
                    <a:pt x="2108391" y="1018237"/>
                  </a:moveTo>
                  <a:lnTo>
                    <a:pt x="2101880" y="1027100"/>
                  </a:lnTo>
                  <a:cubicBezTo>
                    <a:pt x="2097302" y="1031407"/>
                    <a:pt x="2092248" y="1034496"/>
                    <a:pt x="2087068" y="1036065"/>
                  </a:cubicBezTo>
                  <a:lnTo>
                    <a:pt x="2084229" y="1036141"/>
                  </a:lnTo>
                  <a:lnTo>
                    <a:pt x="2082664" y="1035181"/>
                  </a:lnTo>
                  <a:lnTo>
                    <a:pt x="2082331" y="1038692"/>
                  </a:lnTo>
                  <a:lnTo>
                    <a:pt x="2066342" y="1063075"/>
                  </a:lnTo>
                  <a:lnTo>
                    <a:pt x="2067212" y="1063694"/>
                  </a:lnTo>
                  <a:lnTo>
                    <a:pt x="2069738" y="1067565"/>
                  </a:lnTo>
                  <a:lnTo>
                    <a:pt x="2076448" y="1056356"/>
                  </a:lnTo>
                  <a:cubicBezTo>
                    <a:pt x="2085741" y="1043942"/>
                    <a:pt x="2096584" y="1035006"/>
                    <a:pt x="2107622" y="1030876"/>
                  </a:cubicBezTo>
                  <a:lnTo>
                    <a:pt x="2112114" y="1030577"/>
                  </a:lnTo>
                  <a:lnTo>
                    <a:pt x="2115854" y="1033082"/>
                  </a:lnTo>
                  <a:cubicBezTo>
                    <a:pt x="2123347" y="1042178"/>
                    <a:pt x="2128271" y="1055338"/>
                    <a:pt x="2130112" y="1070735"/>
                  </a:cubicBezTo>
                  <a:lnTo>
                    <a:pt x="2130362" y="1086641"/>
                  </a:lnTo>
                  <a:lnTo>
                    <a:pt x="2132076" y="1085772"/>
                  </a:lnTo>
                  <a:lnTo>
                    <a:pt x="2150066" y="1084066"/>
                  </a:lnTo>
                  <a:lnTo>
                    <a:pt x="2151837" y="1065403"/>
                  </a:lnTo>
                  <a:lnTo>
                    <a:pt x="2154304" y="1060534"/>
                  </a:lnTo>
                  <a:lnTo>
                    <a:pt x="2149244" y="1058491"/>
                  </a:lnTo>
                  <a:cubicBezTo>
                    <a:pt x="2139573" y="1053598"/>
                    <a:pt x="2130071" y="1046772"/>
                    <a:pt x="2121447" y="1038148"/>
                  </a:cubicBezTo>
                  <a:close/>
                  <a:moveTo>
                    <a:pt x="2973956" y="1016940"/>
                  </a:moveTo>
                  <a:lnTo>
                    <a:pt x="2974838" y="1020033"/>
                  </a:lnTo>
                  <a:lnTo>
                    <a:pt x="2976268" y="1018751"/>
                  </a:lnTo>
                  <a:lnTo>
                    <a:pt x="2976376" y="1018711"/>
                  </a:lnTo>
                  <a:close/>
                  <a:moveTo>
                    <a:pt x="3152656" y="992364"/>
                  </a:moveTo>
                  <a:lnTo>
                    <a:pt x="3152325" y="992418"/>
                  </a:lnTo>
                  <a:lnTo>
                    <a:pt x="3147595" y="999631"/>
                  </a:lnTo>
                  <a:lnTo>
                    <a:pt x="3152805" y="997282"/>
                  </a:lnTo>
                  <a:close/>
                  <a:moveTo>
                    <a:pt x="2925759" y="935784"/>
                  </a:moveTo>
                  <a:lnTo>
                    <a:pt x="2916909" y="937205"/>
                  </a:lnTo>
                  <a:lnTo>
                    <a:pt x="2896913" y="936115"/>
                  </a:lnTo>
                  <a:lnTo>
                    <a:pt x="2896661" y="940730"/>
                  </a:lnTo>
                  <a:cubicBezTo>
                    <a:pt x="2895089" y="949928"/>
                    <a:pt x="2891499" y="957863"/>
                    <a:pt x="2886275" y="963437"/>
                  </a:cubicBezTo>
                  <a:lnTo>
                    <a:pt x="2885586" y="963859"/>
                  </a:lnTo>
                  <a:lnTo>
                    <a:pt x="2888226" y="970832"/>
                  </a:lnTo>
                  <a:lnTo>
                    <a:pt x="2888491" y="987673"/>
                  </a:lnTo>
                  <a:lnTo>
                    <a:pt x="2890306" y="986753"/>
                  </a:lnTo>
                  <a:cubicBezTo>
                    <a:pt x="2904002" y="981686"/>
                    <a:pt x="2917567" y="980343"/>
                    <a:pt x="2929210" y="983063"/>
                  </a:cubicBezTo>
                  <a:lnTo>
                    <a:pt x="2930151" y="983573"/>
                  </a:lnTo>
                  <a:lnTo>
                    <a:pt x="2936292" y="975039"/>
                  </a:lnTo>
                  <a:lnTo>
                    <a:pt x="2928332" y="962900"/>
                  </a:lnTo>
                  <a:close/>
                  <a:moveTo>
                    <a:pt x="2849159" y="929804"/>
                  </a:moveTo>
                  <a:lnTo>
                    <a:pt x="2842835" y="933204"/>
                  </a:lnTo>
                  <a:lnTo>
                    <a:pt x="2837892" y="934228"/>
                  </a:lnTo>
                  <a:lnTo>
                    <a:pt x="2837638" y="936903"/>
                  </a:lnTo>
                  <a:lnTo>
                    <a:pt x="2820708" y="962722"/>
                  </a:lnTo>
                  <a:lnTo>
                    <a:pt x="2821629" y="963377"/>
                  </a:lnTo>
                  <a:lnTo>
                    <a:pt x="2824304" y="967476"/>
                  </a:lnTo>
                  <a:lnTo>
                    <a:pt x="2831407" y="955608"/>
                  </a:lnTo>
                  <a:cubicBezTo>
                    <a:pt x="2836327" y="949036"/>
                    <a:pt x="2841657" y="943385"/>
                    <a:pt x="2847218" y="938830"/>
                  </a:cubicBezTo>
                  <a:lnTo>
                    <a:pt x="2851608" y="936226"/>
                  </a:lnTo>
                  <a:close/>
                  <a:moveTo>
                    <a:pt x="1166914" y="928497"/>
                  </a:moveTo>
                  <a:lnTo>
                    <a:pt x="1154348" y="947660"/>
                  </a:lnTo>
                  <a:lnTo>
                    <a:pt x="1154348" y="947660"/>
                  </a:lnTo>
                  <a:lnTo>
                    <a:pt x="1165391" y="948296"/>
                  </a:lnTo>
                  <a:lnTo>
                    <a:pt x="1169298" y="950415"/>
                  </a:lnTo>
                  <a:lnTo>
                    <a:pt x="1171418" y="954322"/>
                  </a:lnTo>
                  <a:cubicBezTo>
                    <a:pt x="1173986" y="965319"/>
                    <a:pt x="1172717" y="978130"/>
                    <a:pt x="1167932" y="991066"/>
                  </a:cubicBezTo>
                  <a:lnTo>
                    <a:pt x="1151943" y="1015449"/>
                  </a:lnTo>
                  <a:lnTo>
                    <a:pt x="1152813" y="1016068"/>
                  </a:lnTo>
                  <a:lnTo>
                    <a:pt x="1155339" y="1019939"/>
                  </a:lnTo>
                  <a:lnTo>
                    <a:pt x="1162049" y="1008730"/>
                  </a:lnTo>
                  <a:cubicBezTo>
                    <a:pt x="1171342" y="996316"/>
                    <a:pt x="1182185" y="987380"/>
                    <a:pt x="1193223" y="983250"/>
                  </a:cubicBezTo>
                  <a:lnTo>
                    <a:pt x="1197715" y="982951"/>
                  </a:lnTo>
                  <a:lnTo>
                    <a:pt x="1201455" y="985456"/>
                  </a:lnTo>
                  <a:cubicBezTo>
                    <a:pt x="1208948" y="994552"/>
                    <a:pt x="1213872" y="1007712"/>
                    <a:pt x="1215713" y="1023109"/>
                  </a:cubicBezTo>
                  <a:lnTo>
                    <a:pt x="1215963" y="1039015"/>
                  </a:lnTo>
                  <a:lnTo>
                    <a:pt x="1217677" y="1038146"/>
                  </a:lnTo>
                  <a:cubicBezTo>
                    <a:pt x="1230613" y="1033361"/>
                    <a:pt x="1243424" y="1032092"/>
                    <a:pt x="1254421" y="1034661"/>
                  </a:cubicBezTo>
                  <a:lnTo>
                    <a:pt x="1258327" y="1036780"/>
                  </a:lnTo>
                  <a:lnTo>
                    <a:pt x="1260447" y="1040687"/>
                  </a:lnTo>
                  <a:cubicBezTo>
                    <a:pt x="1261731" y="1046185"/>
                    <a:pt x="1262056" y="1052137"/>
                    <a:pt x="1261462" y="1058332"/>
                  </a:cubicBezTo>
                  <a:lnTo>
                    <a:pt x="1257117" y="1076772"/>
                  </a:lnTo>
                  <a:lnTo>
                    <a:pt x="1271593" y="1077211"/>
                  </a:lnTo>
                  <a:lnTo>
                    <a:pt x="1288054" y="1082653"/>
                  </a:lnTo>
                  <a:lnTo>
                    <a:pt x="1294040" y="1080852"/>
                  </a:lnTo>
                  <a:lnTo>
                    <a:pt x="1291828" y="1078385"/>
                  </a:lnTo>
                  <a:cubicBezTo>
                    <a:pt x="1283857" y="1067128"/>
                    <a:pt x="1279316" y="1055082"/>
                    <a:pt x="1278951" y="1043795"/>
                  </a:cubicBezTo>
                  <a:lnTo>
                    <a:pt x="1279987" y="1039473"/>
                  </a:lnTo>
                  <a:lnTo>
                    <a:pt x="1283212" y="1036414"/>
                  </a:lnTo>
                  <a:cubicBezTo>
                    <a:pt x="1293169" y="1031087"/>
                    <a:pt x="1305872" y="1028997"/>
                    <a:pt x="1319606" y="1030271"/>
                  </a:cubicBezTo>
                  <a:lnTo>
                    <a:pt x="1324130" y="1031223"/>
                  </a:lnTo>
                  <a:lnTo>
                    <a:pt x="1320948" y="1018552"/>
                  </a:lnTo>
                  <a:lnTo>
                    <a:pt x="1322786" y="1000270"/>
                  </a:lnTo>
                  <a:lnTo>
                    <a:pt x="1298193" y="982272"/>
                  </a:lnTo>
                  <a:lnTo>
                    <a:pt x="1284367" y="961186"/>
                  </a:lnTo>
                  <a:lnTo>
                    <a:pt x="1277475" y="970566"/>
                  </a:lnTo>
                  <a:cubicBezTo>
                    <a:pt x="1272627" y="975127"/>
                    <a:pt x="1267276" y="978398"/>
                    <a:pt x="1261792" y="980059"/>
                  </a:cubicBezTo>
                  <a:lnTo>
                    <a:pt x="1258787" y="980138"/>
                  </a:lnTo>
                  <a:lnTo>
                    <a:pt x="1256223" y="978566"/>
                  </a:lnTo>
                  <a:cubicBezTo>
                    <a:pt x="1250999" y="972992"/>
                    <a:pt x="1247408" y="965058"/>
                    <a:pt x="1245837" y="955860"/>
                  </a:cubicBezTo>
                  <a:lnTo>
                    <a:pt x="1245522" y="950089"/>
                  </a:lnTo>
                  <a:lnTo>
                    <a:pt x="1239800" y="950894"/>
                  </a:lnTo>
                  <a:cubicBezTo>
                    <a:pt x="1228342" y="951527"/>
                    <a:pt x="1216015" y="950299"/>
                    <a:pt x="1203542" y="946957"/>
                  </a:cubicBezTo>
                  <a:close/>
                  <a:moveTo>
                    <a:pt x="814471" y="923593"/>
                  </a:moveTo>
                  <a:lnTo>
                    <a:pt x="812403" y="930469"/>
                  </a:lnTo>
                  <a:cubicBezTo>
                    <a:pt x="810656" y="934299"/>
                    <a:pt x="808452" y="937676"/>
                    <a:pt x="805840" y="940463"/>
                  </a:cubicBezTo>
                  <a:lnTo>
                    <a:pt x="804956" y="941005"/>
                  </a:lnTo>
                  <a:lnTo>
                    <a:pt x="797856" y="962534"/>
                  </a:lnTo>
                  <a:lnTo>
                    <a:pt x="798916" y="962929"/>
                  </a:lnTo>
                  <a:lnTo>
                    <a:pt x="802560" y="966196"/>
                  </a:lnTo>
                  <a:lnTo>
                    <a:pt x="806350" y="952893"/>
                  </a:lnTo>
                  <a:lnTo>
                    <a:pt x="824581" y="927559"/>
                  </a:lnTo>
                  <a:lnTo>
                    <a:pt x="822678" y="927268"/>
                  </a:lnTo>
                  <a:close/>
                  <a:moveTo>
                    <a:pt x="2189409" y="902788"/>
                  </a:moveTo>
                  <a:lnTo>
                    <a:pt x="2189163" y="902988"/>
                  </a:lnTo>
                  <a:lnTo>
                    <a:pt x="2188702" y="911111"/>
                  </a:lnTo>
                  <a:lnTo>
                    <a:pt x="2191851" y="906735"/>
                  </a:lnTo>
                  <a:close/>
                  <a:moveTo>
                    <a:pt x="856802" y="900460"/>
                  </a:moveTo>
                  <a:lnTo>
                    <a:pt x="864497" y="921130"/>
                  </a:lnTo>
                  <a:lnTo>
                    <a:pt x="863796" y="924054"/>
                  </a:lnTo>
                  <a:lnTo>
                    <a:pt x="861614" y="926123"/>
                  </a:lnTo>
                  <a:lnTo>
                    <a:pt x="848270" y="929404"/>
                  </a:lnTo>
                  <a:lnTo>
                    <a:pt x="865173" y="952893"/>
                  </a:lnTo>
                  <a:lnTo>
                    <a:pt x="869788" y="969091"/>
                  </a:lnTo>
                  <a:lnTo>
                    <a:pt x="871302" y="967734"/>
                  </a:lnTo>
                  <a:cubicBezTo>
                    <a:pt x="883221" y="959294"/>
                    <a:pt x="895975" y="954486"/>
                    <a:pt x="907927" y="954100"/>
                  </a:cubicBezTo>
                  <a:lnTo>
                    <a:pt x="912503" y="955197"/>
                  </a:lnTo>
                  <a:lnTo>
                    <a:pt x="915741" y="958611"/>
                  </a:lnTo>
                  <a:cubicBezTo>
                    <a:pt x="918561" y="963883"/>
                    <a:pt x="920524" y="969881"/>
                    <a:pt x="921614" y="976379"/>
                  </a:cubicBezTo>
                  <a:lnTo>
                    <a:pt x="922223" y="996428"/>
                  </a:lnTo>
                  <a:lnTo>
                    <a:pt x="937149" y="992911"/>
                  </a:lnTo>
                  <a:lnTo>
                    <a:pt x="939391" y="993040"/>
                  </a:lnTo>
                  <a:lnTo>
                    <a:pt x="938097" y="991066"/>
                  </a:lnTo>
                  <a:cubicBezTo>
                    <a:pt x="933311" y="978129"/>
                    <a:pt x="932042" y="965318"/>
                    <a:pt x="934611" y="954321"/>
                  </a:cubicBezTo>
                  <a:lnTo>
                    <a:pt x="936731" y="950415"/>
                  </a:lnTo>
                  <a:lnTo>
                    <a:pt x="940637" y="948295"/>
                  </a:lnTo>
                  <a:cubicBezTo>
                    <a:pt x="946136" y="947011"/>
                    <a:pt x="952087" y="946686"/>
                    <a:pt x="958282" y="947280"/>
                  </a:cubicBezTo>
                  <a:lnTo>
                    <a:pt x="969757" y="949984"/>
                  </a:lnTo>
                  <a:lnTo>
                    <a:pt x="969075" y="946741"/>
                  </a:lnTo>
                  <a:lnTo>
                    <a:pt x="969895" y="941879"/>
                  </a:lnTo>
                  <a:lnTo>
                    <a:pt x="959708" y="926342"/>
                  </a:lnTo>
                  <a:lnTo>
                    <a:pt x="939307" y="945577"/>
                  </a:lnTo>
                  <a:lnTo>
                    <a:pt x="936468" y="945653"/>
                  </a:lnTo>
                  <a:lnTo>
                    <a:pt x="934047" y="944168"/>
                  </a:lnTo>
                  <a:cubicBezTo>
                    <a:pt x="929113" y="938903"/>
                    <a:pt x="925722" y="931409"/>
                    <a:pt x="924237" y="922722"/>
                  </a:cubicBezTo>
                  <a:lnTo>
                    <a:pt x="923940" y="917272"/>
                  </a:lnTo>
                  <a:lnTo>
                    <a:pt x="918536" y="918033"/>
                  </a:lnTo>
                  <a:cubicBezTo>
                    <a:pt x="907714" y="918630"/>
                    <a:pt x="896071" y="917470"/>
                    <a:pt x="884291" y="914314"/>
                  </a:cubicBezTo>
                  <a:close/>
                  <a:moveTo>
                    <a:pt x="638126" y="892870"/>
                  </a:moveTo>
                  <a:lnTo>
                    <a:pt x="632884" y="895096"/>
                  </a:lnTo>
                  <a:lnTo>
                    <a:pt x="610390" y="898579"/>
                  </a:lnTo>
                  <a:lnTo>
                    <a:pt x="633601" y="900781"/>
                  </a:lnTo>
                  <a:lnTo>
                    <a:pt x="637966" y="902994"/>
                  </a:lnTo>
                  <a:close/>
                  <a:moveTo>
                    <a:pt x="1898787" y="838947"/>
                  </a:moveTo>
                  <a:lnTo>
                    <a:pt x="1898527" y="839159"/>
                  </a:lnTo>
                  <a:lnTo>
                    <a:pt x="1898037" y="847769"/>
                  </a:lnTo>
                  <a:lnTo>
                    <a:pt x="1901375" y="843130"/>
                  </a:lnTo>
                  <a:close/>
                  <a:moveTo>
                    <a:pt x="1370150" y="838947"/>
                  </a:moveTo>
                  <a:lnTo>
                    <a:pt x="1369890" y="839159"/>
                  </a:lnTo>
                  <a:lnTo>
                    <a:pt x="1369400" y="847769"/>
                  </a:lnTo>
                  <a:lnTo>
                    <a:pt x="1372738" y="843130"/>
                  </a:lnTo>
                  <a:close/>
                  <a:moveTo>
                    <a:pt x="1041648" y="812300"/>
                  </a:moveTo>
                  <a:lnTo>
                    <a:pt x="1041402" y="812500"/>
                  </a:lnTo>
                  <a:lnTo>
                    <a:pt x="1040941" y="820623"/>
                  </a:lnTo>
                  <a:lnTo>
                    <a:pt x="1044090" y="816247"/>
                  </a:lnTo>
                  <a:close/>
                  <a:moveTo>
                    <a:pt x="2565647" y="802775"/>
                  </a:moveTo>
                  <a:lnTo>
                    <a:pt x="2565401" y="802975"/>
                  </a:lnTo>
                  <a:lnTo>
                    <a:pt x="2564940" y="811099"/>
                  </a:lnTo>
                  <a:lnTo>
                    <a:pt x="2568089" y="806722"/>
                  </a:lnTo>
                  <a:close/>
                  <a:moveTo>
                    <a:pt x="2088281" y="799721"/>
                  </a:moveTo>
                  <a:lnTo>
                    <a:pt x="2088391" y="806698"/>
                  </a:lnTo>
                  <a:lnTo>
                    <a:pt x="2088918" y="806431"/>
                  </a:lnTo>
                  <a:close/>
                  <a:moveTo>
                    <a:pt x="2341468" y="796262"/>
                  </a:moveTo>
                  <a:lnTo>
                    <a:pt x="2340030" y="800655"/>
                  </a:lnTo>
                  <a:cubicBezTo>
                    <a:pt x="2336131" y="809133"/>
                    <a:pt x="2330610" y="815868"/>
                    <a:pt x="2324121" y="819900"/>
                  </a:cubicBezTo>
                  <a:lnTo>
                    <a:pt x="2321238" y="820755"/>
                  </a:lnTo>
                  <a:lnTo>
                    <a:pt x="2320812" y="820628"/>
                  </a:lnTo>
                  <a:lnTo>
                    <a:pt x="2320456" y="824379"/>
                  </a:lnTo>
                  <a:lnTo>
                    <a:pt x="2304467" y="848762"/>
                  </a:lnTo>
                  <a:lnTo>
                    <a:pt x="2305337" y="849381"/>
                  </a:lnTo>
                  <a:lnTo>
                    <a:pt x="2307863" y="853252"/>
                  </a:lnTo>
                  <a:lnTo>
                    <a:pt x="2314573" y="842043"/>
                  </a:lnTo>
                  <a:cubicBezTo>
                    <a:pt x="2323866" y="829629"/>
                    <a:pt x="2334709" y="820693"/>
                    <a:pt x="2345747" y="816563"/>
                  </a:cubicBezTo>
                  <a:lnTo>
                    <a:pt x="2350239" y="816264"/>
                  </a:lnTo>
                  <a:lnTo>
                    <a:pt x="2353979" y="818769"/>
                  </a:lnTo>
                  <a:lnTo>
                    <a:pt x="2361349" y="838232"/>
                  </a:lnTo>
                  <a:lnTo>
                    <a:pt x="2363838" y="836597"/>
                  </a:lnTo>
                  <a:lnTo>
                    <a:pt x="2375128" y="833201"/>
                  </a:lnTo>
                  <a:lnTo>
                    <a:pt x="2372916" y="830734"/>
                  </a:lnTo>
                  <a:lnTo>
                    <a:pt x="2362477" y="802694"/>
                  </a:lnTo>
                  <a:lnTo>
                    <a:pt x="2360500" y="802491"/>
                  </a:lnTo>
                  <a:close/>
                  <a:moveTo>
                    <a:pt x="729818" y="753226"/>
                  </a:moveTo>
                  <a:lnTo>
                    <a:pt x="729622" y="753497"/>
                  </a:lnTo>
                  <a:lnTo>
                    <a:pt x="731378" y="761940"/>
                  </a:lnTo>
                  <a:lnTo>
                    <a:pt x="733401" y="756597"/>
                  </a:lnTo>
                  <a:close/>
                  <a:moveTo>
                    <a:pt x="2909769" y="749477"/>
                  </a:moveTo>
                  <a:lnTo>
                    <a:pt x="2909438" y="749530"/>
                  </a:lnTo>
                  <a:lnTo>
                    <a:pt x="2904708" y="756744"/>
                  </a:lnTo>
                  <a:lnTo>
                    <a:pt x="2909918" y="754395"/>
                  </a:lnTo>
                  <a:close/>
                  <a:moveTo>
                    <a:pt x="971271" y="674391"/>
                  </a:moveTo>
                  <a:lnTo>
                    <a:pt x="964379" y="683771"/>
                  </a:lnTo>
                  <a:lnTo>
                    <a:pt x="956689" y="688426"/>
                  </a:lnTo>
                  <a:lnTo>
                    <a:pt x="956751" y="690467"/>
                  </a:lnTo>
                  <a:lnTo>
                    <a:pt x="963045" y="690105"/>
                  </a:lnTo>
                  <a:lnTo>
                    <a:pt x="974520" y="692809"/>
                  </a:lnTo>
                  <a:lnTo>
                    <a:pt x="973838" y="689566"/>
                  </a:lnTo>
                  <a:lnTo>
                    <a:pt x="975349" y="680611"/>
                  </a:lnTo>
                  <a:close/>
                  <a:moveTo>
                    <a:pt x="901293" y="661340"/>
                  </a:moveTo>
                  <a:lnTo>
                    <a:pt x="904616" y="673002"/>
                  </a:lnTo>
                  <a:lnTo>
                    <a:pt x="906130" y="671645"/>
                  </a:lnTo>
                  <a:lnTo>
                    <a:pt x="926468" y="664074"/>
                  </a:lnTo>
                  <a:close/>
                  <a:moveTo>
                    <a:pt x="840951" y="628812"/>
                  </a:moveTo>
                  <a:lnTo>
                    <a:pt x="842354" y="637124"/>
                  </a:lnTo>
                  <a:lnTo>
                    <a:pt x="832684" y="666445"/>
                  </a:lnTo>
                  <a:lnTo>
                    <a:pt x="833744" y="666840"/>
                  </a:lnTo>
                  <a:lnTo>
                    <a:pt x="837388" y="670107"/>
                  </a:lnTo>
                  <a:lnTo>
                    <a:pt x="841178" y="656804"/>
                  </a:lnTo>
                  <a:lnTo>
                    <a:pt x="852517" y="641047"/>
                  </a:lnTo>
                  <a:lnTo>
                    <a:pt x="848051" y="638796"/>
                  </a:lnTo>
                  <a:close/>
                  <a:moveTo>
                    <a:pt x="2238256" y="616127"/>
                  </a:moveTo>
                  <a:lnTo>
                    <a:pt x="2237925" y="616181"/>
                  </a:lnTo>
                  <a:lnTo>
                    <a:pt x="2233195" y="623394"/>
                  </a:lnTo>
                  <a:lnTo>
                    <a:pt x="2238405" y="621045"/>
                  </a:lnTo>
                  <a:close/>
                  <a:moveTo>
                    <a:pt x="2643069" y="592314"/>
                  </a:moveTo>
                  <a:lnTo>
                    <a:pt x="2642738" y="592368"/>
                  </a:lnTo>
                  <a:lnTo>
                    <a:pt x="2638008" y="599581"/>
                  </a:lnTo>
                  <a:lnTo>
                    <a:pt x="2643218" y="597233"/>
                  </a:lnTo>
                  <a:close/>
                  <a:moveTo>
                    <a:pt x="1057054" y="552152"/>
                  </a:moveTo>
                  <a:lnTo>
                    <a:pt x="1056794" y="552364"/>
                  </a:lnTo>
                  <a:lnTo>
                    <a:pt x="1056304" y="560974"/>
                  </a:lnTo>
                  <a:lnTo>
                    <a:pt x="1059642" y="556336"/>
                  </a:lnTo>
                  <a:close/>
                  <a:moveTo>
                    <a:pt x="1536946" y="502739"/>
                  </a:moveTo>
                  <a:lnTo>
                    <a:pt x="1536700" y="502939"/>
                  </a:lnTo>
                  <a:lnTo>
                    <a:pt x="1536239" y="511063"/>
                  </a:lnTo>
                  <a:lnTo>
                    <a:pt x="1539388" y="506687"/>
                  </a:lnTo>
                  <a:close/>
                  <a:moveTo>
                    <a:pt x="2675278" y="412419"/>
                  </a:moveTo>
                  <a:lnTo>
                    <a:pt x="2679790" y="413757"/>
                  </a:lnTo>
                  <a:cubicBezTo>
                    <a:pt x="2689946" y="420067"/>
                    <a:pt x="2698587" y="430608"/>
                    <a:pt x="2704689" y="443876"/>
                  </a:cubicBezTo>
                  <a:lnTo>
                    <a:pt x="2706212" y="448528"/>
                  </a:lnTo>
                  <a:lnTo>
                    <a:pt x="2716145" y="438902"/>
                  </a:lnTo>
                  <a:cubicBezTo>
                    <a:pt x="2729051" y="428753"/>
                    <a:pt x="2742590" y="422587"/>
                    <a:pt x="2755010" y="421387"/>
                  </a:cubicBezTo>
                  <a:lnTo>
                    <a:pt x="2759686" y="422312"/>
                  </a:lnTo>
                  <a:lnTo>
                    <a:pt x="2762825" y="425899"/>
                  </a:lnTo>
                  <a:cubicBezTo>
                    <a:pt x="2767996" y="437255"/>
                    <a:pt x="2769424" y="452063"/>
                    <a:pt x="2767088" y="468314"/>
                  </a:cubicBezTo>
                  <a:lnTo>
                    <a:pt x="2762985" y="484650"/>
                  </a:lnTo>
                  <a:lnTo>
                    <a:pt x="2764976" y="484231"/>
                  </a:lnTo>
                  <a:cubicBezTo>
                    <a:pt x="2779517" y="482882"/>
                    <a:pt x="2792967" y="485095"/>
                    <a:pt x="2803510" y="490736"/>
                  </a:cubicBezTo>
                  <a:lnTo>
                    <a:pt x="2806924" y="493974"/>
                  </a:lnTo>
                  <a:lnTo>
                    <a:pt x="2808021" y="498550"/>
                  </a:lnTo>
                  <a:cubicBezTo>
                    <a:pt x="2807828" y="504525"/>
                    <a:pt x="2806529" y="510701"/>
                    <a:pt x="2804224" y="516874"/>
                  </a:cubicBezTo>
                  <a:lnTo>
                    <a:pt x="2794727" y="534542"/>
                  </a:lnTo>
                  <a:lnTo>
                    <a:pt x="2809411" y="538959"/>
                  </a:lnTo>
                  <a:cubicBezTo>
                    <a:pt x="2815406" y="541693"/>
                    <a:pt x="2820691" y="545142"/>
                    <a:pt x="2825053" y="549231"/>
                  </a:cubicBezTo>
                  <a:lnTo>
                    <a:pt x="2827513" y="553242"/>
                  </a:lnTo>
                  <a:lnTo>
                    <a:pt x="2827389" y="557946"/>
                  </a:lnTo>
                  <a:cubicBezTo>
                    <a:pt x="2823922" y="569390"/>
                    <a:pt x="2815977" y="580465"/>
                    <a:pt x="2804740" y="589793"/>
                  </a:cubicBezTo>
                  <a:lnTo>
                    <a:pt x="2777168" y="603689"/>
                  </a:lnTo>
                  <a:lnTo>
                    <a:pt x="2777638" y="604717"/>
                  </a:lnTo>
                  <a:lnTo>
                    <a:pt x="2777905" y="609605"/>
                  </a:lnTo>
                  <a:lnTo>
                    <a:pt x="2789991" y="602878"/>
                  </a:lnTo>
                  <a:lnTo>
                    <a:pt x="2799921" y="601259"/>
                  </a:lnTo>
                  <a:lnTo>
                    <a:pt x="2801522" y="599035"/>
                  </a:lnTo>
                  <a:lnTo>
                    <a:pt x="2806033" y="597498"/>
                  </a:lnTo>
                  <a:lnTo>
                    <a:pt x="2810545" y="599035"/>
                  </a:lnTo>
                  <a:lnTo>
                    <a:pt x="2810862" y="599475"/>
                  </a:lnTo>
                  <a:lnTo>
                    <a:pt x="2832065" y="596018"/>
                  </a:lnTo>
                  <a:lnTo>
                    <a:pt x="2836342" y="598122"/>
                  </a:lnTo>
                  <a:lnTo>
                    <a:pt x="2838446" y="602399"/>
                  </a:lnTo>
                  <a:lnTo>
                    <a:pt x="2833739" y="631266"/>
                  </a:lnTo>
                  <a:lnTo>
                    <a:pt x="2835444" y="633636"/>
                  </a:lnTo>
                  <a:lnTo>
                    <a:pt x="2840059" y="649834"/>
                  </a:lnTo>
                  <a:lnTo>
                    <a:pt x="2841574" y="648477"/>
                  </a:lnTo>
                  <a:lnTo>
                    <a:pt x="2861590" y="641025"/>
                  </a:lnTo>
                  <a:lnTo>
                    <a:pt x="2860696" y="625282"/>
                  </a:lnTo>
                  <a:cubicBezTo>
                    <a:pt x="2863156" y="610887"/>
                    <a:pt x="2868775" y="598468"/>
                    <a:pt x="2876952" y="589745"/>
                  </a:cubicBezTo>
                  <a:lnTo>
                    <a:pt x="2880964" y="587285"/>
                  </a:lnTo>
                  <a:lnTo>
                    <a:pt x="2885668" y="587409"/>
                  </a:lnTo>
                  <a:cubicBezTo>
                    <a:pt x="2891389" y="589142"/>
                    <a:pt x="2897019" y="591996"/>
                    <a:pt x="2902384" y="595820"/>
                  </a:cubicBezTo>
                  <a:lnTo>
                    <a:pt x="2911475" y="604374"/>
                  </a:lnTo>
                  <a:lnTo>
                    <a:pt x="2912566" y="601039"/>
                  </a:lnTo>
                  <a:cubicBezTo>
                    <a:pt x="2918668" y="587771"/>
                    <a:pt x="2927310" y="577230"/>
                    <a:pt x="2937466" y="570920"/>
                  </a:cubicBezTo>
                  <a:lnTo>
                    <a:pt x="2941978" y="569582"/>
                  </a:lnTo>
                  <a:lnTo>
                    <a:pt x="2946490" y="570920"/>
                  </a:lnTo>
                  <a:cubicBezTo>
                    <a:pt x="2956646" y="577230"/>
                    <a:pt x="2965287" y="587771"/>
                    <a:pt x="2971389" y="601039"/>
                  </a:cubicBezTo>
                  <a:lnTo>
                    <a:pt x="2972912" y="605691"/>
                  </a:lnTo>
                  <a:lnTo>
                    <a:pt x="2982845" y="596065"/>
                  </a:lnTo>
                  <a:cubicBezTo>
                    <a:pt x="2995751" y="585916"/>
                    <a:pt x="3009290" y="579750"/>
                    <a:pt x="3021710" y="578550"/>
                  </a:cubicBezTo>
                  <a:lnTo>
                    <a:pt x="3026386" y="579475"/>
                  </a:lnTo>
                  <a:lnTo>
                    <a:pt x="3029525" y="583062"/>
                  </a:lnTo>
                  <a:cubicBezTo>
                    <a:pt x="3034696" y="594418"/>
                    <a:pt x="3036124" y="609226"/>
                    <a:pt x="3033788" y="625477"/>
                  </a:cubicBezTo>
                  <a:lnTo>
                    <a:pt x="3029685" y="641813"/>
                  </a:lnTo>
                  <a:lnTo>
                    <a:pt x="3031676" y="641394"/>
                  </a:lnTo>
                  <a:cubicBezTo>
                    <a:pt x="3046217" y="640045"/>
                    <a:pt x="3059667" y="642258"/>
                    <a:pt x="3070210" y="647898"/>
                  </a:cubicBezTo>
                  <a:lnTo>
                    <a:pt x="3073624" y="651137"/>
                  </a:lnTo>
                  <a:lnTo>
                    <a:pt x="3074721" y="655713"/>
                  </a:lnTo>
                  <a:cubicBezTo>
                    <a:pt x="3074528" y="661688"/>
                    <a:pt x="3073229" y="667864"/>
                    <a:pt x="3070924" y="674037"/>
                  </a:cubicBezTo>
                  <a:lnTo>
                    <a:pt x="3061427" y="691705"/>
                  </a:lnTo>
                  <a:lnTo>
                    <a:pt x="3076111" y="696122"/>
                  </a:lnTo>
                  <a:cubicBezTo>
                    <a:pt x="3082106" y="698856"/>
                    <a:pt x="3087391" y="702305"/>
                    <a:pt x="3091753" y="706393"/>
                  </a:cubicBezTo>
                  <a:lnTo>
                    <a:pt x="3094213" y="710405"/>
                  </a:lnTo>
                  <a:lnTo>
                    <a:pt x="3094089" y="715109"/>
                  </a:lnTo>
                  <a:cubicBezTo>
                    <a:pt x="3090622" y="726553"/>
                    <a:pt x="3082677" y="737628"/>
                    <a:pt x="3071440" y="746956"/>
                  </a:cubicBezTo>
                  <a:lnTo>
                    <a:pt x="3043868" y="760852"/>
                  </a:lnTo>
                  <a:lnTo>
                    <a:pt x="3044338" y="761880"/>
                  </a:lnTo>
                  <a:lnTo>
                    <a:pt x="3044605" y="766768"/>
                  </a:lnTo>
                  <a:lnTo>
                    <a:pt x="3056691" y="760041"/>
                  </a:lnTo>
                  <a:cubicBezTo>
                    <a:pt x="3071784" y="753578"/>
                    <a:pt x="3086458" y="751125"/>
                    <a:pt x="3098765" y="753181"/>
                  </a:cubicBezTo>
                  <a:lnTo>
                    <a:pt x="3103042" y="755285"/>
                  </a:lnTo>
                  <a:lnTo>
                    <a:pt x="3105146" y="759562"/>
                  </a:lnTo>
                  <a:cubicBezTo>
                    <a:pt x="3107201" y="771869"/>
                    <a:pt x="3104749" y="786542"/>
                    <a:pt x="3098286" y="801635"/>
                  </a:cubicBezTo>
                  <a:lnTo>
                    <a:pt x="3090095" y="816352"/>
                  </a:lnTo>
                  <a:lnTo>
                    <a:pt x="3092126" y="816463"/>
                  </a:lnTo>
                  <a:lnTo>
                    <a:pt x="3123100" y="830632"/>
                  </a:lnTo>
                  <a:lnTo>
                    <a:pt x="3123851" y="830172"/>
                  </a:lnTo>
                  <a:lnTo>
                    <a:pt x="3128555" y="830296"/>
                  </a:lnTo>
                  <a:cubicBezTo>
                    <a:pt x="3134276" y="832029"/>
                    <a:pt x="3139906" y="834882"/>
                    <a:pt x="3145271" y="838707"/>
                  </a:cubicBezTo>
                  <a:lnTo>
                    <a:pt x="3154362" y="847261"/>
                  </a:lnTo>
                  <a:lnTo>
                    <a:pt x="3155453" y="843926"/>
                  </a:lnTo>
                  <a:cubicBezTo>
                    <a:pt x="3161555" y="830658"/>
                    <a:pt x="3170197" y="820117"/>
                    <a:pt x="3180353" y="813807"/>
                  </a:cubicBezTo>
                  <a:lnTo>
                    <a:pt x="3184865" y="812469"/>
                  </a:lnTo>
                  <a:lnTo>
                    <a:pt x="3189377" y="813807"/>
                  </a:lnTo>
                  <a:cubicBezTo>
                    <a:pt x="3199533" y="820117"/>
                    <a:pt x="3208174" y="830658"/>
                    <a:pt x="3214276" y="843926"/>
                  </a:cubicBezTo>
                  <a:lnTo>
                    <a:pt x="3215799" y="848578"/>
                  </a:lnTo>
                  <a:lnTo>
                    <a:pt x="3225732" y="838952"/>
                  </a:lnTo>
                  <a:cubicBezTo>
                    <a:pt x="3238638" y="828803"/>
                    <a:pt x="3252177" y="822636"/>
                    <a:pt x="3264597" y="821437"/>
                  </a:cubicBezTo>
                  <a:lnTo>
                    <a:pt x="3269273" y="822362"/>
                  </a:lnTo>
                  <a:lnTo>
                    <a:pt x="3272412" y="825948"/>
                  </a:lnTo>
                  <a:cubicBezTo>
                    <a:pt x="3277583" y="837305"/>
                    <a:pt x="3279011" y="852113"/>
                    <a:pt x="3276675" y="868364"/>
                  </a:cubicBezTo>
                  <a:lnTo>
                    <a:pt x="3272572" y="884700"/>
                  </a:lnTo>
                  <a:lnTo>
                    <a:pt x="3274563" y="884281"/>
                  </a:lnTo>
                  <a:cubicBezTo>
                    <a:pt x="3289104" y="882932"/>
                    <a:pt x="3302554" y="885145"/>
                    <a:pt x="3313097" y="890785"/>
                  </a:cubicBezTo>
                  <a:lnTo>
                    <a:pt x="3316511" y="894024"/>
                  </a:lnTo>
                  <a:lnTo>
                    <a:pt x="3317608" y="898600"/>
                  </a:lnTo>
                  <a:cubicBezTo>
                    <a:pt x="3317415" y="904575"/>
                    <a:pt x="3316116" y="910751"/>
                    <a:pt x="3313811" y="916924"/>
                  </a:cubicBezTo>
                  <a:lnTo>
                    <a:pt x="3304314" y="934592"/>
                  </a:lnTo>
                  <a:lnTo>
                    <a:pt x="3318998" y="939009"/>
                  </a:lnTo>
                  <a:cubicBezTo>
                    <a:pt x="3324993" y="941743"/>
                    <a:pt x="3330278" y="945192"/>
                    <a:pt x="3334640" y="949280"/>
                  </a:cubicBezTo>
                  <a:lnTo>
                    <a:pt x="3337100" y="953292"/>
                  </a:lnTo>
                  <a:lnTo>
                    <a:pt x="3336976" y="957996"/>
                  </a:lnTo>
                  <a:cubicBezTo>
                    <a:pt x="3333509" y="969440"/>
                    <a:pt x="3325564" y="980515"/>
                    <a:pt x="3314327" y="989843"/>
                  </a:cubicBezTo>
                  <a:lnTo>
                    <a:pt x="3286755" y="1003739"/>
                  </a:lnTo>
                  <a:lnTo>
                    <a:pt x="3287225" y="1004767"/>
                  </a:lnTo>
                  <a:lnTo>
                    <a:pt x="3287492" y="1009655"/>
                  </a:lnTo>
                  <a:lnTo>
                    <a:pt x="3299578" y="1002928"/>
                  </a:lnTo>
                  <a:cubicBezTo>
                    <a:pt x="3314671" y="996465"/>
                    <a:pt x="3329345" y="994012"/>
                    <a:pt x="3341652" y="996068"/>
                  </a:cubicBezTo>
                  <a:lnTo>
                    <a:pt x="3345929" y="998172"/>
                  </a:lnTo>
                  <a:lnTo>
                    <a:pt x="3348033" y="1002449"/>
                  </a:lnTo>
                  <a:cubicBezTo>
                    <a:pt x="3350088" y="1014756"/>
                    <a:pt x="3347636" y="1029429"/>
                    <a:pt x="3341173" y="1044522"/>
                  </a:cubicBezTo>
                  <a:lnTo>
                    <a:pt x="3332982" y="1059239"/>
                  </a:lnTo>
                  <a:lnTo>
                    <a:pt x="3335013" y="1059350"/>
                  </a:lnTo>
                  <a:cubicBezTo>
                    <a:pt x="3349408" y="1061810"/>
                    <a:pt x="3361827" y="1067429"/>
                    <a:pt x="3370550" y="1075606"/>
                  </a:cubicBezTo>
                  <a:lnTo>
                    <a:pt x="3373010" y="1079618"/>
                  </a:lnTo>
                  <a:lnTo>
                    <a:pt x="3372886" y="1084322"/>
                  </a:lnTo>
                  <a:cubicBezTo>
                    <a:pt x="3371153" y="1090044"/>
                    <a:pt x="3368299" y="1095673"/>
                    <a:pt x="3364475" y="1101039"/>
                  </a:cubicBezTo>
                  <a:lnTo>
                    <a:pt x="3350729" y="1115647"/>
                  </a:lnTo>
                  <a:lnTo>
                    <a:pt x="3363770" y="1123714"/>
                  </a:lnTo>
                  <a:cubicBezTo>
                    <a:pt x="3368853" y="1127906"/>
                    <a:pt x="3373065" y="1132606"/>
                    <a:pt x="3376220" y="1137684"/>
                  </a:cubicBezTo>
                  <a:lnTo>
                    <a:pt x="3377558" y="1142196"/>
                  </a:lnTo>
                  <a:lnTo>
                    <a:pt x="3376220" y="1146707"/>
                  </a:lnTo>
                  <a:cubicBezTo>
                    <a:pt x="3363600" y="1167020"/>
                    <a:pt x="3334055" y="1181273"/>
                    <a:pt x="3299621" y="1181272"/>
                  </a:cubicBezTo>
                  <a:cubicBezTo>
                    <a:pt x="3291013" y="1181272"/>
                    <a:pt x="3282710" y="1180382"/>
                    <a:pt x="3274900" y="1178728"/>
                  </a:cubicBezTo>
                  <a:lnTo>
                    <a:pt x="3255868" y="1172499"/>
                  </a:lnTo>
                  <a:lnTo>
                    <a:pt x="3254430" y="1176892"/>
                  </a:lnTo>
                  <a:cubicBezTo>
                    <a:pt x="3250531" y="1185370"/>
                    <a:pt x="3245010" y="1192105"/>
                    <a:pt x="3238521" y="1196137"/>
                  </a:cubicBezTo>
                  <a:lnTo>
                    <a:pt x="3235638" y="1196992"/>
                  </a:lnTo>
                  <a:lnTo>
                    <a:pt x="3232755" y="1196137"/>
                  </a:lnTo>
                  <a:cubicBezTo>
                    <a:pt x="3223021" y="1190089"/>
                    <a:pt x="3215465" y="1177959"/>
                    <a:pt x="3212296" y="1162989"/>
                  </a:cubicBezTo>
                  <a:lnTo>
                    <a:pt x="3212205" y="1162105"/>
                  </a:lnTo>
                  <a:lnTo>
                    <a:pt x="3208137" y="1164155"/>
                  </a:lnTo>
                  <a:lnTo>
                    <a:pt x="3210000" y="1182689"/>
                  </a:lnTo>
                  <a:lnTo>
                    <a:pt x="3205897" y="1199025"/>
                  </a:lnTo>
                  <a:lnTo>
                    <a:pt x="3207888" y="1198606"/>
                  </a:lnTo>
                  <a:cubicBezTo>
                    <a:pt x="3222429" y="1197257"/>
                    <a:pt x="3235879" y="1199470"/>
                    <a:pt x="3246422" y="1205110"/>
                  </a:cubicBezTo>
                  <a:lnTo>
                    <a:pt x="3249836" y="1208349"/>
                  </a:lnTo>
                  <a:lnTo>
                    <a:pt x="3250933" y="1212925"/>
                  </a:lnTo>
                  <a:cubicBezTo>
                    <a:pt x="3250740" y="1218900"/>
                    <a:pt x="3249441" y="1225076"/>
                    <a:pt x="3247136" y="1231249"/>
                  </a:cubicBezTo>
                  <a:lnTo>
                    <a:pt x="3237639" y="1248917"/>
                  </a:lnTo>
                  <a:lnTo>
                    <a:pt x="3252323" y="1253334"/>
                  </a:lnTo>
                  <a:cubicBezTo>
                    <a:pt x="3258318" y="1256068"/>
                    <a:pt x="3263603" y="1259517"/>
                    <a:pt x="3267965" y="1263605"/>
                  </a:cubicBezTo>
                  <a:lnTo>
                    <a:pt x="3270425" y="1267617"/>
                  </a:lnTo>
                  <a:lnTo>
                    <a:pt x="3270301" y="1272321"/>
                  </a:lnTo>
                  <a:cubicBezTo>
                    <a:pt x="3266834" y="1283764"/>
                    <a:pt x="3258889" y="1294840"/>
                    <a:pt x="3247652" y="1304168"/>
                  </a:cubicBezTo>
                  <a:lnTo>
                    <a:pt x="3220080" y="1318064"/>
                  </a:lnTo>
                  <a:lnTo>
                    <a:pt x="3220550" y="1319092"/>
                  </a:lnTo>
                  <a:lnTo>
                    <a:pt x="3220817" y="1323980"/>
                  </a:lnTo>
                  <a:lnTo>
                    <a:pt x="3232903" y="1317253"/>
                  </a:lnTo>
                  <a:cubicBezTo>
                    <a:pt x="3247996" y="1310790"/>
                    <a:pt x="3262670" y="1308337"/>
                    <a:pt x="3274977" y="1310393"/>
                  </a:cubicBezTo>
                  <a:lnTo>
                    <a:pt x="3279254" y="1312497"/>
                  </a:lnTo>
                  <a:lnTo>
                    <a:pt x="3281358" y="1316774"/>
                  </a:lnTo>
                  <a:cubicBezTo>
                    <a:pt x="3283413" y="1329081"/>
                    <a:pt x="3280961" y="1343754"/>
                    <a:pt x="3274498" y="1358847"/>
                  </a:cubicBezTo>
                  <a:lnTo>
                    <a:pt x="3266307" y="1373564"/>
                  </a:lnTo>
                  <a:lnTo>
                    <a:pt x="3268338" y="1373675"/>
                  </a:lnTo>
                  <a:cubicBezTo>
                    <a:pt x="3282733" y="1376135"/>
                    <a:pt x="3295152" y="1381754"/>
                    <a:pt x="3303875" y="1389931"/>
                  </a:cubicBezTo>
                  <a:lnTo>
                    <a:pt x="3306335" y="1393943"/>
                  </a:lnTo>
                  <a:lnTo>
                    <a:pt x="3306211" y="1398647"/>
                  </a:lnTo>
                  <a:cubicBezTo>
                    <a:pt x="3304478" y="1404369"/>
                    <a:pt x="3301624" y="1409998"/>
                    <a:pt x="3297800" y="1415364"/>
                  </a:cubicBezTo>
                  <a:lnTo>
                    <a:pt x="3284054" y="1429972"/>
                  </a:lnTo>
                  <a:lnTo>
                    <a:pt x="3297095" y="1438039"/>
                  </a:lnTo>
                  <a:cubicBezTo>
                    <a:pt x="3302178" y="1442231"/>
                    <a:pt x="3306390" y="1446931"/>
                    <a:pt x="3309545" y="1452009"/>
                  </a:cubicBezTo>
                  <a:lnTo>
                    <a:pt x="3310883" y="1456521"/>
                  </a:lnTo>
                  <a:lnTo>
                    <a:pt x="3309545" y="1461033"/>
                  </a:lnTo>
                  <a:cubicBezTo>
                    <a:pt x="3296925" y="1481345"/>
                    <a:pt x="3267380" y="1495598"/>
                    <a:pt x="3232946" y="1495598"/>
                  </a:cubicBezTo>
                  <a:cubicBezTo>
                    <a:pt x="3224338" y="1495598"/>
                    <a:pt x="3216035" y="1494707"/>
                    <a:pt x="3208225" y="1493053"/>
                  </a:cubicBezTo>
                  <a:lnTo>
                    <a:pt x="3189193" y="1486825"/>
                  </a:lnTo>
                  <a:lnTo>
                    <a:pt x="3187755" y="1491218"/>
                  </a:lnTo>
                  <a:cubicBezTo>
                    <a:pt x="3183856" y="1499695"/>
                    <a:pt x="3178335" y="1506430"/>
                    <a:pt x="3171846" y="1510462"/>
                  </a:cubicBezTo>
                  <a:lnTo>
                    <a:pt x="3168963" y="1511317"/>
                  </a:lnTo>
                  <a:lnTo>
                    <a:pt x="3166080" y="1510462"/>
                  </a:lnTo>
                  <a:cubicBezTo>
                    <a:pt x="3156346" y="1504414"/>
                    <a:pt x="3148790" y="1492284"/>
                    <a:pt x="3145621" y="1477315"/>
                  </a:cubicBezTo>
                  <a:lnTo>
                    <a:pt x="3145530" y="1476430"/>
                  </a:lnTo>
                  <a:lnTo>
                    <a:pt x="3117658" y="1490477"/>
                  </a:lnTo>
                  <a:cubicBezTo>
                    <a:pt x="3109343" y="1492705"/>
                    <a:pt x="3101092" y="1493994"/>
                    <a:pt x="3093121" y="1494418"/>
                  </a:cubicBezTo>
                  <a:lnTo>
                    <a:pt x="3073125" y="1493327"/>
                  </a:lnTo>
                  <a:lnTo>
                    <a:pt x="3072873" y="1497943"/>
                  </a:lnTo>
                  <a:cubicBezTo>
                    <a:pt x="3071301" y="1507140"/>
                    <a:pt x="3067711" y="1515075"/>
                    <a:pt x="3062487" y="1520649"/>
                  </a:cubicBezTo>
                  <a:lnTo>
                    <a:pt x="3059923" y="1522221"/>
                  </a:lnTo>
                  <a:lnTo>
                    <a:pt x="3056918" y="1522141"/>
                  </a:lnTo>
                  <a:cubicBezTo>
                    <a:pt x="3045950" y="1518819"/>
                    <a:pt x="3035512" y="1509058"/>
                    <a:pt x="3028576" y="1495419"/>
                  </a:cubicBezTo>
                  <a:lnTo>
                    <a:pt x="3025371" y="1487017"/>
                  </a:lnTo>
                  <a:lnTo>
                    <a:pt x="3019047" y="1490417"/>
                  </a:lnTo>
                  <a:cubicBezTo>
                    <a:pt x="3015103" y="1491890"/>
                    <a:pt x="3011157" y="1492719"/>
                    <a:pt x="3007339" y="1492843"/>
                  </a:cubicBezTo>
                  <a:lnTo>
                    <a:pt x="3004415" y="1492142"/>
                  </a:lnTo>
                  <a:lnTo>
                    <a:pt x="3002346" y="1489960"/>
                  </a:lnTo>
                  <a:cubicBezTo>
                    <a:pt x="3000544" y="1486592"/>
                    <a:pt x="2999289" y="1482760"/>
                    <a:pt x="2998593" y="1478608"/>
                  </a:cubicBezTo>
                  <a:lnTo>
                    <a:pt x="2998381" y="1471633"/>
                  </a:lnTo>
                  <a:lnTo>
                    <a:pt x="2989773" y="1473015"/>
                  </a:lnTo>
                  <a:cubicBezTo>
                    <a:pt x="2974493" y="1473828"/>
                    <a:pt x="2960820" y="1469669"/>
                    <a:pt x="2952460" y="1461832"/>
                  </a:cubicBezTo>
                  <a:lnTo>
                    <a:pt x="2950888" y="1459269"/>
                  </a:lnTo>
                  <a:lnTo>
                    <a:pt x="2950967" y="1456263"/>
                  </a:lnTo>
                  <a:cubicBezTo>
                    <a:pt x="2953182" y="1448951"/>
                    <a:pt x="2958259" y="1441875"/>
                    <a:pt x="2965438" y="1435914"/>
                  </a:cubicBezTo>
                  <a:lnTo>
                    <a:pt x="2970278" y="1432756"/>
                  </a:lnTo>
                  <a:lnTo>
                    <a:pt x="2966720" y="1428203"/>
                  </a:lnTo>
                  <a:cubicBezTo>
                    <a:pt x="2960443" y="1418598"/>
                    <a:pt x="2955344" y="1407308"/>
                    <a:pt x="2952001" y="1394835"/>
                  </a:cubicBezTo>
                  <a:lnTo>
                    <a:pt x="2950571" y="1369660"/>
                  </a:lnTo>
                  <a:lnTo>
                    <a:pt x="2939912" y="1374338"/>
                  </a:lnTo>
                  <a:cubicBezTo>
                    <a:pt x="2933433" y="1375864"/>
                    <a:pt x="2927164" y="1376021"/>
                    <a:pt x="2921584" y="1374718"/>
                  </a:cubicBezTo>
                  <a:lnTo>
                    <a:pt x="2918941" y="1373284"/>
                  </a:lnTo>
                  <a:lnTo>
                    <a:pt x="2917507" y="1370641"/>
                  </a:lnTo>
                  <a:lnTo>
                    <a:pt x="2919495" y="1349685"/>
                  </a:lnTo>
                  <a:lnTo>
                    <a:pt x="2908958" y="1354309"/>
                  </a:lnTo>
                  <a:cubicBezTo>
                    <a:pt x="2902839" y="1355750"/>
                    <a:pt x="2896918" y="1355899"/>
                    <a:pt x="2891648" y="1354668"/>
                  </a:cubicBezTo>
                  <a:lnTo>
                    <a:pt x="2889152" y="1353314"/>
                  </a:lnTo>
                  <a:lnTo>
                    <a:pt x="2887797" y="1350817"/>
                  </a:lnTo>
                  <a:cubicBezTo>
                    <a:pt x="2886156" y="1343791"/>
                    <a:pt x="2886967" y="1335605"/>
                    <a:pt x="2890025" y="1327340"/>
                  </a:cubicBezTo>
                  <a:lnTo>
                    <a:pt x="2892492" y="1322471"/>
                  </a:lnTo>
                  <a:lnTo>
                    <a:pt x="2887432" y="1320428"/>
                  </a:lnTo>
                  <a:cubicBezTo>
                    <a:pt x="2877761" y="1315535"/>
                    <a:pt x="2868259" y="1308709"/>
                    <a:pt x="2859635" y="1300085"/>
                  </a:cubicBezTo>
                  <a:lnTo>
                    <a:pt x="2846579" y="1280174"/>
                  </a:lnTo>
                  <a:lnTo>
                    <a:pt x="2840068" y="1289037"/>
                  </a:lnTo>
                  <a:cubicBezTo>
                    <a:pt x="2835490" y="1293344"/>
                    <a:pt x="2830436" y="1296433"/>
                    <a:pt x="2825256" y="1298002"/>
                  </a:cubicBezTo>
                  <a:lnTo>
                    <a:pt x="2822417" y="1298078"/>
                  </a:lnTo>
                  <a:lnTo>
                    <a:pt x="2819996" y="1296593"/>
                  </a:lnTo>
                  <a:cubicBezTo>
                    <a:pt x="2815062" y="1291328"/>
                    <a:pt x="2811671" y="1283834"/>
                    <a:pt x="2810186" y="1275147"/>
                  </a:cubicBezTo>
                  <a:lnTo>
                    <a:pt x="2809889" y="1269697"/>
                  </a:lnTo>
                  <a:lnTo>
                    <a:pt x="2804485" y="1270458"/>
                  </a:lnTo>
                  <a:cubicBezTo>
                    <a:pt x="2793663" y="1271055"/>
                    <a:pt x="2782021" y="1269895"/>
                    <a:pt x="2770240" y="1266739"/>
                  </a:cubicBezTo>
                  <a:cubicBezTo>
                    <a:pt x="2738826" y="1258321"/>
                    <a:pt x="2715357" y="1238097"/>
                    <a:pt x="2708809" y="1216480"/>
                  </a:cubicBezTo>
                  <a:lnTo>
                    <a:pt x="2708692" y="1212037"/>
                  </a:lnTo>
                  <a:lnTo>
                    <a:pt x="2708785" y="1211885"/>
                  </a:lnTo>
                  <a:lnTo>
                    <a:pt x="2705494" y="1206566"/>
                  </a:lnTo>
                  <a:lnTo>
                    <a:pt x="2698730" y="1212067"/>
                  </a:lnTo>
                  <a:lnTo>
                    <a:pt x="2695406" y="1213526"/>
                  </a:lnTo>
                  <a:lnTo>
                    <a:pt x="2689457" y="1229505"/>
                  </a:lnTo>
                  <a:cubicBezTo>
                    <a:pt x="2681486" y="1240762"/>
                    <a:pt x="2670086" y="1251230"/>
                    <a:pt x="2656004" y="1259360"/>
                  </a:cubicBezTo>
                  <a:cubicBezTo>
                    <a:pt x="2648963" y="1263425"/>
                    <a:pt x="2641751" y="1266618"/>
                    <a:pt x="2634582" y="1268953"/>
                  </a:cubicBezTo>
                  <a:lnTo>
                    <a:pt x="2616073" y="1272846"/>
                  </a:lnTo>
                  <a:lnTo>
                    <a:pt x="2616972" y="1277119"/>
                  </a:lnTo>
                  <a:cubicBezTo>
                    <a:pt x="2617786" y="1285894"/>
                    <a:pt x="2616451" y="1294010"/>
                    <a:pt x="2613047" y="1300372"/>
                  </a:cubicBezTo>
                  <a:lnTo>
                    <a:pt x="2611093" y="1302433"/>
                  </a:lnTo>
                  <a:lnTo>
                    <a:pt x="2608331" y="1303095"/>
                  </a:lnTo>
                  <a:cubicBezTo>
                    <a:pt x="2597513" y="1302745"/>
                    <a:pt x="2585604" y="1296391"/>
                    <a:pt x="2575943" y="1285644"/>
                  </a:cubicBezTo>
                  <a:lnTo>
                    <a:pt x="2575448" y="1284960"/>
                  </a:lnTo>
                  <a:lnTo>
                    <a:pt x="2559284" y="1309611"/>
                  </a:lnTo>
                  <a:cubicBezTo>
                    <a:pt x="2553535" y="1315360"/>
                    <a:pt x="2547395" y="1320310"/>
                    <a:pt x="2541075" y="1324421"/>
                  </a:cubicBezTo>
                  <a:lnTo>
                    <a:pt x="2524205" y="1332972"/>
                  </a:lnTo>
                  <a:lnTo>
                    <a:pt x="2526178" y="1336866"/>
                  </a:lnTo>
                  <a:cubicBezTo>
                    <a:pt x="2529236" y="1345132"/>
                    <a:pt x="2530047" y="1353317"/>
                    <a:pt x="2528406" y="1360344"/>
                  </a:cubicBezTo>
                  <a:lnTo>
                    <a:pt x="2527051" y="1362840"/>
                  </a:lnTo>
                  <a:lnTo>
                    <a:pt x="2524555" y="1364194"/>
                  </a:lnTo>
                  <a:cubicBezTo>
                    <a:pt x="2514015" y="1366656"/>
                    <a:pt x="2500868" y="1363601"/>
                    <a:pt x="2488754" y="1355721"/>
                  </a:cubicBezTo>
                  <a:lnTo>
                    <a:pt x="2482165" y="1350362"/>
                  </a:lnTo>
                  <a:lnTo>
                    <a:pt x="2478598" y="1356129"/>
                  </a:lnTo>
                  <a:cubicBezTo>
                    <a:pt x="2476068" y="1359196"/>
                    <a:pt x="2473232" y="1361739"/>
                    <a:pt x="2470167" y="1363643"/>
                  </a:cubicBezTo>
                  <a:lnTo>
                    <a:pt x="2467444" y="1364450"/>
                  </a:lnTo>
                  <a:lnTo>
                    <a:pt x="2464722" y="1363643"/>
                  </a:lnTo>
                  <a:cubicBezTo>
                    <a:pt x="2461657" y="1361739"/>
                    <a:pt x="2458821" y="1359196"/>
                    <a:pt x="2456291" y="1356129"/>
                  </a:cubicBezTo>
                  <a:lnTo>
                    <a:pt x="2452824" y="1350524"/>
                  </a:lnTo>
                  <a:lnTo>
                    <a:pt x="2446436" y="1355720"/>
                  </a:lnTo>
                  <a:cubicBezTo>
                    <a:pt x="2434322" y="1363601"/>
                    <a:pt x="2421175" y="1366656"/>
                    <a:pt x="2410635" y="1364194"/>
                  </a:cubicBezTo>
                  <a:lnTo>
                    <a:pt x="2408139" y="1362840"/>
                  </a:lnTo>
                  <a:lnTo>
                    <a:pt x="2406784" y="1360343"/>
                  </a:lnTo>
                  <a:cubicBezTo>
                    <a:pt x="2405143" y="1353317"/>
                    <a:pt x="2405954" y="1345131"/>
                    <a:pt x="2409012" y="1336866"/>
                  </a:cubicBezTo>
                  <a:lnTo>
                    <a:pt x="2411479" y="1331997"/>
                  </a:lnTo>
                  <a:lnTo>
                    <a:pt x="2406419" y="1329954"/>
                  </a:lnTo>
                  <a:cubicBezTo>
                    <a:pt x="2396748" y="1325061"/>
                    <a:pt x="2387246" y="1318235"/>
                    <a:pt x="2378622" y="1309611"/>
                  </a:cubicBezTo>
                  <a:lnTo>
                    <a:pt x="2365566" y="1289700"/>
                  </a:lnTo>
                  <a:lnTo>
                    <a:pt x="2359055" y="1298563"/>
                  </a:lnTo>
                  <a:cubicBezTo>
                    <a:pt x="2354477" y="1302870"/>
                    <a:pt x="2349423" y="1305959"/>
                    <a:pt x="2344243" y="1307528"/>
                  </a:cubicBezTo>
                  <a:lnTo>
                    <a:pt x="2341404" y="1307604"/>
                  </a:lnTo>
                  <a:lnTo>
                    <a:pt x="2338983" y="1306119"/>
                  </a:lnTo>
                  <a:cubicBezTo>
                    <a:pt x="2334049" y="1300854"/>
                    <a:pt x="2330658" y="1293360"/>
                    <a:pt x="2329173" y="1284673"/>
                  </a:cubicBezTo>
                  <a:lnTo>
                    <a:pt x="2328876" y="1279223"/>
                  </a:lnTo>
                  <a:lnTo>
                    <a:pt x="2323472" y="1279984"/>
                  </a:lnTo>
                  <a:cubicBezTo>
                    <a:pt x="2312650" y="1280581"/>
                    <a:pt x="2301008" y="1279421"/>
                    <a:pt x="2289227" y="1276265"/>
                  </a:cubicBezTo>
                  <a:cubicBezTo>
                    <a:pt x="2257813" y="1267847"/>
                    <a:pt x="2234344" y="1247623"/>
                    <a:pt x="2227796" y="1226006"/>
                  </a:cubicBezTo>
                  <a:lnTo>
                    <a:pt x="2227679" y="1221563"/>
                  </a:lnTo>
                  <a:lnTo>
                    <a:pt x="2230002" y="1217774"/>
                  </a:lnTo>
                  <a:cubicBezTo>
                    <a:pt x="2234122" y="1213913"/>
                    <a:pt x="2239114" y="1210656"/>
                    <a:pt x="2244775" y="1208073"/>
                  </a:cubicBezTo>
                  <a:lnTo>
                    <a:pt x="2256065" y="1204677"/>
                  </a:lnTo>
                  <a:lnTo>
                    <a:pt x="2253853" y="1202210"/>
                  </a:lnTo>
                  <a:cubicBezTo>
                    <a:pt x="2245882" y="1190953"/>
                    <a:pt x="2241341" y="1178907"/>
                    <a:pt x="2240976" y="1167620"/>
                  </a:cubicBezTo>
                  <a:lnTo>
                    <a:pt x="2242012" y="1163298"/>
                  </a:lnTo>
                  <a:lnTo>
                    <a:pt x="2245237" y="1160239"/>
                  </a:lnTo>
                  <a:cubicBezTo>
                    <a:pt x="2255194" y="1154912"/>
                    <a:pt x="2267897" y="1152822"/>
                    <a:pt x="2281631" y="1154096"/>
                  </a:cubicBezTo>
                  <a:lnTo>
                    <a:pt x="2286155" y="1155048"/>
                  </a:lnTo>
                  <a:lnTo>
                    <a:pt x="2282973" y="1142377"/>
                  </a:lnTo>
                  <a:cubicBezTo>
                    <a:pt x="2280766" y="1127028"/>
                    <a:pt x="2282116" y="1113042"/>
                    <a:pt x="2287000" y="1102316"/>
                  </a:cubicBezTo>
                  <a:lnTo>
                    <a:pt x="2289964" y="1098929"/>
                  </a:lnTo>
                  <a:lnTo>
                    <a:pt x="2294380" y="1098055"/>
                  </a:lnTo>
                  <a:cubicBezTo>
                    <a:pt x="2306111" y="1099188"/>
                    <a:pt x="2318898" y="1105013"/>
                    <a:pt x="2331087" y="1114598"/>
                  </a:cubicBezTo>
                  <a:lnTo>
                    <a:pt x="2342511" y="1125668"/>
                  </a:lnTo>
                  <a:lnTo>
                    <a:pt x="2343108" y="1123843"/>
                  </a:lnTo>
                  <a:lnTo>
                    <a:pt x="2355961" y="1108295"/>
                  </a:lnTo>
                  <a:lnTo>
                    <a:pt x="2347796" y="1095842"/>
                  </a:lnTo>
                  <a:cubicBezTo>
                    <a:pt x="2343010" y="1082905"/>
                    <a:pt x="2341741" y="1070094"/>
                    <a:pt x="2344310" y="1059097"/>
                  </a:cubicBezTo>
                  <a:lnTo>
                    <a:pt x="2346430" y="1055191"/>
                  </a:lnTo>
                  <a:lnTo>
                    <a:pt x="2350336" y="1053071"/>
                  </a:lnTo>
                  <a:cubicBezTo>
                    <a:pt x="2355835" y="1051787"/>
                    <a:pt x="2361786" y="1051462"/>
                    <a:pt x="2367981" y="1052056"/>
                  </a:cubicBezTo>
                  <a:lnTo>
                    <a:pt x="2379456" y="1054760"/>
                  </a:lnTo>
                  <a:lnTo>
                    <a:pt x="2378774" y="1051517"/>
                  </a:lnTo>
                  <a:cubicBezTo>
                    <a:pt x="2377500" y="1037783"/>
                    <a:pt x="2379590" y="1025080"/>
                    <a:pt x="2384917" y="1015123"/>
                  </a:cubicBezTo>
                  <a:lnTo>
                    <a:pt x="2387976" y="1011898"/>
                  </a:lnTo>
                  <a:lnTo>
                    <a:pt x="2392298" y="1010861"/>
                  </a:lnTo>
                  <a:cubicBezTo>
                    <a:pt x="2403585" y="1011227"/>
                    <a:pt x="2415631" y="1015768"/>
                    <a:pt x="2426888" y="1023739"/>
                  </a:cubicBezTo>
                  <a:lnTo>
                    <a:pt x="2430330" y="1026825"/>
                  </a:lnTo>
                  <a:lnTo>
                    <a:pt x="2433909" y="1014260"/>
                  </a:lnTo>
                  <a:cubicBezTo>
                    <a:pt x="2439673" y="999864"/>
                    <a:pt x="2447834" y="988427"/>
                    <a:pt x="2457427" y="981580"/>
                  </a:cubicBezTo>
                  <a:lnTo>
                    <a:pt x="2461688" y="980129"/>
                  </a:lnTo>
                  <a:lnTo>
                    <a:pt x="2465949" y="981580"/>
                  </a:lnTo>
                  <a:lnTo>
                    <a:pt x="2484015" y="1006686"/>
                  </a:lnTo>
                  <a:lnTo>
                    <a:pt x="2485702" y="1005085"/>
                  </a:lnTo>
                  <a:cubicBezTo>
                    <a:pt x="2496245" y="999445"/>
                    <a:pt x="2509695" y="997232"/>
                    <a:pt x="2524237" y="998581"/>
                  </a:cubicBezTo>
                  <a:lnTo>
                    <a:pt x="2529026" y="999589"/>
                  </a:lnTo>
                  <a:lnTo>
                    <a:pt x="2526753" y="990536"/>
                  </a:lnTo>
                  <a:lnTo>
                    <a:pt x="2525847" y="988867"/>
                  </a:lnTo>
                  <a:lnTo>
                    <a:pt x="2525981" y="987462"/>
                  </a:lnTo>
                  <a:lnTo>
                    <a:pt x="2525657" y="986173"/>
                  </a:lnTo>
                  <a:lnTo>
                    <a:pt x="2528325" y="959626"/>
                  </a:lnTo>
                  <a:lnTo>
                    <a:pt x="2525482" y="958478"/>
                  </a:lnTo>
                  <a:cubicBezTo>
                    <a:pt x="2515811" y="953585"/>
                    <a:pt x="2506309" y="946759"/>
                    <a:pt x="2497685" y="938135"/>
                  </a:cubicBezTo>
                  <a:lnTo>
                    <a:pt x="2484629" y="918224"/>
                  </a:lnTo>
                  <a:lnTo>
                    <a:pt x="2478118" y="927087"/>
                  </a:lnTo>
                  <a:cubicBezTo>
                    <a:pt x="2473540" y="931394"/>
                    <a:pt x="2468485" y="934483"/>
                    <a:pt x="2463306" y="936052"/>
                  </a:cubicBezTo>
                  <a:lnTo>
                    <a:pt x="2460467" y="936128"/>
                  </a:lnTo>
                  <a:lnTo>
                    <a:pt x="2458046" y="934643"/>
                  </a:lnTo>
                  <a:cubicBezTo>
                    <a:pt x="2453112" y="929378"/>
                    <a:pt x="2449721" y="921884"/>
                    <a:pt x="2448236" y="913197"/>
                  </a:cubicBezTo>
                  <a:lnTo>
                    <a:pt x="2447939" y="907747"/>
                  </a:lnTo>
                  <a:lnTo>
                    <a:pt x="2442535" y="908508"/>
                  </a:lnTo>
                  <a:lnTo>
                    <a:pt x="2410824" y="905064"/>
                  </a:lnTo>
                  <a:lnTo>
                    <a:pt x="2409641" y="910085"/>
                  </a:lnTo>
                  <a:lnTo>
                    <a:pt x="2424117" y="910524"/>
                  </a:lnTo>
                  <a:cubicBezTo>
                    <a:pt x="2430254" y="911553"/>
                    <a:pt x="2435919" y="913408"/>
                    <a:pt x="2440898" y="916072"/>
                  </a:cubicBezTo>
                  <a:lnTo>
                    <a:pt x="2444123" y="919130"/>
                  </a:lnTo>
                  <a:lnTo>
                    <a:pt x="2445159" y="923452"/>
                  </a:lnTo>
                  <a:cubicBezTo>
                    <a:pt x="2444429" y="946026"/>
                    <a:pt x="2426994" y="971636"/>
                    <a:pt x="2398829" y="987897"/>
                  </a:cubicBezTo>
                  <a:cubicBezTo>
                    <a:pt x="2391788" y="991962"/>
                    <a:pt x="2384576" y="995155"/>
                    <a:pt x="2377407" y="997490"/>
                  </a:cubicBezTo>
                  <a:lnTo>
                    <a:pt x="2358898" y="1001383"/>
                  </a:lnTo>
                  <a:lnTo>
                    <a:pt x="2359797" y="1005656"/>
                  </a:lnTo>
                  <a:cubicBezTo>
                    <a:pt x="2360611" y="1014431"/>
                    <a:pt x="2359276" y="1022547"/>
                    <a:pt x="2355872" y="1028909"/>
                  </a:cubicBezTo>
                  <a:lnTo>
                    <a:pt x="2353918" y="1030970"/>
                  </a:lnTo>
                  <a:lnTo>
                    <a:pt x="2351156" y="1031632"/>
                  </a:lnTo>
                  <a:cubicBezTo>
                    <a:pt x="2340338" y="1031282"/>
                    <a:pt x="2328429" y="1024928"/>
                    <a:pt x="2318768" y="1014181"/>
                  </a:cubicBezTo>
                  <a:lnTo>
                    <a:pt x="2318273" y="1013497"/>
                  </a:lnTo>
                  <a:lnTo>
                    <a:pt x="2302109" y="1038148"/>
                  </a:lnTo>
                  <a:cubicBezTo>
                    <a:pt x="2296360" y="1043897"/>
                    <a:pt x="2290220" y="1048847"/>
                    <a:pt x="2283900" y="1052958"/>
                  </a:cubicBezTo>
                  <a:lnTo>
                    <a:pt x="2267030" y="1061509"/>
                  </a:lnTo>
                  <a:lnTo>
                    <a:pt x="2269003" y="1065403"/>
                  </a:lnTo>
                  <a:cubicBezTo>
                    <a:pt x="2272061" y="1073669"/>
                    <a:pt x="2272872" y="1081854"/>
                    <a:pt x="2271231" y="1088881"/>
                  </a:cubicBezTo>
                  <a:lnTo>
                    <a:pt x="2269876" y="1091377"/>
                  </a:lnTo>
                  <a:lnTo>
                    <a:pt x="2267380" y="1092731"/>
                  </a:lnTo>
                  <a:cubicBezTo>
                    <a:pt x="2256840" y="1095193"/>
                    <a:pt x="2243693" y="1092138"/>
                    <a:pt x="2231579" y="1084258"/>
                  </a:cubicBezTo>
                  <a:lnTo>
                    <a:pt x="2224990" y="1078899"/>
                  </a:lnTo>
                  <a:lnTo>
                    <a:pt x="2221423" y="1084666"/>
                  </a:lnTo>
                  <a:cubicBezTo>
                    <a:pt x="2218893" y="1087733"/>
                    <a:pt x="2216057" y="1090276"/>
                    <a:pt x="2212992" y="1092180"/>
                  </a:cubicBezTo>
                  <a:lnTo>
                    <a:pt x="2210269" y="1092987"/>
                  </a:lnTo>
                  <a:lnTo>
                    <a:pt x="2207547" y="1092180"/>
                  </a:lnTo>
                  <a:cubicBezTo>
                    <a:pt x="2204482" y="1090276"/>
                    <a:pt x="2201646" y="1087733"/>
                    <a:pt x="2199116" y="1084666"/>
                  </a:cubicBezTo>
                  <a:lnTo>
                    <a:pt x="2195649" y="1079061"/>
                  </a:lnTo>
                  <a:lnTo>
                    <a:pt x="2189261" y="1084257"/>
                  </a:lnTo>
                  <a:lnTo>
                    <a:pt x="2174974" y="1090528"/>
                  </a:lnTo>
                  <a:lnTo>
                    <a:pt x="2175861" y="1105958"/>
                  </a:lnTo>
                  <a:lnTo>
                    <a:pt x="2171516" y="1124398"/>
                  </a:lnTo>
                  <a:lnTo>
                    <a:pt x="2185992" y="1124837"/>
                  </a:lnTo>
                  <a:cubicBezTo>
                    <a:pt x="2192129" y="1125866"/>
                    <a:pt x="2197794" y="1127721"/>
                    <a:pt x="2202773" y="1130385"/>
                  </a:cubicBezTo>
                  <a:lnTo>
                    <a:pt x="2205998" y="1133443"/>
                  </a:lnTo>
                  <a:lnTo>
                    <a:pt x="2207034" y="1137765"/>
                  </a:lnTo>
                  <a:cubicBezTo>
                    <a:pt x="2206304" y="1160339"/>
                    <a:pt x="2188869" y="1185949"/>
                    <a:pt x="2160704" y="1202210"/>
                  </a:cubicBezTo>
                  <a:cubicBezTo>
                    <a:pt x="2153663" y="1206275"/>
                    <a:pt x="2146451" y="1209468"/>
                    <a:pt x="2139282" y="1211803"/>
                  </a:cubicBezTo>
                  <a:lnTo>
                    <a:pt x="2120773" y="1215696"/>
                  </a:lnTo>
                  <a:lnTo>
                    <a:pt x="2121672" y="1219969"/>
                  </a:lnTo>
                  <a:cubicBezTo>
                    <a:pt x="2122486" y="1228744"/>
                    <a:pt x="2121151" y="1236860"/>
                    <a:pt x="2117747" y="1243222"/>
                  </a:cubicBezTo>
                  <a:lnTo>
                    <a:pt x="2115793" y="1245283"/>
                  </a:lnTo>
                  <a:lnTo>
                    <a:pt x="2113031" y="1245945"/>
                  </a:lnTo>
                  <a:cubicBezTo>
                    <a:pt x="2102213" y="1245595"/>
                    <a:pt x="2090304" y="1239241"/>
                    <a:pt x="2080643" y="1228494"/>
                  </a:cubicBezTo>
                  <a:lnTo>
                    <a:pt x="2080148" y="1227810"/>
                  </a:lnTo>
                  <a:lnTo>
                    <a:pt x="2063984" y="1252461"/>
                  </a:lnTo>
                  <a:cubicBezTo>
                    <a:pt x="2058235" y="1258210"/>
                    <a:pt x="2052095" y="1263160"/>
                    <a:pt x="2045775" y="1267271"/>
                  </a:cubicBezTo>
                  <a:lnTo>
                    <a:pt x="2028905" y="1275822"/>
                  </a:lnTo>
                  <a:lnTo>
                    <a:pt x="2030878" y="1279716"/>
                  </a:lnTo>
                  <a:cubicBezTo>
                    <a:pt x="2033936" y="1287982"/>
                    <a:pt x="2034747" y="1296167"/>
                    <a:pt x="2033106" y="1303194"/>
                  </a:cubicBezTo>
                  <a:lnTo>
                    <a:pt x="2031751" y="1305690"/>
                  </a:lnTo>
                  <a:lnTo>
                    <a:pt x="2029255" y="1307044"/>
                  </a:lnTo>
                  <a:cubicBezTo>
                    <a:pt x="2018715" y="1309506"/>
                    <a:pt x="2005568" y="1306451"/>
                    <a:pt x="1993454" y="1298571"/>
                  </a:cubicBezTo>
                  <a:lnTo>
                    <a:pt x="1986865" y="1293212"/>
                  </a:lnTo>
                  <a:lnTo>
                    <a:pt x="1983298" y="1298979"/>
                  </a:lnTo>
                  <a:cubicBezTo>
                    <a:pt x="1980768" y="1302046"/>
                    <a:pt x="1977932" y="1304589"/>
                    <a:pt x="1974867" y="1306493"/>
                  </a:cubicBezTo>
                  <a:lnTo>
                    <a:pt x="1972144" y="1307300"/>
                  </a:lnTo>
                  <a:lnTo>
                    <a:pt x="1969422" y="1306493"/>
                  </a:lnTo>
                  <a:cubicBezTo>
                    <a:pt x="1966357" y="1304589"/>
                    <a:pt x="1963521" y="1302046"/>
                    <a:pt x="1960991" y="1298979"/>
                  </a:cubicBezTo>
                  <a:lnTo>
                    <a:pt x="1957524" y="1293374"/>
                  </a:lnTo>
                  <a:lnTo>
                    <a:pt x="1951136" y="1298570"/>
                  </a:lnTo>
                  <a:cubicBezTo>
                    <a:pt x="1939022" y="1306451"/>
                    <a:pt x="1925875" y="1309506"/>
                    <a:pt x="1915335" y="1307044"/>
                  </a:cubicBezTo>
                  <a:lnTo>
                    <a:pt x="1912839" y="1305690"/>
                  </a:lnTo>
                  <a:lnTo>
                    <a:pt x="1911484" y="1303193"/>
                  </a:lnTo>
                  <a:cubicBezTo>
                    <a:pt x="1909843" y="1296167"/>
                    <a:pt x="1910654" y="1287981"/>
                    <a:pt x="1913712" y="1279716"/>
                  </a:cubicBezTo>
                  <a:lnTo>
                    <a:pt x="1916179" y="1274847"/>
                  </a:lnTo>
                  <a:lnTo>
                    <a:pt x="1911119" y="1272804"/>
                  </a:lnTo>
                  <a:cubicBezTo>
                    <a:pt x="1901448" y="1267911"/>
                    <a:pt x="1891946" y="1261085"/>
                    <a:pt x="1883322" y="1252461"/>
                  </a:cubicBezTo>
                  <a:lnTo>
                    <a:pt x="1870266" y="1232550"/>
                  </a:lnTo>
                  <a:lnTo>
                    <a:pt x="1863755" y="1241413"/>
                  </a:lnTo>
                  <a:cubicBezTo>
                    <a:pt x="1859177" y="1245720"/>
                    <a:pt x="1854123" y="1248809"/>
                    <a:pt x="1848943" y="1250378"/>
                  </a:cubicBezTo>
                  <a:lnTo>
                    <a:pt x="1846104" y="1250454"/>
                  </a:lnTo>
                  <a:lnTo>
                    <a:pt x="1843683" y="1248969"/>
                  </a:lnTo>
                  <a:cubicBezTo>
                    <a:pt x="1838749" y="1243704"/>
                    <a:pt x="1835358" y="1236210"/>
                    <a:pt x="1833873" y="1227523"/>
                  </a:cubicBezTo>
                  <a:lnTo>
                    <a:pt x="1833576" y="1222073"/>
                  </a:lnTo>
                  <a:lnTo>
                    <a:pt x="1828172" y="1222834"/>
                  </a:lnTo>
                  <a:cubicBezTo>
                    <a:pt x="1817350" y="1223431"/>
                    <a:pt x="1805708" y="1222271"/>
                    <a:pt x="1793927" y="1219115"/>
                  </a:cubicBezTo>
                  <a:cubicBezTo>
                    <a:pt x="1762513" y="1210697"/>
                    <a:pt x="1739044" y="1190473"/>
                    <a:pt x="1732496" y="1168856"/>
                  </a:cubicBezTo>
                  <a:lnTo>
                    <a:pt x="1732379" y="1164413"/>
                  </a:lnTo>
                  <a:lnTo>
                    <a:pt x="1734702" y="1160624"/>
                  </a:lnTo>
                  <a:cubicBezTo>
                    <a:pt x="1738822" y="1156763"/>
                    <a:pt x="1743814" y="1153506"/>
                    <a:pt x="1749475" y="1150923"/>
                  </a:cubicBezTo>
                  <a:lnTo>
                    <a:pt x="1760765" y="1147527"/>
                  </a:lnTo>
                  <a:lnTo>
                    <a:pt x="1758553" y="1145060"/>
                  </a:lnTo>
                  <a:cubicBezTo>
                    <a:pt x="1750582" y="1133803"/>
                    <a:pt x="1746041" y="1121757"/>
                    <a:pt x="1745676" y="1110470"/>
                  </a:cubicBezTo>
                  <a:lnTo>
                    <a:pt x="1746712" y="1106148"/>
                  </a:lnTo>
                  <a:lnTo>
                    <a:pt x="1749937" y="1103089"/>
                  </a:lnTo>
                  <a:cubicBezTo>
                    <a:pt x="1759894" y="1097762"/>
                    <a:pt x="1772597" y="1095672"/>
                    <a:pt x="1786331" y="1096946"/>
                  </a:cubicBezTo>
                  <a:lnTo>
                    <a:pt x="1790855" y="1097898"/>
                  </a:lnTo>
                  <a:lnTo>
                    <a:pt x="1787673" y="1085227"/>
                  </a:lnTo>
                  <a:cubicBezTo>
                    <a:pt x="1785466" y="1069878"/>
                    <a:pt x="1786816" y="1055892"/>
                    <a:pt x="1791700" y="1045166"/>
                  </a:cubicBezTo>
                  <a:lnTo>
                    <a:pt x="1794664" y="1041779"/>
                  </a:lnTo>
                  <a:lnTo>
                    <a:pt x="1799080" y="1040905"/>
                  </a:lnTo>
                  <a:cubicBezTo>
                    <a:pt x="1810811" y="1042038"/>
                    <a:pt x="1823598" y="1047863"/>
                    <a:pt x="1835787" y="1057448"/>
                  </a:cubicBezTo>
                  <a:lnTo>
                    <a:pt x="1847211" y="1068518"/>
                  </a:lnTo>
                  <a:lnTo>
                    <a:pt x="1847808" y="1066693"/>
                  </a:lnTo>
                  <a:lnTo>
                    <a:pt x="1860662" y="1051145"/>
                  </a:lnTo>
                  <a:lnTo>
                    <a:pt x="1852496" y="1038692"/>
                  </a:lnTo>
                  <a:cubicBezTo>
                    <a:pt x="1847710" y="1025755"/>
                    <a:pt x="1846441" y="1012944"/>
                    <a:pt x="1849010" y="1001947"/>
                  </a:cubicBezTo>
                  <a:lnTo>
                    <a:pt x="1850347" y="999483"/>
                  </a:lnTo>
                  <a:lnTo>
                    <a:pt x="1826830" y="982272"/>
                  </a:lnTo>
                  <a:lnTo>
                    <a:pt x="1813004" y="961186"/>
                  </a:lnTo>
                  <a:lnTo>
                    <a:pt x="1806112" y="970566"/>
                  </a:lnTo>
                  <a:cubicBezTo>
                    <a:pt x="1801264" y="975127"/>
                    <a:pt x="1795913" y="978398"/>
                    <a:pt x="1790429" y="980059"/>
                  </a:cubicBezTo>
                  <a:lnTo>
                    <a:pt x="1787424" y="980138"/>
                  </a:lnTo>
                  <a:lnTo>
                    <a:pt x="1784860" y="978566"/>
                  </a:lnTo>
                  <a:cubicBezTo>
                    <a:pt x="1779636" y="972992"/>
                    <a:pt x="1776045" y="965058"/>
                    <a:pt x="1774474" y="955860"/>
                  </a:cubicBezTo>
                  <a:lnTo>
                    <a:pt x="1774159" y="950089"/>
                  </a:lnTo>
                  <a:lnTo>
                    <a:pt x="1768437" y="950894"/>
                  </a:lnTo>
                  <a:cubicBezTo>
                    <a:pt x="1756979" y="951527"/>
                    <a:pt x="1744652" y="950299"/>
                    <a:pt x="1732179" y="946957"/>
                  </a:cubicBezTo>
                  <a:cubicBezTo>
                    <a:pt x="1698918" y="938045"/>
                    <a:pt x="1674069" y="916631"/>
                    <a:pt x="1667136" y="893744"/>
                  </a:cubicBezTo>
                  <a:lnTo>
                    <a:pt x="1667012" y="889040"/>
                  </a:lnTo>
                  <a:lnTo>
                    <a:pt x="1669472" y="885028"/>
                  </a:lnTo>
                  <a:cubicBezTo>
                    <a:pt x="1673834" y="880939"/>
                    <a:pt x="1679119" y="877491"/>
                    <a:pt x="1685114" y="874756"/>
                  </a:cubicBezTo>
                  <a:lnTo>
                    <a:pt x="1697067" y="871161"/>
                  </a:lnTo>
                  <a:lnTo>
                    <a:pt x="1694725" y="868548"/>
                  </a:lnTo>
                  <a:cubicBezTo>
                    <a:pt x="1686286" y="856630"/>
                    <a:pt x="1681477" y="843875"/>
                    <a:pt x="1681091" y="831925"/>
                  </a:cubicBezTo>
                  <a:lnTo>
                    <a:pt x="1682188" y="827349"/>
                  </a:lnTo>
                  <a:lnTo>
                    <a:pt x="1685602" y="824110"/>
                  </a:lnTo>
                  <a:cubicBezTo>
                    <a:pt x="1696145" y="818470"/>
                    <a:pt x="1709595" y="816257"/>
                    <a:pt x="1724137" y="817606"/>
                  </a:cubicBezTo>
                  <a:lnTo>
                    <a:pt x="1728926" y="818614"/>
                  </a:lnTo>
                  <a:lnTo>
                    <a:pt x="1725557" y="805198"/>
                  </a:lnTo>
                  <a:cubicBezTo>
                    <a:pt x="1723221" y="788947"/>
                    <a:pt x="1724649" y="774138"/>
                    <a:pt x="1729821" y="762782"/>
                  </a:cubicBezTo>
                  <a:lnTo>
                    <a:pt x="1732959" y="759195"/>
                  </a:lnTo>
                  <a:lnTo>
                    <a:pt x="1737635" y="758270"/>
                  </a:lnTo>
                  <a:cubicBezTo>
                    <a:pt x="1750055" y="759470"/>
                    <a:pt x="1763594" y="765637"/>
                    <a:pt x="1776499" y="775786"/>
                  </a:cubicBezTo>
                  <a:lnTo>
                    <a:pt x="1788595" y="787507"/>
                  </a:lnTo>
                  <a:lnTo>
                    <a:pt x="1789228" y="785574"/>
                  </a:lnTo>
                  <a:lnTo>
                    <a:pt x="1802837" y="769113"/>
                  </a:lnTo>
                  <a:lnTo>
                    <a:pt x="1794191" y="755927"/>
                  </a:lnTo>
                  <a:cubicBezTo>
                    <a:pt x="1789124" y="742230"/>
                    <a:pt x="1787781" y="728666"/>
                    <a:pt x="1790500" y="717023"/>
                  </a:cubicBezTo>
                  <a:lnTo>
                    <a:pt x="1792745" y="712887"/>
                  </a:lnTo>
                  <a:lnTo>
                    <a:pt x="1796881" y="710642"/>
                  </a:lnTo>
                  <a:cubicBezTo>
                    <a:pt x="1802703" y="709282"/>
                    <a:pt x="1809004" y="708938"/>
                    <a:pt x="1815563" y="709568"/>
                  </a:cubicBezTo>
                  <a:lnTo>
                    <a:pt x="1827713" y="712431"/>
                  </a:lnTo>
                  <a:lnTo>
                    <a:pt x="1826991" y="708997"/>
                  </a:lnTo>
                  <a:cubicBezTo>
                    <a:pt x="1825641" y="694456"/>
                    <a:pt x="1827854" y="681006"/>
                    <a:pt x="1833495" y="670463"/>
                  </a:cubicBezTo>
                  <a:lnTo>
                    <a:pt x="1836733" y="667049"/>
                  </a:lnTo>
                  <a:lnTo>
                    <a:pt x="1841310" y="665951"/>
                  </a:lnTo>
                  <a:cubicBezTo>
                    <a:pt x="1853260" y="666338"/>
                    <a:pt x="1866014" y="671146"/>
                    <a:pt x="1877933" y="679586"/>
                  </a:cubicBezTo>
                  <a:lnTo>
                    <a:pt x="1881577" y="682853"/>
                  </a:lnTo>
                  <a:lnTo>
                    <a:pt x="1885367" y="669550"/>
                  </a:lnTo>
                  <a:cubicBezTo>
                    <a:pt x="1891469" y="654308"/>
                    <a:pt x="1900111" y="642198"/>
                    <a:pt x="1910268" y="634949"/>
                  </a:cubicBezTo>
                  <a:lnTo>
                    <a:pt x="1914779" y="633412"/>
                  </a:lnTo>
                  <a:lnTo>
                    <a:pt x="1919291" y="634949"/>
                  </a:lnTo>
                  <a:cubicBezTo>
                    <a:pt x="1929447" y="642198"/>
                    <a:pt x="1938088" y="654308"/>
                    <a:pt x="1944190" y="669550"/>
                  </a:cubicBezTo>
                  <a:lnTo>
                    <a:pt x="1948805" y="685748"/>
                  </a:lnTo>
                  <a:lnTo>
                    <a:pt x="1950320" y="684391"/>
                  </a:lnTo>
                  <a:cubicBezTo>
                    <a:pt x="1962238" y="675951"/>
                    <a:pt x="1974993" y="671143"/>
                    <a:pt x="1986944" y="670757"/>
                  </a:cubicBezTo>
                  <a:lnTo>
                    <a:pt x="1991520" y="671854"/>
                  </a:lnTo>
                  <a:lnTo>
                    <a:pt x="1994758" y="675268"/>
                  </a:lnTo>
                  <a:cubicBezTo>
                    <a:pt x="1997578" y="680540"/>
                    <a:pt x="1999541" y="686538"/>
                    <a:pt x="2000631" y="693036"/>
                  </a:cubicBezTo>
                  <a:lnTo>
                    <a:pt x="2001240" y="713085"/>
                  </a:lnTo>
                  <a:lnTo>
                    <a:pt x="2016166" y="709568"/>
                  </a:lnTo>
                  <a:cubicBezTo>
                    <a:pt x="2022725" y="708939"/>
                    <a:pt x="2029027" y="709283"/>
                    <a:pt x="2034849" y="710643"/>
                  </a:cubicBezTo>
                  <a:lnTo>
                    <a:pt x="2038985" y="712887"/>
                  </a:lnTo>
                  <a:lnTo>
                    <a:pt x="2041229" y="717023"/>
                  </a:lnTo>
                  <a:cubicBezTo>
                    <a:pt x="2043949" y="728667"/>
                    <a:pt x="2042605" y="742231"/>
                    <a:pt x="2037538" y="755928"/>
                  </a:cubicBezTo>
                  <a:lnTo>
                    <a:pt x="2020608" y="781747"/>
                  </a:lnTo>
                  <a:lnTo>
                    <a:pt x="2021529" y="782402"/>
                  </a:lnTo>
                  <a:lnTo>
                    <a:pt x="2024204" y="786501"/>
                  </a:lnTo>
                  <a:lnTo>
                    <a:pt x="2031307" y="774633"/>
                  </a:lnTo>
                  <a:cubicBezTo>
                    <a:pt x="2041147" y="761489"/>
                    <a:pt x="2052628" y="752028"/>
                    <a:pt x="2064315" y="747655"/>
                  </a:cubicBezTo>
                  <a:lnTo>
                    <a:pt x="2069070" y="747338"/>
                  </a:lnTo>
                  <a:lnTo>
                    <a:pt x="2073030" y="749990"/>
                  </a:lnTo>
                  <a:lnTo>
                    <a:pt x="2087223" y="787472"/>
                  </a:lnTo>
                  <a:lnTo>
                    <a:pt x="2089255" y="783728"/>
                  </a:lnTo>
                  <a:lnTo>
                    <a:pt x="2093161" y="781608"/>
                  </a:lnTo>
                  <a:cubicBezTo>
                    <a:pt x="2098660" y="780324"/>
                    <a:pt x="2104611" y="779999"/>
                    <a:pt x="2110806" y="780593"/>
                  </a:cubicBezTo>
                  <a:lnTo>
                    <a:pt x="2122281" y="783297"/>
                  </a:lnTo>
                  <a:lnTo>
                    <a:pt x="2121599" y="780054"/>
                  </a:lnTo>
                  <a:lnTo>
                    <a:pt x="2122198" y="776504"/>
                  </a:lnTo>
                  <a:lnTo>
                    <a:pt x="2104735" y="771270"/>
                  </a:lnTo>
                  <a:lnTo>
                    <a:pt x="2103163" y="768707"/>
                  </a:lnTo>
                  <a:lnTo>
                    <a:pt x="2103242" y="765701"/>
                  </a:lnTo>
                  <a:cubicBezTo>
                    <a:pt x="2105457" y="758389"/>
                    <a:pt x="2110534" y="751313"/>
                    <a:pt x="2117713" y="745352"/>
                  </a:cubicBezTo>
                  <a:lnTo>
                    <a:pt x="2122553" y="742194"/>
                  </a:lnTo>
                  <a:lnTo>
                    <a:pt x="2118995" y="737641"/>
                  </a:lnTo>
                  <a:cubicBezTo>
                    <a:pt x="2112718" y="728036"/>
                    <a:pt x="2107619" y="716746"/>
                    <a:pt x="2104276" y="704273"/>
                  </a:cubicBezTo>
                  <a:lnTo>
                    <a:pt x="2102846" y="679098"/>
                  </a:lnTo>
                  <a:lnTo>
                    <a:pt x="2092187" y="683776"/>
                  </a:lnTo>
                  <a:cubicBezTo>
                    <a:pt x="2085708" y="685302"/>
                    <a:pt x="2079438" y="685459"/>
                    <a:pt x="2073859" y="684156"/>
                  </a:cubicBezTo>
                  <a:lnTo>
                    <a:pt x="2071216" y="682722"/>
                  </a:lnTo>
                  <a:lnTo>
                    <a:pt x="2069782" y="680079"/>
                  </a:lnTo>
                  <a:cubicBezTo>
                    <a:pt x="2068044" y="672639"/>
                    <a:pt x="2068903" y="663973"/>
                    <a:pt x="2072140" y="655221"/>
                  </a:cubicBezTo>
                  <a:lnTo>
                    <a:pt x="2074753" y="650067"/>
                  </a:lnTo>
                  <a:lnTo>
                    <a:pt x="2069395" y="647903"/>
                  </a:lnTo>
                  <a:cubicBezTo>
                    <a:pt x="2059156" y="642722"/>
                    <a:pt x="2049094" y="635495"/>
                    <a:pt x="2039964" y="626364"/>
                  </a:cubicBezTo>
                  <a:cubicBezTo>
                    <a:pt x="2015615" y="602016"/>
                    <a:pt x="2004802" y="571046"/>
                    <a:pt x="2010241" y="547759"/>
                  </a:cubicBezTo>
                  <a:lnTo>
                    <a:pt x="2012486" y="543623"/>
                  </a:lnTo>
                  <a:lnTo>
                    <a:pt x="2016622" y="541378"/>
                  </a:lnTo>
                  <a:cubicBezTo>
                    <a:pt x="2022444" y="540018"/>
                    <a:pt x="2028745" y="539675"/>
                    <a:pt x="2035304" y="540304"/>
                  </a:cubicBezTo>
                  <a:lnTo>
                    <a:pt x="2047454" y="543167"/>
                  </a:lnTo>
                  <a:lnTo>
                    <a:pt x="2046732" y="539733"/>
                  </a:lnTo>
                  <a:cubicBezTo>
                    <a:pt x="2045382" y="525192"/>
                    <a:pt x="2047595" y="511742"/>
                    <a:pt x="2053236" y="501199"/>
                  </a:cubicBezTo>
                  <a:lnTo>
                    <a:pt x="2056474" y="497785"/>
                  </a:lnTo>
                  <a:lnTo>
                    <a:pt x="2061051" y="496687"/>
                  </a:lnTo>
                  <a:cubicBezTo>
                    <a:pt x="2073001" y="497074"/>
                    <a:pt x="2085755" y="501882"/>
                    <a:pt x="2097674" y="510322"/>
                  </a:cubicBezTo>
                  <a:lnTo>
                    <a:pt x="2101318" y="513589"/>
                  </a:lnTo>
                  <a:lnTo>
                    <a:pt x="2105108" y="500286"/>
                  </a:lnTo>
                  <a:cubicBezTo>
                    <a:pt x="2111210" y="485044"/>
                    <a:pt x="2119852" y="472934"/>
                    <a:pt x="2130009" y="465685"/>
                  </a:cubicBezTo>
                  <a:lnTo>
                    <a:pt x="2134520" y="464148"/>
                  </a:lnTo>
                  <a:lnTo>
                    <a:pt x="2139032" y="465685"/>
                  </a:lnTo>
                  <a:cubicBezTo>
                    <a:pt x="2149188" y="472934"/>
                    <a:pt x="2157829" y="485044"/>
                    <a:pt x="2163931" y="500286"/>
                  </a:cubicBezTo>
                  <a:lnTo>
                    <a:pt x="2168546" y="516485"/>
                  </a:lnTo>
                  <a:lnTo>
                    <a:pt x="2170061" y="515127"/>
                  </a:lnTo>
                  <a:lnTo>
                    <a:pt x="2190077" y="507675"/>
                  </a:lnTo>
                  <a:lnTo>
                    <a:pt x="2189183" y="491932"/>
                  </a:lnTo>
                  <a:cubicBezTo>
                    <a:pt x="2191643" y="477537"/>
                    <a:pt x="2197261" y="465118"/>
                    <a:pt x="2205439" y="456395"/>
                  </a:cubicBezTo>
                  <a:lnTo>
                    <a:pt x="2209451" y="453935"/>
                  </a:lnTo>
                  <a:lnTo>
                    <a:pt x="2214155" y="454059"/>
                  </a:lnTo>
                  <a:cubicBezTo>
                    <a:pt x="2219876" y="455792"/>
                    <a:pt x="2225506" y="458646"/>
                    <a:pt x="2230871" y="462470"/>
                  </a:cubicBezTo>
                  <a:lnTo>
                    <a:pt x="2239962" y="471024"/>
                  </a:lnTo>
                  <a:lnTo>
                    <a:pt x="2241053" y="467689"/>
                  </a:lnTo>
                  <a:cubicBezTo>
                    <a:pt x="2247155" y="454421"/>
                    <a:pt x="2255797" y="443880"/>
                    <a:pt x="2265953" y="437570"/>
                  </a:cubicBezTo>
                  <a:lnTo>
                    <a:pt x="2270465" y="436232"/>
                  </a:lnTo>
                  <a:lnTo>
                    <a:pt x="2274977" y="437570"/>
                  </a:lnTo>
                  <a:cubicBezTo>
                    <a:pt x="2285133" y="443880"/>
                    <a:pt x="2293774" y="454421"/>
                    <a:pt x="2299876" y="467689"/>
                  </a:cubicBezTo>
                  <a:lnTo>
                    <a:pt x="2301399" y="472341"/>
                  </a:lnTo>
                  <a:lnTo>
                    <a:pt x="2311332" y="462715"/>
                  </a:lnTo>
                  <a:cubicBezTo>
                    <a:pt x="2324238" y="452566"/>
                    <a:pt x="2337777" y="446400"/>
                    <a:pt x="2350197" y="445200"/>
                  </a:cubicBezTo>
                  <a:lnTo>
                    <a:pt x="2354873" y="446125"/>
                  </a:lnTo>
                  <a:lnTo>
                    <a:pt x="2358012" y="449712"/>
                  </a:lnTo>
                  <a:cubicBezTo>
                    <a:pt x="2363183" y="461068"/>
                    <a:pt x="2364611" y="475876"/>
                    <a:pt x="2362275" y="492127"/>
                  </a:cubicBezTo>
                  <a:lnTo>
                    <a:pt x="2358172" y="508463"/>
                  </a:lnTo>
                  <a:lnTo>
                    <a:pt x="2360163" y="508044"/>
                  </a:lnTo>
                  <a:cubicBezTo>
                    <a:pt x="2374704" y="506695"/>
                    <a:pt x="2388154" y="508908"/>
                    <a:pt x="2398697" y="514549"/>
                  </a:cubicBezTo>
                  <a:lnTo>
                    <a:pt x="2402111" y="517787"/>
                  </a:lnTo>
                  <a:lnTo>
                    <a:pt x="2403208" y="522363"/>
                  </a:lnTo>
                  <a:cubicBezTo>
                    <a:pt x="2403015" y="528338"/>
                    <a:pt x="2401716" y="534514"/>
                    <a:pt x="2399411" y="540687"/>
                  </a:cubicBezTo>
                  <a:lnTo>
                    <a:pt x="2389914" y="558355"/>
                  </a:lnTo>
                  <a:lnTo>
                    <a:pt x="2404598" y="562772"/>
                  </a:lnTo>
                  <a:cubicBezTo>
                    <a:pt x="2410593" y="565506"/>
                    <a:pt x="2415878" y="568955"/>
                    <a:pt x="2420240" y="573044"/>
                  </a:cubicBezTo>
                  <a:lnTo>
                    <a:pt x="2422700" y="577055"/>
                  </a:lnTo>
                  <a:lnTo>
                    <a:pt x="2422576" y="581759"/>
                  </a:lnTo>
                  <a:cubicBezTo>
                    <a:pt x="2419109" y="593203"/>
                    <a:pt x="2411164" y="604278"/>
                    <a:pt x="2399927" y="613606"/>
                  </a:cubicBezTo>
                  <a:lnTo>
                    <a:pt x="2372355" y="627502"/>
                  </a:lnTo>
                  <a:lnTo>
                    <a:pt x="2372825" y="628530"/>
                  </a:lnTo>
                  <a:lnTo>
                    <a:pt x="2373092" y="633418"/>
                  </a:lnTo>
                  <a:lnTo>
                    <a:pt x="2385178" y="626691"/>
                  </a:lnTo>
                  <a:cubicBezTo>
                    <a:pt x="2400271" y="620228"/>
                    <a:pt x="2414945" y="617775"/>
                    <a:pt x="2427252" y="619831"/>
                  </a:cubicBezTo>
                  <a:lnTo>
                    <a:pt x="2431529" y="621935"/>
                  </a:lnTo>
                  <a:lnTo>
                    <a:pt x="2433633" y="626212"/>
                  </a:lnTo>
                  <a:cubicBezTo>
                    <a:pt x="2435688" y="638519"/>
                    <a:pt x="2433236" y="653192"/>
                    <a:pt x="2426773" y="668285"/>
                  </a:cubicBezTo>
                  <a:lnTo>
                    <a:pt x="2418582" y="683002"/>
                  </a:lnTo>
                  <a:lnTo>
                    <a:pt x="2420613" y="683113"/>
                  </a:lnTo>
                  <a:cubicBezTo>
                    <a:pt x="2435008" y="685573"/>
                    <a:pt x="2447427" y="691192"/>
                    <a:pt x="2456150" y="699369"/>
                  </a:cubicBezTo>
                  <a:lnTo>
                    <a:pt x="2458610" y="703381"/>
                  </a:lnTo>
                  <a:lnTo>
                    <a:pt x="2458486" y="708085"/>
                  </a:lnTo>
                  <a:cubicBezTo>
                    <a:pt x="2456753" y="713807"/>
                    <a:pt x="2453899" y="719436"/>
                    <a:pt x="2450075" y="724802"/>
                  </a:cubicBezTo>
                  <a:lnTo>
                    <a:pt x="2437992" y="737643"/>
                  </a:lnTo>
                  <a:lnTo>
                    <a:pt x="2450150" y="743122"/>
                  </a:lnTo>
                  <a:lnTo>
                    <a:pt x="2461574" y="754192"/>
                  </a:lnTo>
                  <a:lnTo>
                    <a:pt x="2462171" y="752367"/>
                  </a:lnTo>
                  <a:lnTo>
                    <a:pt x="2475024" y="736819"/>
                  </a:lnTo>
                  <a:lnTo>
                    <a:pt x="2466859" y="724366"/>
                  </a:lnTo>
                  <a:cubicBezTo>
                    <a:pt x="2462073" y="711429"/>
                    <a:pt x="2460804" y="698618"/>
                    <a:pt x="2463373" y="687621"/>
                  </a:cubicBezTo>
                  <a:lnTo>
                    <a:pt x="2465493" y="683715"/>
                  </a:lnTo>
                  <a:lnTo>
                    <a:pt x="2469399" y="681595"/>
                  </a:lnTo>
                  <a:cubicBezTo>
                    <a:pt x="2474898" y="680311"/>
                    <a:pt x="2480849" y="679986"/>
                    <a:pt x="2487044" y="680580"/>
                  </a:cubicBezTo>
                  <a:lnTo>
                    <a:pt x="2498519" y="683284"/>
                  </a:lnTo>
                  <a:lnTo>
                    <a:pt x="2497837" y="680041"/>
                  </a:lnTo>
                  <a:lnTo>
                    <a:pt x="2501564" y="657960"/>
                  </a:lnTo>
                  <a:lnTo>
                    <a:pt x="2497000" y="659963"/>
                  </a:lnTo>
                  <a:cubicBezTo>
                    <a:pt x="2490521" y="661489"/>
                    <a:pt x="2484252" y="661646"/>
                    <a:pt x="2478672" y="660343"/>
                  </a:cubicBezTo>
                  <a:lnTo>
                    <a:pt x="2476029" y="658909"/>
                  </a:lnTo>
                  <a:lnTo>
                    <a:pt x="2474595" y="656266"/>
                  </a:lnTo>
                  <a:cubicBezTo>
                    <a:pt x="2472857" y="648826"/>
                    <a:pt x="2473716" y="640160"/>
                    <a:pt x="2476953" y="631408"/>
                  </a:cubicBezTo>
                  <a:lnTo>
                    <a:pt x="2479566" y="626254"/>
                  </a:lnTo>
                  <a:lnTo>
                    <a:pt x="2474208" y="624090"/>
                  </a:lnTo>
                  <a:cubicBezTo>
                    <a:pt x="2463969" y="618909"/>
                    <a:pt x="2453907" y="611682"/>
                    <a:pt x="2444777" y="602551"/>
                  </a:cubicBezTo>
                  <a:cubicBezTo>
                    <a:pt x="2420428" y="578203"/>
                    <a:pt x="2409615" y="547233"/>
                    <a:pt x="2415054" y="523946"/>
                  </a:cubicBezTo>
                  <a:lnTo>
                    <a:pt x="2417299" y="519810"/>
                  </a:lnTo>
                  <a:lnTo>
                    <a:pt x="2421435" y="517565"/>
                  </a:lnTo>
                  <a:cubicBezTo>
                    <a:pt x="2427257" y="516205"/>
                    <a:pt x="2433558" y="515862"/>
                    <a:pt x="2440117" y="516491"/>
                  </a:cubicBezTo>
                  <a:lnTo>
                    <a:pt x="2452267" y="519354"/>
                  </a:lnTo>
                  <a:lnTo>
                    <a:pt x="2451545" y="515920"/>
                  </a:lnTo>
                  <a:cubicBezTo>
                    <a:pt x="2450195" y="501379"/>
                    <a:pt x="2452408" y="487929"/>
                    <a:pt x="2458049" y="477386"/>
                  </a:cubicBezTo>
                  <a:lnTo>
                    <a:pt x="2461287" y="473972"/>
                  </a:lnTo>
                  <a:lnTo>
                    <a:pt x="2465864" y="472874"/>
                  </a:lnTo>
                  <a:cubicBezTo>
                    <a:pt x="2477814" y="473261"/>
                    <a:pt x="2490568" y="478069"/>
                    <a:pt x="2502487" y="486509"/>
                  </a:cubicBezTo>
                  <a:lnTo>
                    <a:pt x="2506131" y="489776"/>
                  </a:lnTo>
                  <a:lnTo>
                    <a:pt x="2509921" y="476473"/>
                  </a:lnTo>
                  <a:cubicBezTo>
                    <a:pt x="2516023" y="461231"/>
                    <a:pt x="2524665" y="449121"/>
                    <a:pt x="2534822" y="441872"/>
                  </a:cubicBezTo>
                  <a:lnTo>
                    <a:pt x="2539333" y="440335"/>
                  </a:lnTo>
                  <a:lnTo>
                    <a:pt x="2543845" y="441872"/>
                  </a:lnTo>
                  <a:cubicBezTo>
                    <a:pt x="2554001" y="449121"/>
                    <a:pt x="2562642" y="461231"/>
                    <a:pt x="2568744" y="476473"/>
                  </a:cubicBezTo>
                  <a:lnTo>
                    <a:pt x="2573359" y="492672"/>
                  </a:lnTo>
                  <a:lnTo>
                    <a:pt x="2574874" y="491314"/>
                  </a:lnTo>
                  <a:lnTo>
                    <a:pt x="2594890" y="483862"/>
                  </a:lnTo>
                  <a:lnTo>
                    <a:pt x="2593996" y="468119"/>
                  </a:lnTo>
                  <a:cubicBezTo>
                    <a:pt x="2596456" y="453724"/>
                    <a:pt x="2602074" y="441305"/>
                    <a:pt x="2610252" y="432582"/>
                  </a:cubicBezTo>
                  <a:lnTo>
                    <a:pt x="2614264" y="430122"/>
                  </a:lnTo>
                  <a:lnTo>
                    <a:pt x="2618968" y="430246"/>
                  </a:lnTo>
                  <a:cubicBezTo>
                    <a:pt x="2624689" y="431979"/>
                    <a:pt x="2630319" y="434833"/>
                    <a:pt x="2635684" y="438657"/>
                  </a:cubicBezTo>
                  <a:lnTo>
                    <a:pt x="2644775" y="447211"/>
                  </a:lnTo>
                  <a:lnTo>
                    <a:pt x="2645866" y="443876"/>
                  </a:lnTo>
                  <a:cubicBezTo>
                    <a:pt x="2651968" y="430608"/>
                    <a:pt x="2660610" y="420067"/>
                    <a:pt x="2670766" y="413757"/>
                  </a:cubicBezTo>
                  <a:close/>
                  <a:moveTo>
                    <a:pt x="1784598" y="359863"/>
                  </a:moveTo>
                  <a:lnTo>
                    <a:pt x="1784352" y="360063"/>
                  </a:lnTo>
                  <a:lnTo>
                    <a:pt x="1783891" y="368187"/>
                  </a:lnTo>
                  <a:lnTo>
                    <a:pt x="1787040" y="363811"/>
                  </a:lnTo>
                  <a:close/>
                  <a:moveTo>
                    <a:pt x="1073046" y="346617"/>
                  </a:moveTo>
                  <a:lnTo>
                    <a:pt x="1077558" y="348154"/>
                  </a:lnTo>
                  <a:cubicBezTo>
                    <a:pt x="1087714" y="355403"/>
                    <a:pt x="1096355" y="367513"/>
                    <a:pt x="1102457" y="382755"/>
                  </a:cubicBezTo>
                  <a:lnTo>
                    <a:pt x="1107072" y="398954"/>
                  </a:lnTo>
                  <a:lnTo>
                    <a:pt x="1108587" y="397596"/>
                  </a:lnTo>
                  <a:cubicBezTo>
                    <a:pt x="1120505" y="389156"/>
                    <a:pt x="1133260" y="384348"/>
                    <a:pt x="1145211" y="383962"/>
                  </a:cubicBezTo>
                  <a:lnTo>
                    <a:pt x="1149787" y="385059"/>
                  </a:lnTo>
                  <a:lnTo>
                    <a:pt x="1153025" y="388473"/>
                  </a:lnTo>
                  <a:cubicBezTo>
                    <a:pt x="1155845" y="393745"/>
                    <a:pt x="1157808" y="399743"/>
                    <a:pt x="1158898" y="406241"/>
                  </a:cubicBezTo>
                  <a:lnTo>
                    <a:pt x="1159507" y="426290"/>
                  </a:lnTo>
                  <a:lnTo>
                    <a:pt x="1174433" y="422773"/>
                  </a:lnTo>
                  <a:cubicBezTo>
                    <a:pt x="1180992" y="422144"/>
                    <a:pt x="1187294" y="422488"/>
                    <a:pt x="1193116" y="423848"/>
                  </a:cubicBezTo>
                  <a:lnTo>
                    <a:pt x="1197252" y="426092"/>
                  </a:lnTo>
                  <a:lnTo>
                    <a:pt x="1199496" y="430228"/>
                  </a:lnTo>
                  <a:cubicBezTo>
                    <a:pt x="1202216" y="441872"/>
                    <a:pt x="1200872" y="455436"/>
                    <a:pt x="1195805" y="469133"/>
                  </a:cubicBezTo>
                  <a:lnTo>
                    <a:pt x="1178875" y="494952"/>
                  </a:lnTo>
                  <a:lnTo>
                    <a:pt x="1179796" y="495607"/>
                  </a:lnTo>
                  <a:lnTo>
                    <a:pt x="1182471" y="499707"/>
                  </a:lnTo>
                  <a:lnTo>
                    <a:pt x="1189574" y="487838"/>
                  </a:lnTo>
                  <a:cubicBezTo>
                    <a:pt x="1199414" y="474694"/>
                    <a:pt x="1210895" y="465233"/>
                    <a:pt x="1222582" y="460860"/>
                  </a:cubicBezTo>
                  <a:lnTo>
                    <a:pt x="1227337" y="460543"/>
                  </a:lnTo>
                  <a:lnTo>
                    <a:pt x="1231297" y="463195"/>
                  </a:lnTo>
                  <a:cubicBezTo>
                    <a:pt x="1239231" y="472826"/>
                    <a:pt x="1244444" y="486760"/>
                    <a:pt x="1246393" y="503062"/>
                  </a:cubicBezTo>
                  <a:lnTo>
                    <a:pt x="1246658" y="519903"/>
                  </a:lnTo>
                  <a:lnTo>
                    <a:pt x="1248473" y="518984"/>
                  </a:lnTo>
                  <a:cubicBezTo>
                    <a:pt x="1262169" y="513917"/>
                    <a:pt x="1275734" y="512573"/>
                    <a:pt x="1287377" y="515293"/>
                  </a:cubicBezTo>
                  <a:lnTo>
                    <a:pt x="1291513" y="517537"/>
                  </a:lnTo>
                  <a:lnTo>
                    <a:pt x="1293758" y="521674"/>
                  </a:lnTo>
                  <a:cubicBezTo>
                    <a:pt x="1295117" y="527495"/>
                    <a:pt x="1295461" y="533797"/>
                    <a:pt x="1294832" y="540356"/>
                  </a:cubicBezTo>
                  <a:lnTo>
                    <a:pt x="1290231" y="559880"/>
                  </a:lnTo>
                  <a:lnTo>
                    <a:pt x="1305559" y="560345"/>
                  </a:lnTo>
                  <a:cubicBezTo>
                    <a:pt x="1312057" y="561435"/>
                    <a:pt x="1318055" y="563399"/>
                    <a:pt x="1323327" y="566219"/>
                  </a:cubicBezTo>
                  <a:lnTo>
                    <a:pt x="1326741" y="569457"/>
                  </a:lnTo>
                  <a:lnTo>
                    <a:pt x="1327838" y="574033"/>
                  </a:lnTo>
                  <a:cubicBezTo>
                    <a:pt x="1327065" y="597935"/>
                    <a:pt x="1308605" y="625050"/>
                    <a:pt x="1278784" y="642267"/>
                  </a:cubicBezTo>
                  <a:cubicBezTo>
                    <a:pt x="1271329" y="646571"/>
                    <a:pt x="1263693" y="649951"/>
                    <a:pt x="1256103" y="652424"/>
                  </a:cubicBezTo>
                  <a:lnTo>
                    <a:pt x="1236506" y="656546"/>
                  </a:lnTo>
                  <a:lnTo>
                    <a:pt x="1237457" y="661069"/>
                  </a:lnTo>
                  <a:cubicBezTo>
                    <a:pt x="1238319" y="670360"/>
                    <a:pt x="1236905" y="678954"/>
                    <a:pt x="1233302" y="685690"/>
                  </a:cubicBezTo>
                  <a:lnTo>
                    <a:pt x="1231232" y="687872"/>
                  </a:lnTo>
                  <a:lnTo>
                    <a:pt x="1228308" y="688573"/>
                  </a:lnTo>
                  <a:cubicBezTo>
                    <a:pt x="1216855" y="688202"/>
                    <a:pt x="1204246" y="681475"/>
                    <a:pt x="1194016" y="670096"/>
                  </a:cubicBezTo>
                  <a:lnTo>
                    <a:pt x="1193495" y="669376"/>
                  </a:lnTo>
                  <a:lnTo>
                    <a:pt x="1176380" y="695477"/>
                  </a:lnTo>
                  <a:lnTo>
                    <a:pt x="1175613" y="696101"/>
                  </a:lnTo>
                  <a:lnTo>
                    <a:pt x="1176181" y="697147"/>
                  </a:lnTo>
                  <a:cubicBezTo>
                    <a:pt x="1178749" y="708144"/>
                    <a:pt x="1177480" y="720955"/>
                    <a:pt x="1172695" y="733891"/>
                  </a:cubicBezTo>
                  <a:lnTo>
                    <a:pt x="1156706" y="758274"/>
                  </a:lnTo>
                  <a:lnTo>
                    <a:pt x="1157576" y="758893"/>
                  </a:lnTo>
                  <a:lnTo>
                    <a:pt x="1160102" y="762764"/>
                  </a:lnTo>
                  <a:lnTo>
                    <a:pt x="1166812" y="751555"/>
                  </a:lnTo>
                  <a:cubicBezTo>
                    <a:pt x="1176105" y="739141"/>
                    <a:pt x="1186948" y="730205"/>
                    <a:pt x="1197986" y="726075"/>
                  </a:cubicBezTo>
                  <a:lnTo>
                    <a:pt x="1202478" y="725776"/>
                  </a:lnTo>
                  <a:lnTo>
                    <a:pt x="1206218" y="728281"/>
                  </a:lnTo>
                  <a:lnTo>
                    <a:pt x="1219339" y="762931"/>
                  </a:lnTo>
                  <a:lnTo>
                    <a:pt x="1247862" y="775786"/>
                  </a:lnTo>
                  <a:lnTo>
                    <a:pt x="1250469" y="778312"/>
                  </a:lnTo>
                  <a:lnTo>
                    <a:pt x="1259184" y="777486"/>
                  </a:lnTo>
                  <a:lnTo>
                    <a:pt x="1263090" y="779605"/>
                  </a:lnTo>
                  <a:lnTo>
                    <a:pt x="1264055" y="781383"/>
                  </a:lnTo>
                  <a:lnTo>
                    <a:pt x="1274200" y="769113"/>
                  </a:lnTo>
                  <a:lnTo>
                    <a:pt x="1265554" y="755927"/>
                  </a:lnTo>
                  <a:cubicBezTo>
                    <a:pt x="1260487" y="742230"/>
                    <a:pt x="1259144" y="728666"/>
                    <a:pt x="1261863" y="717023"/>
                  </a:cubicBezTo>
                  <a:lnTo>
                    <a:pt x="1264108" y="712887"/>
                  </a:lnTo>
                  <a:lnTo>
                    <a:pt x="1268244" y="710642"/>
                  </a:lnTo>
                  <a:cubicBezTo>
                    <a:pt x="1274066" y="709282"/>
                    <a:pt x="1280367" y="708938"/>
                    <a:pt x="1286926" y="709568"/>
                  </a:cubicBezTo>
                  <a:lnTo>
                    <a:pt x="1299076" y="712431"/>
                  </a:lnTo>
                  <a:lnTo>
                    <a:pt x="1298354" y="708997"/>
                  </a:lnTo>
                  <a:cubicBezTo>
                    <a:pt x="1297004" y="694456"/>
                    <a:pt x="1299217" y="681006"/>
                    <a:pt x="1304858" y="670463"/>
                  </a:cubicBezTo>
                  <a:lnTo>
                    <a:pt x="1308096" y="667049"/>
                  </a:lnTo>
                  <a:lnTo>
                    <a:pt x="1312673" y="665951"/>
                  </a:lnTo>
                  <a:cubicBezTo>
                    <a:pt x="1324623" y="666338"/>
                    <a:pt x="1337377" y="671146"/>
                    <a:pt x="1349296" y="679586"/>
                  </a:cubicBezTo>
                  <a:lnTo>
                    <a:pt x="1352940" y="682853"/>
                  </a:lnTo>
                  <a:lnTo>
                    <a:pt x="1356730" y="669550"/>
                  </a:lnTo>
                  <a:cubicBezTo>
                    <a:pt x="1362832" y="654308"/>
                    <a:pt x="1371474" y="642198"/>
                    <a:pt x="1381631" y="634949"/>
                  </a:cubicBezTo>
                  <a:lnTo>
                    <a:pt x="1386142" y="633412"/>
                  </a:lnTo>
                  <a:lnTo>
                    <a:pt x="1390654" y="634949"/>
                  </a:lnTo>
                  <a:cubicBezTo>
                    <a:pt x="1400810" y="642198"/>
                    <a:pt x="1409451" y="654308"/>
                    <a:pt x="1415553" y="669550"/>
                  </a:cubicBezTo>
                  <a:lnTo>
                    <a:pt x="1420168" y="685748"/>
                  </a:lnTo>
                  <a:lnTo>
                    <a:pt x="1421683" y="684391"/>
                  </a:lnTo>
                  <a:cubicBezTo>
                    <a:pt x="1433601" y="675951"/>
                    <a:pt x="1446356" y="671143"/>
                    <a:pt x="1458307" y="670757"/>
                  </a:cubicBezTo>
                  <a:lnTo>
                    <a:pt x="1462883" y="671854"/>
                  </a:lnTo>
                  <a:lnTo>
                    <a:pt x="1466121" y="675268"/>
                  </a:lnTo>
                  <a:cubicBezTo>
                    <a:pt x="1468941" y="680540"/>
                    <a:pt x="1470904" y="686538"/>
                    <a:pt x="1471994" y="693036"/>
                  </a:cubicBezTo>
                  <a:lnTo>
                    <a:pt x="1472603" y="713085"/>
                  </a:lnTo>
                  <a:lnTo>
                    <a:pt x="1487529" y="709568"/>
                  </a:lnTo>
                  <a:cubicBezTo>
                    <a:pt x="1494088" y="708939"/>
                    <a:pt x="1500390" y="709283"/>
                    <a:pt x="1506212" y="710643"/>
                  </a:cubicBezTo>
                  <a:lnTo>
                    <a:pt x="1510348" y="712887"/>
                  </a:lnTo>
                  <a:lnTo>
                    <a:pt x="1512592" y="717023"/>
                  </a:lnTo>
                  <a:cubicBezTo>
                    <a:pt x="1515312" y="728667"/>
                    <a:pt x="1513968" y="742231"/>
                    <a:pt x="1508901" y="755928"/>
                  </a:cubicBezTo>
                  <a:lnTo>
                    <a:pt x="1491971" y="781747"/>
                  </a:lnTo>
                  <a:lnTo>
                    <a:pt x="1492892" y="782402"/>
                  </a:lnTo>
                  <a:lnTo>
                    <a:pt x="1495567" y="786501"/>
                  </a:lnTo>
                  <a:lnTo>
                    <a:pt x="1502670" y="774633"/>
                  </a:lnTo>
                  <a:cubicBezTo>
                    <a:pt x="1512510" y="761489"/>
                    <a:pt x="1523991" y="752028"/>
                    <a:pt x="1535678" y="747655"/>
                  </a:cubicBezTo>
                  <a:lnTo>
                    <a:pt x="1540433" y="747338"/>
                  </a:lnTo>
                  <a:lnTo>
                    <a:pt x="1544393" y="749990"/>
                  </a:lnTo>
                  <a:cubicBezTo>
                    <a:pt x="1552327" y="759621"/>
                    <a:pt x="1557540" y="773555"/>
                    <a:pt x="1559489" y="789857"/>
                  </a:cubicBezTo>
                  <a:lnTo>
                    <a:pt x="1559754" y="806698"/>
                  </a:lnTo>
                  <a:lnTo>
                    <a:pt x="1561569" y="805778"/>
                  </a:lnTo>
                  <a:cubicBezTo>
                    <a:pt x="1575265" y="800711"/>
                    <a:pt x="1588830" y="799368"/>
                    <a:pt x="1600473" y="802088"/>
                  </a:cubicBezTo>
                  <a:lnTo>
                    <a:pt x="1604609" y="804332"/>
                  </a:lnTo>
                  <a:lnTo>
                    <a:pt x="1606854" y="808468"/>
                  </a:lnTo>
                  <a:cubicBezTo>
                    <a:pt x="1608213" y="814290"/>
                    <a:pt x="1608557" y="820592"/>
                    <a:pt x="1607928" y="827151"/>
                  </a:cubicBezTo>
                  <a:lnTo>
                    <a:pt x="1603327" y="846675"/>
                  </a:lnTo>
                  <a:lnTo>
                    <a:pt x="1618655" y="847140"/>
                  </a:lnTo>
                  <a:cubicBezTo>
                    <a:pt x="1625153" y="848230"/>
                    <a:pt x="1631151" y="850194"/>
                    <a:pt x="1636423" y="853014"/>
                  </a:cubicBezTo>
                  <a:lnTo>
                    <a:pt x="1639837" y="856252"/>
                  </a:lnTo>
                  <a:lnTo>
                    <a:pt x="1640934" y="860828"/>
                  </a:lnTo>
                  <a:cubicBezTo>
                    <a:pt x="1640161" y="884729"/>
                    <a:pt x="1621701" y="911845"/>
                    <a:pt x="1591880" y="929062"/>
                  </a:cubicBezTo>
                  <a:lnTo>
                    <a:pt x="1591862" y="929070"/>
                  </a:lnTo>
                  <a:lnTo>
                    <a:pt x="1595420" y="928231"/>
                  </a:lnTo>
                  <a:cubicBezTo>
                    <a:pt x="1601615" y="927637"/>
                    <a:pt x="1607567" y="927962"/>
                    <a:pt x="1613065" y="929247"/>
                  </a:cubicBezTo>
                  <a:lnTo>
                    <a:pt x="1616972" y="931366"/>
                  </a:lnTo>
                  <a:lnTo>
                    <a:pt x="1619092" y="935273"/>
                  </a:lnTo>
                  <a:cubicBezTo>
                    <a:pt x="1621660" y="946270"/>
                    <a:pt x="1620391" y="959081"/>
                    <a:pt x="1615606" y="972017"/>
                  </a:cubicBezTo>
                  <a:lnTo>
                    <a:pt x="1599617" y="996400"/>
                  </a:lnTo>
                  <a:lnTo>
                    <a:pt x="1600487" y="997019"/>
                  </a:lnTo>
                  <a:lnTo>
                    <a:pt x="1603013" y="1000890"/>
                  </a:lnTo>
                  <a:lnTo>
                    <a:pt x="1609723" y="989681"/>
                  </a:lnTo>
                  <a:cubicBezTo>
                    <a:pt x="1619016" y="977267"/>
                    <a:pt x="1629859" y="968331"/>
                    <a:pt x="1640897" y="964201"/>
                  </a:cubicBezTo>
                  <a:lnTo>
                    <a:pt x="1645389" y="963902"/>
                  </a:lnTo>
                  <a:lnTo>
                    <a:pt x="1649129" y="966407"/>
                  </a:lnTo>
                  <a:cubicBezTo>
                    <a:pt x="1656622" y="975503"/>
                    <a:pt x="1661546" y="988663"/>
                    <a:pt x="1663387" y="1004060"/>
                  </a:cubicBezTo>
                  <a:lnTo>
                    <a:pt x="1663637" y="1019966"/>
                  </a:lnTo>
                  <a:lnTo>
                    <a:pt x="1665351" y="1019097"/>
                  </a:lnTo>
                  <a:cubicBezTo>
                    <a:pt x="1678287" y="1014312"/>
                    <a:pt x="1691098" y="1013043"/>
                    <a:pt x="1702095" y="1015612"/>
                  </a:cubicBezTo>
                  <a:lnTo>
                    <a:pt x="1706001" y="1017731"/>
                  </a:lnTo>
                  <a:lnTo>
                    <a:pt x="1708121" y="1021638"/>
                  </a:lnTo>
                  <a:cubicBezTo>
                    <a:pt x="1709405" y="1027136"/>
                    <a:pt x="1709730" y="1033088"/>
                    <a:pt x="1709136" y="1039283"/>
                  </a:cubicBezTo>
                  <a:lnTo>
                    <a:pt x="1704791" y="1057723"/>
                  </a:lnTo>
                  <a:lnTo>
                    <a:pt x="1719267" y="1058162"/>
                  </a:lnTo>
                  <a:cubicBezTo>
                    <a:pt x="1725404" y="1059191"/>
                    <a:pt x="1731069" y="1061046"/>
                    <a:pt x="1736048" y="1063710"/>
                  </a:cubicBezTo>
                  <a:lnTo>
                    <a:pt x="1739273" y="1066768"/>
                  </a:lnTo>
                  <a:lnTo>
                    <a:pt x="1740309" y="1071090"/>
                  </a:lnTo>
                  <a:cubicBezTo>
                    <a:pt x="1739579" y="1093664"/>
                    <a:pt x="1722144" y="1119274"/>
                    <a:pt x="1693979" y="1135535"/>
                  </a:cubicBezTo>
                  <a:cubicBezTo>
                    <a:pt x="1686938" y="1139600"/>
                    <a:pt x="1679726" y="1142793"/>
                    <a:pt x="1672557" y="1145128"/>
                  </a:cubicBezTo>
                  <a:lnTo>
                    <a:pt x="1654048" y="1149021"/>
                  </a:lnTo>
                  <a:lnTo>
                    <a:pt x="1654947" y="1153294"/>
                  </a:lnTo>
                  <a:cubicBezTo>
                    <a:pt x="1655761" y="1162069"/>
                    <a:pt x="1654426" y="1170185"/>
                    <a:pt x="1651022" y="1176547"/>
                  </a:cubicBezTo>
                  <a:lnTo>
                    <a:pt x="1649068" y="1178608"/>
                  </a:lnTo>
                  <a:lnTo>
                    <a:pt x="1646306" y="1179270"/>
                  </a:lnTo>
                  <a:cubicBezTo>
                    <a:pt x="1635488" y="1178920"/>
                    <a:pt x="1623579" y="1172566"/>
                    <a:pt x="1613918" y="1161819"/>
                  </a:cubicBezTo>
                  <a:lnTo>
                    <a:pt x="1613423" y="1161135"/>
                  </a:lnTo>
                  <a:lnTo>
                    <a:pt x="1597259" y="1185786"/>
                  </a:lnTo>
                  <a:cubicBezTo>
                    <a:pt x="1591510" y="1191535"/>
                    <a:pt x="1585370" y="1196485"/>
                    <a:pt x="1579050" y="1200596"/>
                  </a:cubicBezTo>
                  <a:lnTo>
                    <a:pt x="1562180" y="1209147"/>
                  </a:lnTo>
                  <a:lnTo>
                    <a:pt x="1564153" y="1213041"/>
                  </a:lnTo>
                  <a:cubicBezTo>
                    <a:pt x="1567211" y="1221307"/>
                    <a:pt x="1568022" y="1229492"/>
                    <a:pt x="1566381" y="1236519"/>
                  </a:cubicBezTo>
                  <a:lnTo>
                    <a:pt x="1565026" y="1239015"/>
                  </a:lnTo>
                  <a:lnTo>
                    <a:pt x="1562530" y="1240369"/>
                  </a:lnTo>
                  <a:cubicBezTo>
                    <a:pt x="1551990" y="1242831"/>
                    <a:pt x="1538843" y="1239776"/>
                    <a:pt x="1526729" y="1231896"/>
                  </a:cubicBezTo>
                  <a:lnTo>
                    <a:pt x="1520140" y="1226537"/>
                  </a:lnTo>
                  <a:lnTo>
                    <a:pt x="1516573" y="1232304"/>
                  </a:lnTo>
                  <a:cubicBezTo>
                    <a:pt x="1514043" y="1235371"/>
                    <a:pt x="1511207" y="1237914"/>
                    <a:pt x="1508142" y="1239818"/>
                  </a:cubicBezTo>
                  <a:lnTo>
                    <a:pt x="1505419" y="1240625"/>
                  </a:lnTo>
                  <a:lnTo>
                    <a:pt x="1502697" y="1239818"/>
                  </a:lnTo>
                  <a:cubicBezTo>
                    <a:pt x="1499632" y="1237914"/>
                    <a:pt x="1496796" y="1235371"/>
                    <a:pt x="1494266" y="1232304"/>
                  </a:cubicBezTo>
                  <a:lnTo>
                    <a:pt x="1490799" y="1226699"/>
                  </a:lnTo>
                  <a:lnTo>
                    <a:pt x="1484411" y="1231895"/>
                  </a:lnTo>
                  <a:lnTo>
                    <a:pt x="1479754" y="1233939"/>
                  </a:lnTo>
                  <a:lnTo>
                    <a:pt x="1482480" y="1235765"/>
                  </a:lnTo>
                  <a:cubicBezTo>
                    <a:pt x="1490414" y="1245396"/>
                    <a:pt x="1495627" y="1259330"/>
                    <a:pt x="1497576" y="1275632"/>
                  </a:cubicBezTo>
                  <a:lnTo>
                    <a:pt x="1497841" y="1292473"/>
                  </a:lnTo>
                  <a:lnTo>
                    <a:pt x="1499656" y="1291553"/>
                  </a:lnTo>
                  <a:cubicBezTo>
                    <a:pt x="1513352" y="1286486"/>
                    <a:pt x="1526917" y="1285143"/>
                    <a:pt x="1538560" y="1287863"/>
                  </a:cubicBezTo>
                  <a:lnTo>
                    <a:pt x="1542696" y="1290107"/>
                  </a:lnTo>
                  <a:lnTo>
                    <a:pt x="1544941" y="1294243"/>
                  </a:lnTo>
                  <a:cubicBezTo>
                    <a:pt x="1546300" y="1300065"/>
                    <a:pt x="1546644" y="1306367"/>
                    <a:pt x="1546015" y="1312926"/>
                  </a:cubicBezTo>
                  <a:lnTo>
                    <a:pt x="1541414" y="1332450"/>
                  </a:lnTo>
                  <a:lnTo>
                    <a:pt x="1556742" y="1332915"/>
                  </a:lnTo>
                  <a:cubicBezTo>
                    <a:pt x="1563240" y="1334005"/>
                    <a:pt x="1569238" y="1335969"/>
                    <a:pt x="1574510" y="1338789"/>
                  </a:cubicBezTo>
                  <a:lnTo>
                    <a:pt x="1577924" y="1342027"/>
                  </a:lnTo>
                  <a:lnTo>
                    <a:pt x="1579021" y="1346603"/>
                  </a:lnTo>
                  <a:lnTo>
                    <a:pt x="1577951" y="1349478"/>
                  </a:lnTo>
                  <a:lnTo>
                    <a:pt x="1578961" y="1350383"/>
                  </a:lnTo>
                  <a:lnTo>
                    <a:pt x="1582540" y="1337818"/>
                  </a:lnTo>
                  <a:cubicBezTo>
                    <a:pt x="1588304" y="1323422"/>
                    <a:pt x="1596465" y="1311985"/>
                    <a:pt x="1606058" y="1305138"/>
                  </a:cubicBezTo>
                  <a:lnTo>
                    <a:pt x="1610319" y="1303687"/>
                  </a:lnTo>
                  <a:lnTo>
                    <a:pt x="1614580" y="1305138"/>
                  </a:lnTo>
                  <a:cubicBezTo>
                    <a:pt x="1624172" y="1311985"/>
                    <a:pt x="1632334" y="1323422"/>
                    <a:pt x="1638097" y="1337818"/>
                  </a:cubicBezTo>
                  <a:lnTo>
                    <a:pt x="1642456" y="1353117"/>
                  </a:lnTo>
                  <a:lnTo>
                    <a:pt x="1643886" y="1351835"/>
                  </a:lnTo>
                  <a:cubicBezTo>
                    <a:pt x="1655143" y="1343864"/>
                    <a:pt x="1667189" y="1339323"/>
                    <a:pt x="1678476" y="1338958"/>
                  </a:cubicBezTo>
                  <a:lnTo>
                    <a:pt x="1682798" y="1339994"/>
                  </a:lnTo>
                  <a:lnTo>
                    <a:pt x="1685857" y="1343219"/>
                  </a:lnTo>
                  <a:cubicBezTo>
                    <a:pt x="1688521" y="1348198"/>
                    <a:pt x="1690375" y="1353863"/>
                    <a:pt x="1691404" y="1360000"/>
                  </a:cubicBezTo>
                  <a:lnTo>
                    <a:pt x="1691979" y="1378936"/>
                  </a:lnTo>
                  <a:lnTo>
                    <a:pt x="1706076" y="1375614"/>
                  </a:lnTo>
                  <a:cubicBezTo>
                    <a:pt x="1712271" y="1375020"/>
                    <a:pt x="1718223" y="1375345"/>
                    <a:pt x="1723721" y="1376630"/>
                  </a:cubicBezTo>
                  <a:lnTo>
                    <a:pt x="1727628" y="1378749"/>
                  </a:lnTo>
                  <a:lnTo>
                    <a:pt x="1729748" y="1382656"/>
                  </a:lnTo>
                  <a:cubicBezTo>
                    <a:pt x="1732316" y="1393653"/>
                    <a:pt x="1731047" y="1406464"/>
                    <a:pt x="1726262" y="1419400"/>
                  </a:cubicBezTo>
                  <a:lnTo>
                    <a:pt x="1710273" y="1443783"/>
                  </a:lnTo>
                  <a:lnTo>
                    <a:pt x="1711143" y="1444402"/>
                  </a:lnTo>
                  <a:lnTo>
                    <a:pt x="1713669" y="1448273"/>
                  </a:lnTo>
                  <a:lnTo>
                    <a:pt x="1720379" y="1437064"/>
                  </a:lnTo>
                  <a:cubicBezTo>
                    <a:pt x="1729672" y="1424650"/>
                    <a:pt x="1740515" y="1415714"/>
                    <a:pt x="1751553" y="1411584"/>
                  </a:cubicBezTo>
                  <a:lnTo>
                    <a:pt x="1756045" y="1411285"/>
                  </a:lnTo>
                  <a:lnTo>
                    <a:pt x="1759785" y="1413790"/>
                  </a:lnTo>
                  <a:cubicBezTo>
                    <a:pt x="1767278" y="1422886"/>
                    <a:pt x="1772202" y="1436046"/>
                    <a:pt x="1774043" y="1451443"/>
                  </a:cubicBezTo>
                  <a:lnTo>
                    <a:pt x="1774293" y="1467349"/>
                  </a:lnTo>
                  <a:lnTo>
                    <a:pt x="1776007" y="1466481"/>
                  </a:lnTo>
                  <a:cubicBezTo>
                    <a:pt x="1788943" y="1461695"/>
                    <a:pt x="1801754" y="1460426"/>
                    <a:pt x="1812751" y="1462995"/>
                  </a:cubicBezTo>
                  <a:lnTo>
                    <a:pt x="1816657" y="1465115"/>
                  </a:lnTo>
                  <a:lnTo>
                    <a:pt x="1818777" y="1469021"/>
                  </a:lnTo>
                  <a:cubicBezTo>
                    <a:pt x="1820061" y="1474520"/>
                    <a:pt x="1820386" y="1480472"/>
                    <a:pt x="1819792" y="1486666"/>
                  </a:cubicBezTo>
                  <a:lnTo>
                    <a:pt x="1815447" y="1505106"/>
                  </a:lnTo>
                  <a:lnTo>
                    <a:pt x="1829923" y="1505546"/>
                  </a:lnTo>
                  <a:cubicBezTo>
                    <a:pt x="1836060" y="1506575"/>
                    <a:pt x="1841725" y="1508430"/>
                    <a:pt x="1846704" y="1511093"/>
                  </a:cubicBezTo>
                  <a:lnTo>
                    <a:pt x="1849929" y="1514152"/>
                  </a:lnTo>
                  <a:lnTo>
                    <a:pt x="1850965" y="1518474"/>
                  </a:lnTo>
                  <a:cubicBezTo>
                    <a:pt x="1850235" y="1541048"/>
                    <a:pt x="1832800" y="1566658"/>
                    <a:pt x="1804635" y="1582919"/>
                  </a:cubicBezTo>
                  <a:cubicBezTo>
                    <a:pt x="1797594" y="1586984"/>
                    <a:pt x="1790382" y="1590177"/>
                    <a:pt x="1783213" y="1592512"/>
                  </a:cubicBezTo>
                  <a:lnTo>
                    <a:pt x="1764704" y="1596405"/>
                  </a:lnTo>
                  <a:lnTo>
                    <a:pt x="1765603" y="1600677"/>
                  </a:lnTo>
                  <a:cubicBezTo>
                    <a:pt x="1766417" y="1609452"/>
                    <a:pt x="1765082" y="1617568"/>
                    <a:pt x="1761678" y="1623931"/>
                  </a:cubicBezTo>
                  <a:lnTo>
                    <a:pt x="1759724" y="1625991"/>
                  </a:lnTo>
                  <a:lnTo>
                    <a:pt x="1756962" y="1626653"/>
                  </a:lnTo>
                  <a:cubicBezTo>
                    <a:pt x="1746144" y="1626303"/>
                    <a:pt x="1734235" y="1619950"/>
                    <a:pt x="1724574" y="1609203"/>
                  </a:cubicBezTo>
                  <a:lnTo>
                    <a:pt x="1724079" y="1608519"/>
                  </a:lnTo>
                  <a:lnTo>
                    <a:pt x="1707915" y="1633169"/>
                  </a:lnTo>
                  <a:cubicBezTo>
                    <a:pt x="1702166" y="1638919"/>
                    <a:pt x="1696026" y="1643869"/>
                    <a:pt x="1689706" y="1647980"/>
                  </a:cubicBezTo>
                  <a:lnTo>
                    <a:pt x="1672836" y="1656531"/>
                  </a:lnTo>
                  <a:lnTo>
                    <a:pt x="1674809" y="1660425"/>
                  </a:lnTo>
                  <a:cubicBezTo>
                    <a:pt x="1677867" y="1668690"/>
                    <a:pt x="1678678" y="1676876"/>
                    <a:pt x="1677037" y="1683902"/>
                  </a:cubicBezTo>
                  <a:lnTo>
                    <a:pt x="1675682" y="1686398"/>
                  </a:lnTo>
                  <a:lnTo>
                    <a:pt x="1673186" y="1687752"/>
                  </a:lnTo>
                  <a:cubicBezTo>
                    <a:pt x="1662646" y="1690214"/>
                    <a:pt x="1649499" y="1687160"/>
                    <a:pt x="1637385" y="1679279"/>
                  </a:cubicBezTo>
                  <a:lnTo>
                    <a:pt x="1637227" y="1679151"/>
                  </a:lnTo>
                  <a:lnTo>
                    <a:pt x="1634472" y="1690842"/>
                  </a:lnTo>
                  <a:lnTo>
                    <a:pt x="1648948" y="1691282"/>
                  </a:lnTo>
                  <a:cubicBezTo>
                    <a:pt x="1655085" y="1692311"/>
                    <a:pt x="1660750" y="1694166"/>
                    <a:pt x="1665729" y="1696829"/>
                  </a:cubicBezTo>
                  <a:lnTo>
                    <a:pt x="1668954" y="1699888"/>
                  </a:lnTo>
                  <a:lnTo>
                    <a:pt x="1669990" y="1704210"/>
                  </a:lnTo>
                  <a:cubicBezTo>
                    <a:pt x="1669260" y="1726784"/>
                    <a:pt x="1651825" y="1752394"/>
                    <a:pt x="1623660" y="1768655"/>
                  </a:cubicBezTo>
                  <a:cubicBezTo>
                    <a:pt x="1616619" y="1772720"/>
                    <a:pt x="1609407" y="1775913"/>
                    <a:pt x="1602238" y="1778248"/>
                  </a:cubicBezTo>
                  <a:lnTo>
                    <a:pt x="1583729" y="1782141"/>
                  </a:lnTo>
                  <a:lnTo>
                    <a:pt x="1584628" y="1786413"/>
                  </a:lnTo>
                  <a:cubicBezTo>
                    <a:pt x="1585442" y="1795188"/>
                    <a:pt x="1584107" y="1803304"/>
                    <a:pt x="1580703" y="1809667"/>
                  </a:cubicBezTo>
                  <a:lnTo>
                    <a:pt x="1578749" y="1811727"/>
                  </a:lnTo>
                  <a:lnTo>
                    <a:pt x="1575987" y="1812389"/>
                  </a:lnTo>
                  <a:cubicBezTo>
                    <a:pt x="1565169" y="1812039"/>
                    <a:pt x="1553260" y="1805686"/>
                    <a:pt x="1543599" y="1794939"/>
                  </a:cubicBezTo>
                  <a:lnTo>
                    <a:pt x="1543104" y="1794255"/>
                  </a:lnTo>
                  <a:lnTo>
                    <a:pt x="1526940" y="1818905"/>
                  </a:lnTo>
                  <a:cubicBezTo>
                    <a:pt x="1521191" y="1824655"/>
                    <a:pt x="1515051" y="1829605"/>
                    <a:pt x="1508731" y="1833716"/>
                  </a:cubicBezTo>
                  <a:lnTo>
                    <a:pt x="1491861" y="1842267"/>
                  </a:lnTo>
                  <a:lnTo>
                    <a:pt x="1493834" y="1846161"/>
                  </a:lnTo>
                  <a:lnTo>
                    <a:pt x="1494368" y="1851787"/>
                  </a:lnTo>
                  <a:lnTo>
                    <a:pt x="1508844" y="1857176"/>
                  </a:lnTo>
                  <a:lnTo>
                    <a:pt x="1512286" y="1860262"/>
                  </a:lnTo>
                  <a:lnTo>
                    <a:pt x="1515865" y="1847698"/>
                  </a:lnTo>
                  <a:cubicBezTo>
                    <a:pt x="1521629" y="1833302"/>
                    <a:pt x="1529790" y="1821864"/>
                    <a:pt x="1539383" y="1815018"/>
                  </a:cubicBezTo>
                  <a:lnTo>
                    <a:pt x="1543644" y="1813566"/>
                  </a:lnTo>
                  <a:lnTo>
                    <a:pt x="1547905" y="1815018"/>
                  </a:lnTo>
                  <a:cubicBezTo>
                    <a:pt x="1557497" y="1821864"/>
                    <a:pt x="1565659" y="1833302"/>
                    <a:pt x="1571422" y="1847698"/>
                  </a:cubicBezTo>
                  <a:lnTo>
                    <a:pt x="1575781" y="1862997"/>
                  </a:lnTo>
                  <a:lnTo>
                    <a:pt x="1577211" y="1861714"/>
                  </a:lnTo>
                  <a:cubicBezTo>
                    <a:pt x="1588468" y="1853744"/>
                    <a:pt x="1600514" y="1849203"/>
                    <a:pt x="1611801" y="1848837"/>
                  </a:cubicBezTo>
                  <a:lnTo>
                    <a:pt x="1616123" y="1849874"/>
                  </a:lnTo>
                  <a:lnTo>
                    <a:pt x="1619182" y="1853099"/>
                  </a:lnTo>
                  <a:cubicBezTo>
                    <a:pt x="1621846" y="1858077"/>
                    <a:pt x="1623700" y="1863742"/>
                    <a:pt x="1624729" y="1869880"/>
                  </a:cubicBezTo>
                  <a:lnTo>
                    <a:pt x="1625304" y="1888816"/>
                  </a:lnTo>
                  <a:lnTo>
                    <a:pt x="1639401" y="1885494"/>
                  </a:lnTo>
                  <a:cubicBezTo>
                    <a:pt x="1645596" y="1884900"/>
                    <a:pt x="1651548" y="1885225"/>
                    <a:pt x="1657046" y="1886509"/>
                  </a:cubicBezTo>
                  <a:lnTo>
                    <a:pt x="1660953" y="1888629"/>
                  </a:lnTo>
                  <a:lnTo>
                    <a:pt x="1663073" y="1892535"/>
                  </a:lnTo>
                  <a:cubicBezTo>
                    <a:pt x="1665641" y="1903532"/>
                    <a:pt x="1664372" y="1916343"/>
                    <a:pt x="1659587" y="1929279"/>
                  </a:cubicBezTo>
                  <a:lnTo>
                    <a:pt x="1643598" y="1953663"/>
                  </a:lnTo>
                  <a:lnTo>
                    <a:pt x="1644468" y="1954281"/>
                  </a:lnTo>
                  <a:lnTo>
                    <a:pt x="1646994" y="1958153"/>
                  </a:lnTo>
                  <a:lnTo>
                    <a:pt x="1653704" y="1946943"/>
                  </a:lnTo>
                  <a:cubicBezTo>
                    <a:pt x="1662997" y="1934529"/>
                    <a:pt x="1673840" y="1925594"/>
                    <a:pt x="1684878" y="1921463"/>
                  </a:cubicBezTo>
                  <a:lnTo>
                    <a:pt x="1689370" y="1921164"/>
                  </a:lnTo>
                  <a:lnTo>
                    <a:pt x="1693110" y="1923669"/>
                  </a:lnTo>
                  <a:cubicBezTo>
                    <a:pt x="1700603" y="1932765"/>
                    <a:pt x="1705527" y="1945925"/>
                    <a:pt x="1707368" y="1961322"/>
                  </a:cubicBezTo>
                  <a:lnTo>
                    <a:pt x="1707618" y="1977228"/>
                  </a:lnTo>
                  <a:lnTo>
                    <a:pt x="1709332" y="1976360"/>
                  </a:lnTo>
                  <a:cubicBezTo>
                    <a:pt x="1722268" y="1971574"/>
                    <a:pt x="1735079" y="1970305"/>
                    <a:pt x="1746076" y="1972874"/>
                  </a:cubicBezTo>
                  <a:lnTo>
                    <a:pt x="1749982" y="1974994"/>
                  </a:lnTo>
                  <a:lnTo>
                    <a:pt x="1752102" y="1978900"/>
                  </a:lnTo>
                  <a:cubicBezTo>
                    <a:pt x="1753386" y="1984399"/>
                    <a:pt x="1753711" y="1990351"/>
                    <a:pt x="1753117" y="1996545"/>
                  </a:cubicBezTo>
                  <a:lnTo>
                    <a:pt x="1748772" y="2014985"/>
                  </a:lnTo>
                  <a:lnTo>
                    <a:pt x="1763248" y="2015425"/>
                  </a:lnTo>
                  <a:cubicBezTo>
                    <a:pt x="1769385" y="2016454"/>
                    <a:pt x="1775050" y="2018309"/>
                    <a:pt x="1780029" y="2020972"/>
                  </a:cubicBezTo>
                  <a:lnTo>
                    <a:pt x="1783254" y="2024031"/>
                  </a:lnTo>
                  <a:lnTo>
                    <a:pt x="1784290" y="2028353"/>
                  </a:lnTo>
                  <a:cubicBezTo>
                    <a:pt x="1783560" y="2050927"/>
                    <a:pt x="1766125" y="2076537"/>
                    <a:pt x="1737960" y="2092798"/>
                  </a:cubicBezTo>
                  <a:cubicBezTo>
                    <a:pt x="1730919" y="2096863"/>
                    <a:pt x="1723707" y="2100056"/>
                    <a:pt x="1716538" y="2102391"/>
                  </a:cubicBezTo>
                  <a:lnTo>
                    <a:pt x="1698029" y="2106284"/>
                  </a:lnTo>
                  <a:lnTo>
                    <a:pt x="1698928" y="2110556"/>
                  </a:lnTo>
                  <a:cubicBezTo>
                    <a:pt x="1699742" y="2119331"/>
                    <a:pt x="1698407" y="2127447"/>
                    <a:pt x="1695003" y="2133810"/>
                  </a:cubicBezTo>
                  <a:lnTo>
                    <a:pt x="1693049" y="2135870"/>
                  </a:lnTo>
                  <a:lnTo>
                    <a:pt x="1690287" y="2136532"/>
                  </a:lnTo>
                  <a:cubicBezTo>
                    <a:pt x="1679469" y="2136182"/>
                    <a:pt x="1667560" y="2129829"/>
                    <a:pt x="1657899" y="2119082"/>
                  </a:cubicBezTo>
                  <a:lnTo>
                    <a:pt x="1657404" y="2118398"/>
                  </a:lnTo>
                  <a:lnTo>
                    <a:pt x="1641240" y="2143048"/>
                  </a:lnTo>
                  <a:cubicBezTo>
                    <a:pt x="1635491" y="2148798"/>
                    <a:pt x="1629351" y="2153748"/>
                    <a:pt x="1623031" y="2157859"/>
                  </a:cubicBezTo>
                  <a:lnTo>
                    <a:pt x="1606161" y="2166410"/>
                  </a:lnTo>
                  <a:lnTo>
                    <a:pt x="1608134" y="2170304"/>
                  </a:lnTo>
                  <a:cubicBezTo>
                    <a:pt x="1611192" y="2178569"/>
                    <a:pt x="1612003" y="2186755"/>
                    <a:pt x="1610362" y="2193781"/>
                  </a:cubicBezTo>
                  <a:lnTo>
                    <a:pt x="1609007" y="2196277"/>
                  </a:lnTo>
                  <a:lnTo>
                    <a:pt x="1606511" y="2197631"/>
                  </a:lnTo>
                  <a:cubicBezTo>
                    <a:pt x="1595971" y="2200093"/>
                    <a:pt x="1582824" y="2197039"/>
                    <a:pt x="1570710" y="2189158"/>
                  </a:cubicBezTo>
                  <a:lnTo>
                    <a:pt x="1564121" y="2183799"/>
                  </a:lnTo>
                  <a:lnTo>
                    <a:pt x="1560554" y="2189567"/>
                  </a:lnTo>
                  <a:cubicBezTo>
                    <a:pt x="1558024" y="2192634"/>
                    <a:pt x="1555188" y="2195176"/>
                    <a:pt x="1552123" y="2197080"/>
                  </a:cubicBezTo>
                  <a:lnTo>
                    <a:pt x="1549400" y="2197888"/>
                  </a:lnTo>
                  <a:lnTo>
                    <a:pt x="1546678" y="2197080"/>
                  </a:lnTo>
                  <a:cubicBezTo>
                    <a:pt x="1543613" y="2195176"/>
                    <a:pt x="1540777" y="2192634"/>
                    <a:pt x="1538247" y="2189567"/>
                  </a:cubicBezTo>
                  <a:lnTo>
                    <a:pt x="1534780" y="2183962"/>
                  </a:lnTo>
                  <a:lnTo>
                    <a:pt x="1528392" y="2189158"/>
                  </a:lnTo>
                  <a:cubicBezTo>
                    <a:pt x="1516278" y="2197038"/>
                    <a:pt x="1503131" y="2200093"/>
                    <a:pt x="1492591" y="2197631"/>
                  </a:cubicBezTo>
                  <a:lnTo>
                    <a:pt x="1490095" y="2196277"/>
                  </a:lnTo>
                  <a:lnTo>
                    <a:pt x="1488740" y="2193781"/>
                  </a:lnTo>
                  <a:cubicBezTo>
                    <a:pt x="1487099" y="2186754"/>
                    <a:pt x="1487910" y="2178569"/>
                    <a:pt x="1490968" y="2170303"/>
                  </a:cubicBezTo>
                  <a:lnTo>
                    <a:pt x="1493435" y="2165435"/>
                  </a:lnTo>
                  <a:lnTo>
                    <a:pt x="1488375" y="2163391"/>
                  </a:lnTo>
                  <a:cubicBezTo>
                    <a:pt x="1478704" y="2158498"/>
                    <a:pt x="1469202" y="2151672"/>
                    <a:pt x="1460578" y="2143048"/>
                  </a:cubicBezTo>
                  <a:lnTo>
                    <a:pt x="1447522" y="2123138"/>
                  </a:lnTo>
                  <a:lnTo>
                    <a:pt x="1441011" y="2132000"/>
                  </a:lnTo>
                  <a:cubicBezTo>
                    <a:pt x="1436433" y="2136307"/>
                    <a:pt x="1431378" y="2139397"/>
                    <a:pt x="1426199" y="2140966"/>
                  </a:cubicBezTo>
                  <a:lnTo>
                    <a:pt x="1423360" y="2141041"/>
                  </a:lnTo>
                  <a:lnTo>
                    <a:pt x="1420939" y="2139556"/>
                  </a:lnTo>
                  <a:cubicBezTo>
                    <a:pt x="1416005" y="2134292"/>
                    <a:pt x="1412614" y="2126798"/>
                    <a:pt x="1411129" y="2118111"/>
                  </a:cubicBezTo>
                  <a:lnTo>
                    <a:pt x="1410832" y="2112661"/>
                  </a:lnTo>
                  <a:lnTo>
                    <a:pt x="1405428" y="2113421"/>
                  </a:lnTo>
                  <a:cubicBezTo>
                    <a:pt x="1394606" y="2114019"/>
                    <a:pt x="1382964" y="2112859"/>
                    <a:pt x="1371183" y="2109702"/>
                  </a:cubicBezTo>
                  <a:lnTo>
                    <a:pt x="1351733" y="2099900"/>
                  </a:lnTo>
                  <a:lnTo>
                    <a:pt x="1352007" y="2102788"/>
                  </a:lnTo>
                  <a:lnTo>
                    <a:pt x="1350574" y="2105431"/>
                  </a:lnTo>
                  <a:lnTo>
                    <a:pt x="1347931" y="2106865"/>
                  </a:lnTo>
                  <a:cubicBezTo>
                    <a:pt x="1336771" y="2109471"/>
                    <a:pt x="1322851" y="2106237"/>
                    <a:pt x="1310025" y="2097893"/>
                  </a:cubicBezTo>
                  <a:lnTo>
                    <a:pt x="1303049" y="2092219"/>
                  </a:lnTo>
                  <a:lnTo>
                    <a:pt x="1299271" y="2098326"/>
                  </a:lnTo>
                  <a:cubicBezTo>
                    <a:pt x="1296592" y="2101573"/>
                    <a:pt x="1293590" y="2104265"/>
                    <a:pt x="1290345" y="2106281"/>
                  </a:cubicBezTo>
                  <a:lnTo>
                    <a:pt x="1287462" y="2107136"/>
                  </a:lnTo>
                  <a:lnTo>
                    <a:pt x="1284580" y="2106281"/>
                  </a:lnTo>
                  <a:cubicBezTo>
                    <a:pt x="1281335" y="2104265"/>
                    <a:pt x="1278332" y="2101573"/>
                    <a:pt x="1275653" y="2098326"/>
                  </a:cubicBezTo>
                  <a:lnTo>
                    <a:pt x="1271982" y="2092391"/>
                  </a:lnTo>
                  <a:lnTo>
                    <a:pt x="1265218" y="2097893"/>
                  </a:lnTo>
                  <a:cubicBezTo>
                    <a:pt x="1252392" y="2106236"/>
                    <a:pt x="1238472" y="2109471"/>
                    <a:pt x="1227313" y="2106864"/>
                  </a:cubicBezTo>
                  <a:lnTo>
                    <a:pt x="1224670" y="2105431"/>
                  </a:lnTo>
                  <a:lnTo>
                    <a:pt x="1223236" y="2102788"/>
                  </a:lnTo>
                  <a:cubicBezTo>
                    <a:pt x="1221498" y="2095348"/>
                    <a:pt x="1222357" y="2086681"/>
                    <a:pt x="1225594" y="2077930"/>
                  </a:cubicBezTo>
                  <a:lnTo>
                    <a:pt x="1228207" y="2072775"/>
                  </a:lnTo>
                  <a:lnTo>
                    <a:pt x="1222849" y="2070611"/>
                  </a:lnTo>
                  <a:cubicBezTo>
                    <a:pt x="1212610" y="2065431"/>
                    <a:pt x="1202548" y="2058203"/>
                    <a:pt x="1193418" y="2049072"/>
                  </a:cubicBezTo>
                  <a:lnTo>
                    <a:pt x="1179592" y="2027986"/>
                  </a:lnTo>
                  <a:lnTo>
                    <a:pt x="1172700" y="2037366"/>
                  </a:lnTo>
                  <a:cubicBezTo>
                    <a:pt x="1167852" y="2041927"/>
                    <a:pt x="1162501" y="2045198"/>
                    <a:pt x="1157017" y="2046859"/>
                  </a:cubicBezTo>
                  <a:lnTo>
                    <a:pt x="1154012" y="2046939"/>
                  </a:lnTo>
                  <a:lnTo>
                    <a:pt x="1151448" y="2045367"/>
                  </a:lnTo>
                  <a:lnTo>
                    <a:pt x="1149000" y="2040015"/>
                  </a:lnTo>
                  <a:lnTo>
                    <a:pt x="1137885" y="2049935"/>
                  </a:lnTo>
                  <a:cubicBezTo>
                    <a:pt x="1130844" y="2054000"/>
                    <a:pt x="1123632" y="2057193"/>
                    <a:pt x="1116463" y="2059528"/>
                  </a:cubicBezTo>
                  <a:lnTo>
                    <a:pt x="1097954" y="2063421"/>
                  </a:lnTo>
                  <a:lnTo>
                    <a:pt x="1098853" y="2067693"/>
                  </a:lnTo>
                  <a:cubicBezTo>
                    <a:pt x="1099667" y="2076468"/>
                    <a:pt x="1098332" y="2084584"/>
                    <a:pt x="1094928" y="2090947"/>
                  </a:cubicBezTo>
                  <a:lnTo>
                    <a:pt x="1092974" y="2093007"/>
                  </a:lnTo>
                  <a:lnTo>
                    <a:pt x="1090212" y="2093669"/>
                  </a:lnTo>
                  <a:cubicBezTo>
                    <a:pt x="1079394" y="2093319"/>
                    <a:pt x="1067485" y="2086966"/>
                    <a:pt x="1057824" y="2076219"/>
                  </a:cubicBezTo>
                  <a:lnTo>
                    <a:pt x="1057329" y="2075535"/>
                  </a:lnTo>
                  <a:lnTo>
                    <a:pt x="1041165" y="2100185"/>
                  </a:lnTo>
                  <a:cubicBezTo>
                    <a:pt x="1035416" y="2105935"/>
                    <a:pt x="1029276" y="2110885"/>
                    <a:pt x="1022956" y="2114996"/>
                  </a:cubicBezTo>
                  <a:lnTo>
                    <a:pt x="1006086" y="2123547"/>
                  </a:lnTo>
                  <a:lnTo>
                    <a:pt x="1008059" y="2127441"/>
                  </a:lnTo>
                  <a:cubicBezTo>
                    <a:pt x="1011117" y="2135706"/>
                    <a:pt x="1011928" y="2143892"/>
                    <a:pt x="1010287" y="2150918"/>
                  </a:cubicBezTo>
                  <a:lnTo>
                    <a:pt x="1008932" y="2153414"/>
                  </a:lnTo>
                  <a:lnTo>
                    <a:pt x="1006436" y="2154768"/>
                  </a:lnTo>
                  <a:cubicBezTo>
                    <a:pt x="995896" y="2157230"/>
                    <a:pt x="982749" y="2154176"/>
                    <a:pt x="970635" y="2146295"/>
                  </a:cubicBezTo>
                  <a:lnTo>
                    <a:pt x="964046" y="2140936"/>
                  </a:lnTo>
                  <a:lnTo>
                    <a:pt x="960479" y="2146704"/>
                  </a:lnTo>
                  <a:cubicBezTo>
                    <a:pt x="957949" y="2149771"/>
                    <a:pt x="955113" y="2152313"/>
                    <a:pt x="952048" y="2154217"/>
                  </a:cubicBezTo>
                  <a:lnTo>
                    <a:pt x="949325" y="2155025"/>
                  </a:lnTo>
                  <a:lnTo>
                    <a:pt x="946603" y="2154217"/>
                  </a:lnTo>
                  <a:cubicBezTo>
                    <a:pt x="943538" y="2152313"/>
                    <a:pt x="940702" y="2149771"/>
                    <a:pt x="938172" y="2146704"/>
                  </a:cubicBezTo>
                  <a:lnTo>
                    <a:pt x="934705" y="2141099"/>
                  </a:lnTo>
                  <a:lnTo>
                    <a:pt x="928317" y="2146295"/>
                  </a:lnTo>
                  <a:cubicBezTo>
                    <a:pt x="916203" y="2154175"/>
                    <a:pt x="903055" y="2157230"/>
                    <a:pt x="892515" y="2154768"/>
                  </a:cubicBezTo>
                  <a:lnTo>
                    <a:pt x="890019" y="2153414"/>
                  </a:lnTo>
                  <a:lnTo>
                    <a:pt x="888665" y="2150918"/>
                  </a:lnTo>
                  <a:cubicBezTo>
                    <a:pt x="887024" y="2143891"/>
                    <a:pt x="887834" y="2135706"/>
                    <a:pt x="890892" y="2127440"/>
                  </a:cubicBezTo>
                  <a:lnTo>
                    <a:pt x="893360" y="2122572"/>
                  </a:lnTo>
                  <a:lnTo>
                    <a:pt x="888299" y="2120528"/>
                  </a:lnTo>
                  <a:cubicBezTo>
                    <a:pt x="878629" y="2115635"/>
                    <a:pt x="869126" y="2108809"/>
                    <a:pt x="860502" y="2100185"/>
                  </a:cubicBezTo>
                  <a:lnTo>
                    <a:pt x="847447" y="2080275"/>
                  </a:lnTo>
                  <a:lnTo>
                    <a:pt x="840936" y="2089137"/>
                  </a:lnTo>
                  <a:cubicBezTo>
                    <a:pt x="836357" y="2093444"/>
                    <a:pt x="831303" y="2096534"/>
                    <a:pt x="826124" y="2098103"/>
                  </a:cubicBezTo>
                  <a:lnTo>
                    <a:pt x="823285" y="2098178"/>
                  </a:lnTo>
                  <a:lnTo>
                    <a:pt x="820864" y="2096693"/>
                  </a:lnTo>
                  <a:cubicBezTo>
                    <a:pt x="815929" y="2091429"/>
                    <a:pt x="812539" y="2083935"/>
                    <a:pt x="811054" y="2075248"/>
                  </a:cubicBezTo>
                  <a:lnTo>
                    <a:pt x="810757" y="2069798"/>
                  </a:lnTo>
                  <a:lnTo>
                    <a:pt x="805352" y="2070558"/>
                  </a:lnTo>
                  <a:cubicBezTo>
                    <a:pt x="794531" y="2071156"/>
                    <a:pt x="782888" y="2069996"/>
                    <a:pt x="771108" y="2066839"/>
                  </a:cubicBezTo>
                  <a:lnTo>
                    <a:pt x="746964" y="2054671"/>
                  </a:lnTo>
                  <a:lnTo>
                    <a:pt x="737206" y="2062609"/>
                  </a:lnTo>
                  <a:lnTo>
                    <a:pt x="720335" y="2071160"/>
                  </a:lnTo>
                  <a:lnTo>
                    <a:pt x="722309" y="2075054"/>
                  </a:lnTo>
                  <a:cubicBezTo>
                    <a:pt x="725367" y="2083319"/>
                    <a:pt x="726177" y="2091505"/>
                    <a:pt x="724536" y="2098531"/>
                  </a:cubicBezTo>
                  <a:lnTo>
                    <a:pt x="723182" y="2101027"/>
                  </a:lnTo>
                  <a:lnTo>
                    <a:pt x="720686" y="2102381"/>
                  </a:lnTo>
                  <a:cubicBezTo>
                    <a:pt x="710146" y="2104843"/>
                    <a:pt x="696999" y="2101789"/>
                    <a:pt x="684885" y="2093908"/>
                  </a:cubicBezTo>
                  <a:lnTo>
                    <a:pt x="678296" y="2088549"/>
                  </a:lnTo>
                  <a:lnTo>
                    <a:pt x="674728" y="2094317"/>
                  </a:lnTo>
                  <a:cubicBezTo>
                    <a:pt x="672198" y="2097384"/>
                    <a:pt x="669362" y="2099926"/>
                    <a:pt x="666298" y="2101830"/>
                  </a:cubicBezTo>
                  <a:lnTo>
                    <a:pt x="663575" y="2102638"/>
                  </a:lnTo>
                  <a:lnTo>
                    <a:pt x="660853" y="2101830"/>
                  </a:lnTo>
                  <a:cubicBezTo>
                    <a:pt x="657788" y="2099926"/>
                    <a:pt x="654952" y="2097384"/>
                    <a:pt x="652422" y="2094317"/>
                  </a:cubicBezTo>
                  <a:lnTo>
                    <a:pt x="648955" y="2088712"/>
                  </a:lnTo>
                  <a:lnTo>
                    <a:pt x="642566" y="2093908"/>
                  </a:lnTo>
                  <a:cubicBezTo>
                    <a:pt x="630452" y="2101788"/>
                    <a:pt x="617305" y="2104843"/>
                    <a:pt x="606765" y="2102381"/>
                  </a:cubicBezTo>
                  <a:lnTo>
                    <a:pt x="604269" y="2101027"/>
                  </a:lnTo>
                  <a:lnTo>
                    <a:pt x="602915" y="2098531"/>
                  </a:lnTo>
                  <a:cubicBezTo>
                    <a:pt x="601274" y="2091504"/>
                    <a:pt x="602084" y="2083319"/>
                    <a:pt x="605142" y="2075053"/>
                  </a:cubicBezTo>
                  <a:lnTo>
                    <a:pt x="607610" y="2070185"/>
                  </a:lnTo>
                  <a:lnTo>
                    <a:pt x="602549" y="2068141"/>
                  </a:lnTo>
                  <a:cubicBezTo>
                    <a:pt x="592879" y="2063248"/>
                    <a:pt x="583376" y="2056422"/>
                    <a:pt x="574752" y="2047798"/>
                  </a:cubicBezTo>
                  <a:lnTo>
                    <a:pt x="561697" y="2027888"/>
                  </a:lnTo>
                  <a:lnTo>
                    <a:pt x="555186" y="2036750"/>
                  </a:lnTo>
                  <a:cubicBezTo>
                    <a:pt x="550607" y="2041057"/>
                    <a:pt x="545553" y="2044147"/>
                    <a:pt x="540374" y="2045716"/>
                  </a:cubicBezTo>
                  <a:lnTo>
                    <a:pt x="537535" y="2045791"/>
                  </a:lnTo>
                  <a:lnTo>
                    <a:pt x="535114" y="2044306"/>
                  </a:lnTo>
                  <a:cubicBezTo>
                    <a:pt x="530179" y="2039042"/>
                    <a:pt x="526789" y="2031548"/>
                    <a:pt x="525304" y="2022861"/>
                  </a:cubicBezTo>
                  <a:lnTo>
                    <a:pt x="525007" y="2017411"/>
                  </a:lnTo>
                  <a:lnTo>
                    <a:pt x="519602" y="2018171"/>
                  </a:lnTo>
                  <a:cubicBezTo>
                    <a:pt x="508781" y="2018769"/>
                    <a:pt x="497138" y="2017609"/>
                    <a:pt x="485358" y="2014452"/>
                  </a:cubicBezTo>
                  <a:lnTo>
                    <a:pt x="470075" y="2006750"/>
                  </a:lnTo>
                  <a:lnTo>
                    <a:pt x="467157" y="2010721"/>
                  </a:lnTo>
                  <a:cubicBezTo>
                    <a:pt x="462310" y="2015281"/>
                    <a:pt x="456959" y="2018552"/>
                    <a:pt x="451475" y="2020213"/>
                  </a:cubicBezTo>
                  <a:lnTo>
                    <a:pt x="448469" y="2020293"/>
                  </a:lnTo>
                  <a:lnTo>
                    <a:pt x="445906" y="2018721"/>
                  </a:lnTo>
                  <a:cubicBezTo>
                    <a:pt x="440681" y="2013147"/>
                    <a:pt x="437091" y="2005212"/>
                    <a:pt x="435519" y="1996014"/>
                  </a:cubicBezTo>
                  <a:lnTo>
                    <a:pt x="435204" y="1990244"/>
                  </a:lnTo>
                  <a:lnTo>
                    <a:pt x="429482" y="1991049"/>
                  </a:lnTo>
                  <a:cubicBezTo>
                    <a:pt x="418025" y="1991682"/>
                    <a:pt x="405698" y="1990453"/>
                    <a:pt x="393225" y="1987111"/>
                  </a:cubicBezTo>
                  <a:lnTo>
                    <a:pt x="370708" y="1975763"/>
                  </a:lnTo>
                  <a:lnTo>
                    <a:pt x="369430" y="1987333"/>
                  </a:lnTo>
                  <a:cubicBezTo>
                    <a:pt x="367512" y="1993706"/>
                    <a:pt x="364513" y="1999214"/>
                    <a:pt x="360595" y="2003395"/>
                  </a:cubicBezTo>
                  <a:lnTo>
                    <a:pt x="358032" y="2004967"/>
                  </a:lnTo>
                  <a:lnTo>
                    <a:pt x="355026" y="2004887"/>
                  </a:lnTo>
                  <a:cubicBezTo>
                    <a:pt x="347714" y="2002672"/>
                    <a:pt x="340638" y="1997596"/>
                    <a:pt x="334677" y="1990416"/>
                  </a:cubicBezTo>
                  <a:lnTo>
                    <a:pt x="331519" y="1985576"/>
                  </a:lnTo>
                  <a:lnTo>
                    <a:pt x="326966" y="1989134"/>
                  </a:lnTo>
                  <a:cubicBezTo>
                    <a:pt x="317361" y="1995411"/>
                    <a:pt x="306071" y="2000511"/>
                    <a:pt x="293598" y="2003853"/>
                  </a:cubicBezTo>
                  <a:cubicBezTo>
                    <a:pt x="260337" y="2012765"/>
                    <a:pt x="228110" y="2006645"/>
                    <a:pt x="210663" y="1990291"/>
                  </a:cubicBezTo>
                  <a:lnTo>
                    <a:pt x="208203" y="1986279"/>
                  </a:lnTo>
                  <a:lnTo>
                    <a:pt x="208327" y="1981575"/>
                  </a:lnTo>
                  <a:cubicBezTo>
                    <a:pt x="210060" y="1975853"/>
                    <a:pt x="212913" y="1970224"/>
                    <a:pt x="216738" y="1964858"/>
                  </a:cubicBezTo>
                  <a:lnTo>
                    <a:pt x="225292" y="1955768"/>
                  </a:lnTo>
                  <a:lnTo>
                    <a:pt x="221957" y="1954676"/>
                  </a:lnTo>
                  <a:cubicBezTo>
                    <a:pt x="208689" y="1948574"/>
                    <a:pt x="198148" y="1939933"/>
                    <a:pt x="191838" y="1929776"/>
                  </a:cubicBezTo>
                  <a:lnTo>
                    <a:pt x="190500" y="1925265"/>
                  </a:lnTo>
                  <a:lnTo>
                    <a:pt x="191838" y="1920753"/>
                  </a:lnTo>
                  <a:cubicBezTo>
                    <a:pt x="198148" y="1910597"/>
                    <a:pt x="208689" y="1901956"/>
                    <a:pt x="221957" y="1895853"/>
                  </a:cubicBezTo>
                  <a:lnTo>
                    <a:pt x="226609" y="1894331"/>
                  </a:lnTo>
                  <a:lnTo>
                    <a:pt x="216983" y="1884397"/>
                  </a:lnTo>
                  <a:cubicBezTo>
                    <a:pt x="206834" y="1871491"/>
                    <a:pt x="200667" y="1857953"/>
                    <a:pt x="199468" y="1845532"/>
                  </a:cubicBezTo>
                  <a:lnTo>
                    <a:pt x="200393" y="1840857"/>
                  </a:lnTo>
                  <a:lnTo>
                    <a:pt x="203979" y="1837718"/>
                  </a:lnTo>
                  <a:cubicBezTo>
                    <a:pt x="215336" y="1832547"/>
                    <a:pt x="230144" y="1831118"/>
                    <a:pt x="246395" y="1833455"/>
                  </a:cubicBezTo>
                  <a:lnTo>
                    <a:pt x="262731" y="1837558"/>
                  </a:lnTo>
                  <a:lnTo>
                    <a:pt x="262312" y="1835567"/>
                  </a:lnTo>
                  <a:lnTo>
                    <a:pt x="265867" y="1814506"/>
                  </a:lnTo>
                  <a:lnTo>
                    <a:pt x="251786" y="1807410"/>
                  </a:lnTo>
                  <a:cubicBezTo>
                    <a:pt x="240550" y="1798081"/>
                    <a:pt x="232604" y="1787006"/>
                    <a:pt x="229138" y="1775562"/>
                  </a:cubicBezTo>
                  <a:lnTo>
                    <a:pt x="229013" y="1770858"/>
                  </a:lnTo>
                  <a:lnTo>
                    <a:pt x="231473" y="1766847"/>
                  </a:lnTo>
                  <a:cubicBezTo>
                    <a:pt x="235835" y="1762758"/>
                    <a:pt x="241121" y="1759309"/>
                    <a:pt x="247115" y="1756575"/>
                  </a:cubicBezTo>
                  <a:lnTo>
                    <a:pt x="259069" y="1752979"/>
                  </a:lnTo>
                  <a:lnTo>
                    <a:pt x="256726" y="1750367"/>
                  </a:lnTo>
                  <a:cubicBezTo>
                    <a:pt x="248287" y="1738448"/>
                    <a:pt x="243479" y="1725694"/>
                    <a:pt x="243092" y="1713743"/>
                  </a:cubicBezTo>
                  <a:lnTo>
                    <a:pt x="244190" y="1709167"/>
                  </a:lnTo>
                  <a:lnTo>
                    <a:pt x="247604" y="1705929"/>
                  </a:lnTo>
                  <a:cubicBezTo>
                    <a:pt x="258147" y="1700288"/>
                    <a:pt x="271596" y="1698075"/>
                    <a:pt x="286138" y="1699424"/>
                  </a:cubicBezTo>
                  <a:lnTo>
                    <a:pt x="290928" y="1700432"/>
                  </a:lnTo>
                  <a:lnTo>
                    <a:pt x="287558" y="1687016"/>
                  </a:lnTo>
                  <a:lnTo>
                    <a:pt x="290954" y="1653234"/>
                  </a:lnTo>
                  <a:lnTo>
                    <a:pt x="284215" y="1652502"/>
                  </a:lnTo>
                  <a:cubicBezTo>
                    <a:pt x="252801" y="1644085"/>
                    <a:pt x="229331" y="1623860"/>
                    <a:pt x="222784" y="1602244"/>
                  </a:cubicBezTo>
                  <a:lnTo>
                    <a:pt x="222666" y="1597801"/>
                  </a:lnTo>
                  <a:lnTo>
                    <a:pt x="224989" y="1594012"/>
                  </a:lnTo>
                  <a:cubicBezTo>
                    <a:pt x="229109" y="1590150"/>
                    <a:pt x="234101" y="1586893"/>
                    <a:pt x="239763" y="1584311"/>
                  </a:cubicBezTo>
                  <a:lnTo>
                    <a:pt x="251052" y="1580915"/>
                  </a:lnTo>
                  <a:lnTo>
                    <a:pt x="248840" y="1578447"/>
                  </a:lnTo>
                  <a:cubicBezTo>
                    <a:pt x="240870" y="1567190"/>
                    <a:pt x="236328" y="1555144"/>
                    <a:pt x="235963" y="1543857"/>
                  </a:cubicBezTo>
                  <a:lnTo>
                    <a:pt x="237000" y="1539535"/>
                  </a:lnTo>
                  <a:lnTo>
                    <a:pt x="240224" y="1536476"/>
                  </a:lnTo>
                  <a:lnTo>
                    <a:pt x="249750" y="1534868"/>
                  </a:lnTo>
                  <a:lnTo>
                    <a:pt x="245019" y="1524527"/>
                  </a:lnTo>
                  <a:lnTo>
                    <a:pt x="244704" y="1518757"/>
                  </a:lnTo>
                  <a:lnTo>
                    <a:pt x="238982" y="1519562"/>
                  </a:lnTo>
                  <a:cubicBezTo>
                    <a:pt x="227525" y="1520195"/>
                    <a:pt x="215198" y="1518966"/>
                    <a:pt x="202725" y="1515624"/>
                  </a:cubicBezTo>
                  <a:lnTo>
                    <a:pt x="180208" y="1504276"/>
                  </a:lnTo>
                  <a:lnTo>
                    <a:pt x="178930" y="1515846"/>
                  </a:lnTo>
                  <a:cubicBezTo>
                    <a:pt x="177012" y="1522219"/>
                    <a:pt x="174013" y="1527728"/>
                    <a:pt x="170095" y="1531908"/>
                  </a:cubicBezTo>
                  <a:lnTo>
                    <a:pt x="167532" y="1533480"/>
                  </a:lnTo>
                  <a:lnTo>
                    <a:pt x="164526" y="1533400"/>
                  </a:lnTo>
                  <a:cubicBezTo>
                    <a:pt x="157214" y="1531185"/>
                    <a:pt x="150138" y="1526109"/>
                    <a:pt x="144177" y="1518929"/>
                  </a:cubicBezTo>
                  <a:lnTo>
                    <a:pt x="141019" y="1514089"/>
                  </a:lnTo>
                  <a:lnTo>
                    <a:pt x="136466" y="1517647"/>
                  </a:lnTo>
                  <a:cubicBezTo>
                    <a:pt x="126861" y="1523924"/>
                    <a:pt x="115571" y="1529024"/>
                    <a:pt x="103098" y="1532366"/>
                  </a:cubicBezTo>
                  <a:cubicBezTo>
                    <a:pt x="69837" y="1541278"/>
                    <a:pt x="37610" y="1535158"/>
                    <a:pt x="20163" y="1518804"/>
                  </a:cubicBezTo>
                  <a:lnTo>
                    <a:pt x="17703" y="1514792"/>
                  </a:lnTo>
                  <a:lnTo>
                    <a:pt x="17827" y="1510088"/>
                  </a:lnTo>
                  <a:cubicBezTo>
                    <a:pt x="19560" y="1504366"/>
                    <a:pt x="22413" y="1498737"/>
                    <a:pt x="26238" y="1493371"/>
                  </a:cubicBezTo>
                  <a:lnTo>
                    <a:pt x="34792" y="1484281"/>
                  </a:lnTo>
                  <a:lnTo>
                    <a:pt x="31457" y="1483189"/>
                  </a:lnTo>
                  <a:cubicBezTo>
                    <a:pt x="18189" y="1477087"/>
                    <a:pt x="7648" y="1468446"/>
                    <a:pt x="1338" y="1458289"/>
                  </a:cubicBezTo>
                  <a:lnTo>
                    <a:pt x="0" y="1453777"/>
                  </a:lnTo>
                  <a:lnTo>
                    <a:pt x="1338" y="1449265"/>
                  </a:lnTo>
                  <a:cubicBezTo>
                    <a:pt x="7648" y="1439109"/>
                    <a:pt x="18189" y="1430468"/>
                    <a:pt x="31457" y="1424366"/>
                  </a:cubicBezTo>
                  <a:lnTo>
                    <a:pt x="36109" y="1422843"/>
                  </a:lnTo>
                  <a:lnTo>
                    <a:pt x="26483" y="1412910"/>
                  </a:lnTo>
                  <a:cubicBezTo>
                    <a:pt x="16334" y="1400004"/>
                    <a:pt x="10167" y="1386465"/>
                    <a:pt x="8968" y="1374045"/>
                  </a:cubicBezTo>
                  <a:lnTo>
                    <a:pt x="9893" y="1369369"/>
                  </a:lnTo>
                  <a:lnTo>
                    <a:pt x="13479" y="1366230"/>
                  </a:lnTo>
                  <a:cubicBezTo>
                    <a:pt x="24836" y="1361059"/>
                    <a:pt x="39644" y="1359631"/>
                    <a:pt x="55895" y="1361967"/>
                  </a:cubicBezTo>
                  <a:lnTo>
                    <a:pt x="72231" y="1366070"/>
                  </a:lnTo>
                  <a:lnTo>
                    <a:pt x="71812" y="1364079"/>
                  </a:lnTo>
                  <a:lnTo>
                    <a:pt x="75367" y="1343018"/>
                  </a:lnTo>
                  <a:lnTo>
                    <a:pt x="61286" y="1335922"/>
                  </a:lnTo>
                  <a:cubicBezTo>
                    <a:pt x="50050" y="1326594"/>
                    <a:pt x="42104" y="1315519"/>
                    <a:pt x="38638" y="1304075"/>
                  </a:cubicBezTo>
                  <a:lnTo>
                    <a:pt x="38513" y="1299371"/>
                  </a:lnTo>
                  <a:lnTo>
                    <a:pt x="40973" y="1295359"/>
                  </a:lnTo>
                  <a:cubicBezTo>
                    <a:pt x="45335" y="1291270"/>
                    <a:pt x="50621" y="1287822"/>
                    <a:pt x="56615" y="1285087"/>
                  </a:cubicBezTo>
                  <a:lnTo>
                    <a:pt x="68569" y="1281492"/>
                  </a:lnTo>
                  <a:lnTo>
                    <a:pt x="66226" y="1278879"/>
                  </a:lnTo>
                  <a:cubicBezTo>
                    <a:pt x="57787" y="1266961"/>
                    <a:pt x="52979" y="1254206"/>
                    <a:pt x="52592" y="1242256"/>
                  </a:cubicBezTo>
                  <a:lnTo>
                    <a:pt x="53690" y="1237680"/>
                  </a:lnTo>
                  <a:lnTo>
                    <a:pt x="57104" y="1234441"/>
                  </a:lnTo>
                  <a:cubicBezTo>
                    <a:pt x="67647" y="1228801"/>
                    <a:pt x="81096" y="1226588"/>
                    <a:pt x="95638" y="1227937"/>
                  </a:cubicBezTo>
                  <a:lnTo>
                    <a:pt x="100428" y="1228945"/>
                  </a:lnTo>
                  <a:lnTo>
                    <a:pt x="97058" y="1215529"/>
                  </a:lnTo>
                  <a:cubicBezTo>
                    <a:pt x="94722" y="1199278"/>
                    <a:pt x="96151" y="1184469"/>
                    <a:pt x="101322" y="1173113"/>
                  </a:cubicBezTo>
                  <a:lnTo>
                    <a:pt x="104461" y="1169526"/>
                  </a:lnTo>
                  <a:lnTo>
                    <a:pt x="109137" y="1168601"/>
                  </a:lnTo>
                  <a:cubicBezTo>
                    <a:pt x="121557" y="1169801"/>
                    <a:pt x="135095" y="1175968"/>
                    <a:pt x="148001" y="1186117"/>
                  </a:cubicBezTo>
                  <a:lnTo>
                    <a:pt x="160097" y="1197838"/>
                  </a:lnTo>
                  <a:lnTo>
                    <a:pt x="160729" y="1195905"/>
                  </a:lnTo>
                  <a:cubicBezTo>
                    <a:pt x="166831" y="1182637"/>
                    <a:pt x="175473" y="1172096"/>
                    <a:pt x="185629" y="1165786"/>
                  </a:cubicBezTo>
                  <a:lnTo>
                    <a:pt x="190141" y="1164448"/>
                  </a:lnTo>
                  <a:lnTo>
                    <a:pt x="194653" y="1165786"/>
                  </a:lnTo>
                  <a:cubicBezTo>
                    <a:pt x="199731" y="1168941"/>
                    <a:pt x="204430" y="1173154"/>
                    <a:pt x="208623" y="1178236"/>
                  </a:cubicBezTo>
                  <a:lnTo>
                    <a:pt x="219175" y="1195295"/>
                  </a:lnTo>
                  <a:lnTo>
                    <a:pt x="230343" y="1184786"/>
                  </a:lnTo>
                  <a:cubicBezTo>
                    <a:pt x="235708" y="1180962"/>
                    <a:pt x="241338" y="1178109"/>
                    <a:pt x="247060" y="1176376"/>
                  </a:cubicBezTo>
                  <a:lnTo>
                    <a:pt x="251764" y="1176251"/>
                  </a:lnTo>
                  <a:lnTo>
                    <a:pt x="255775" y="1178711"/>
                  </a:lnTo>
                  <a:cubicBezTo>
                    <a:pt x="263952" y="1187435"/>
                    <a:pt x="269571" y="1199854"/>
                    <a:pt x="272031" y="1214249"/>
                  </a:cubicBezTo>
                  <a:lnTo>
                    <a:pt x="270279" y="1245075"/>
                  </a:lnTo>
                  <a:lnTo>
                    <a:pt x="271405" y="1245182"/>
                  </a:lnTo>
                  <a:lnTo>
                    <a:pt x="275770" y="1247395"/>
                  </a:lnTo>
                  <a:lnTo>
                    <a:pt x="275988" y="1233564"/>
                  </a:lnTo>
                  <a:cubicBezTo>
                    <a:pt x="277937" y="1217262"/>
                    <a:pt x="283150" y="1203328"/>
                    <a:pt x="291084" y="1193697"/>
                  </a:cubicBezTo>
                  <a:lnTo>
                    <a:pt x="295044" y="1191045"/>
                  </a:lnTo>
                  <a:lnTo>
                    <a:pt x="299800" y="1191362"/>
                  </a:lnTo>
                  <a:cubicBezTo>
                    <a:pt x="311487" y="1195735"/>
                    <a:pt x="322968" y="1205196"/>
                    <a:pt x="332807" y="1218340"/>
                  </a:cubicBezTo>
                  <a:lnTo>
                    <a:pt x="341457" y="1232792"/>
                  </a:lnTo>
                  <a:lnTo>
                    <a:pt x="342568" y="1231088"/>
                  </a:lnTo>
                  <a:cubicBezTo>
                    <a:pt x="351897" y="1219852"/>
                    <a:pt x="362972" y="1211906"/>
                    <a:pt x="374416" y="1208440"/>
                  </a:cubicBezTo>
                  <a:lnTo>
                    <a:pt x="379120" y="1208315"/>
                  </a:lnTo>
                  <a:lnTo>
                    <a:pt x="383131" y="1210775"/>
                  </a:lnTo>
                  <a:cubicBezTo>
                    <a:pt x="387220" y="1215137"/>
                    <a:pt x="390669" y="1220423"/>
                    <a:pt x="393403" y="1226417"/>
                  </a:cubicBezTo>
                  <a:lnTo>
                    <a:pt x="399181" y="1245626"/>
                  </a:lnTo>
                  <a:lnTo>
                    <a:pt x="412688" y="1238366"/>
                  </a:lnTo>
                  <a:cubicBezTo>
                    <a:pt x="418860" y="1236060"/>
                    <a:pt x="425036" y="1234762"/>
                    <a:pt x="431012" y="1234568"/>
                  </a:cubicBezTo>
                  <a:lnTo>
                    <a:pt x="435588" y="1235666"/>
                  </a:lnTo>
                  <a:lnTo>
                    <a:pt x="438826" y="1239080"/>
                  </a:lnTo>
                  <a:cubicBezTo>
                    <a:pt x="450107" y="1260166"/>
                    <a:pt x="447678" y="1292879"/>
                    <a:pt x="430461" y="1322699"/>
                  </a:cubicBezTo>
                  <a:cubicBezTo>
                    <a:pt x="426156" y="1330154"/>
                    <a:pt x="421234" y="1336900"/>
                    <a:pt x="415897" y="1342836"/>
                  </a:cubicBezTo>
                  <a:lnTo>
                    <a:pt x="400986" y="1356204"/>
                  </a:lnTo>
                  <a:lnTo>
                    <a:pt x="404072" y="1359646"/>
                  </a:lnTo>
                  <a:cubicBezTo>
                    <a:pt x="409464" y="1367261"/>
                    <a:pt x="412536" y="1375410"/>
                    <a:pt x="412783" y="1383046"/>
                  </a:cubicBezTo>
                  <a:lnTo>
                    <a:pt x="412082" y="1385970"/>
                  </a:lnTo>
                  <a:lnTo>
                    <a:pt x="409900" y="1388039"/>
                  </a:lnTo>
                  <a:lnTo>
                    <a:pt x="397802" y="1391014"/>
                  </a:lnTo>
                  <a:lnTo>
                    <a:pt x="421875" y="1399976"/>
                  </a:lnTo>
                  <a:lnTo>
                    <a:pt x="425317" y="1403062"/>
                  </a:lnTo>
                  <a:lnTo>
                    <a:pt x="428897" y="1390497"/>
                  </a:lnTo>
                  <a:cubicBezTo>
                    <a:pt x="434660" y="1376101"/>
                    <a:pt x="442822" y="1364664"/>
                    <a:pt x="452414" y="1357817"/>
                  </a:cubicBezTo>
                  <a:lnTo>
                    <a:pt x="456675" y="1356366"/>
                  </a:lnTo>
                  <a:lnTo>
                    <a:pt x="460937" y="1357817"/>
                  </a:lnTo>
                  <a:lnTo>
                    <a:pt x="479834" y="1384078"/>
                  </a:lnTo>
                  <a:lnTo>
                    <a:pt x="509374" y="1397392"/>
                  </a:lnTo>
                  <a:lnTo>
                    <a:pt x="524833" y="1391637"/>
                  </a:lnTo>
                  <a:lnTo>
                    <a:pt x="529155" y="1392673"/>
                  </a:lnTo>
                  <a:lnTo>
                    <a:pt x="532213" y="1395898"/>
                  </a:lnTo>
                  <a:lnTo>
                    <a:pt x="533974" y="1401225"/>
                  </a:lnTo>
                  <a:lnTo>
                    <a:pt x="540774" y="1393000"/>
                  </a:lnTo>
                  <a:lnTo>
                    <a:pt x="532128" y="1379814"/>
                  </a:lnTo>
                  <a:lnTo>
                    <a:pt x="528634" y="1342980"/>
                  </a:lnTo>
                  <a:lnTo>
                    <a:pt x="524137" y="1336656"/>
                  </a:lnTo>
                  <a:lnTo>
                    <a:pt x="524012" y="1331952"/>
                  </a:lnTo>
                  <a:lnTo>
                    <a:pt x="526472" y="1327940"/>
                  </a:lnTo>
                  <a:cubicBezTo>
                    <a:pt x="530834" y="1323851"/>
                    <a:pt x="536120" y="1320403"/>
                    <a:pt x="542114" y="1317668"/>
                  </a:cubicBezTo>
                  <a:lnTo>
                    <a:pt x="554068" y="1314073"/>
                  </a:lnTo>
                  <a:lnTo>
                    <a:pt x="551725" y="1311460"/>
                  </a:lnTo>
                  <a:cubicBezTo>
                    <a:pt x="543286" y="1299542"/>
                    <a:pt x="538478" y="1286787"/>
                    <a:pt x="538091" y="1274837"/>
                  </a:cubicBezTo>
                  <a:lnTo>
                    <a:pt x="539189" y="1270261"/>
                  </a:lnTo>
                  <a:lnTo>
                    <a:pt x="542603" y="1267022"/>
                  </a:lnTo>
                  <a:cubicBezTo>
                    <a:pt x="553146" y="1261382"/>
                    <a:pt x="566595" y="1259169"/>
                    <a:pt x="581137" y="1260518"/>
                  </a:cubicBezTo>
                  <a:lnTo>
                    <a:pt x="585927" y="1261526"/>
                  </a:lnTo>
                  <a:lnTo>
                    <a:pt x="582557" y="1248110"/>
                  </a:lnTo>
                  <a:cubicBezTo>
                    <a:pt x="580221" y="1231859"/>
                    <a:pt x="581650" y="1217050"/>
                    <a:pt x="586821" y="1205694"/>
                  </a:cubicBezTo>
                  <a:lnTo>
                    <a:pt x="589960" y="1202107"/>
                  </a:lnTo>
                  <a:lnTo>
                    <a:pt x="594636" y="1201182"/>
                  </a:lnTo>
                  <a:lnTo>
                    <a:pt x="620342" y="1212768"/>
                  </a:lnTo>
                  <a:lnTo>
                    <a:pt x="605173" y="1194419"/>
                  </a:lnTo>
                  <a:lnTo>
                    <a:pt x="603375" y="1188926"/>
                  </a:lnTo>
                  <a:lnTo>
                    <a:pt x="598056" y="1191185"/>
                  </a:lnTo>
                  <a:cubicBezTo>
                    <a:pt x="587153" y="1194761"/>
                    <a:pt x="574928" y="1196766"/>
                    <a:pt x="562015" y="1196766"/>
                  </a:cubicBezTo>
                  <a:cubicBezTo>
                    <a:pt x="527581" y="1196766"/>
                    <a:pt x="498036" y="1182513"/>
                    <a:pt x="485416" y="1162200"/>
                  </a:cubicBezTo>
                  <a:lnTo>
                    <a:pt x="484078" y="1157688"/>
                  </a:lnTo>
                  <a:lnTo>
                    <a:pt x="485416" y="1153177"/>
                  </a:lnTo>
                  <a:cubicBezTo>
                    <a:pt x="488571" y="1148098"/>
                    <a:pt x="492784" y="1143399"/>
                    <a:pt x="497867" y="1139207"/>
                  </a:cubicBezTo>
                  <a:lnTo>
                    <a:pt x="508482" y="1132640"/>
                  </a:lnTo>
                  <a:lnTo>
                    <a:pt x="505544" y="1130723"/>
                  </a:lnTo>
                  <a:cubicBezTo>
                    <a:pt x="494307" y="1121394"/>
                    <a:pt x="486362" y="1110319"/>
                    <a:pt x="482895" y="1098876"/>
                  </a:cubicBezTo>
                  <a:lnTo>
                    <a:pt x="482771" y="1094171"/>
                  </a:lnTo>
                  <a:lnTo>
                    <a:pt x="485231" y="1090160"/>
                  </a:lnTo>
                  <a:cubicBezTo>
                    <a:pt x="493954" y="1081983"/>
                    <a:pt x="506373" y="1076364"/>
                    <a:pt x="520768" y="1073904"/>
                  </a:cubicBezTo>
                  <a:lnTo>
                    <a:pt x="525656" y="1073637"/>
                  </a:lnTo>
                  <a:lnTo>
                    <a:pt x="518929" y="1061551"/>
                  </a:lnTo>
                  <a:cubicBezTo>
                    <a:pt x="512466" y="1046458"/>
                    <a:pt x="510013" y="1031784"/>
                    <a:pt x="512069" y="1019477"/>
                  </a:cubicBezTo>
                  <a:lnTo>
                    <a:pt x="514173" y="1015200"/>
                  </a:lnTo>
                  <a:lnTo>
                    <a:pt x="518450" y="1013096"/>
                  </a:lnTo>
                  <a:cubicBezTo>
                    <a:pt x="530757" y="1011041"/>
                    <a:pt x="545430" y="1013493"/>
                    <a:pt x="560523" y="1019956"/>
                  </a:cubicBezTo>
                  <a:lnTo>
                    <a:pt x="575240" y="1028147"/>
                  </a:lnTo>
                  <a:lnTo>
                    <a:pt x="575351" y="1026116"/>
                  </a:lnTo>
                  <a:lnTo>
                    <a:pt x="584235" y="1006695"/>
                  </a:lnTo>
                  <a:lnTo>
                    <a:pt x="572471" y="996195"/>
                  </a:lnTo>
                  <a:cubicBezTo>
                    <a:pt x="564032" y="984277"/>
                    <a:pt x="559223" y="971523"/>
                    <a:pt x="558837" y="959572"/>
                  </a:cubicBezTo>
                  <a:lnTo>
                    <a:pt x="559934" y="954996"/>
                  </a:lnTo>
                  <a:lnTo>
                    <a:pt x="563348" y="951757"/>
                  </a:lnTo>
                  <a:cubicBezTo>
                    <a:pt x="568620" y="948937"/>
                    <a:pt x="574618" y="946974"/>
                    <a:pt x="581116" y="945884"/>
                  </a:cubicBezTo>
                  <a:lnTo>
                    <a:pt x="593592" y="945505"/>
                  </a:lnTo>
                  <a:lnTo>
                    <a:pt x="592006" y="942375"/>
                  </a:lnTo>
                  <a:cubicBezTo>
                    <a:pt x="586939" y="928678"/>
                    <a:pt x="585596" y="915114"/>
                    <a:pt x="588316" y="903471"/>
                  </a:cubicBezTo>
                  <a:lnTo>
                    <a:pt x="590542" y="899366"/>
                  </a:lnTo>
                  <a:lnTo>
                    <a:pt x="550364" y="891011"/>
                  </a:lnTo>
                  <a:cubicBezTo>
                    <a:pt x="537096" y="884909"/>
                    <a:pt x="526554" y="876268"/>
                    <a:pt x="520244" y="866111"/>
                  </a:cubicBezTo>
                  <a:lnTo>
                    <a:pt x="518906" y="861599"/>
                  </a:lnTo>
                  <a:lnTo>
                    <a:pt x="520244" y="857088"/>
                  </a:lnTo>
                  <a:cubicBezTo>
                    <a:pt x="523399" y="852009"/>
                    <a:pt x="527612" y="847310"/>
                    <a:pt x="532695" y="843118"/>
                  </a:cubicBezTo>
                  <a:lnTo>
                    <a:pt x="543310" y="836551"/>
                  </a:lnTo>
                  <a:lnTo>
                    <a:pt x="540372" y="834634"/>
                  </a:lnTo>
                  <a:cubicBezTo>
                    <a:pt x="529135" y="825305"/>
                    <a:pt x="521190" y="814230"/>
                    <a:pt x="517723" y="802787"/>
                  </a:cubicBezTo>
                  <a:lnTo>
                    <a:pt x="517599" y="798082"/>
                  </a:lnTo>
                  <a:lnTo>
                    <a:pt x="520059" y="794071"/>
                  </a:lnTo>
                  <a:cubicBezTo>
                    <a:pt x="528782" y="785894"/>
                    <a:pt x="541201" y="780275"/>
                    <a:pt x="555596" y="777815"/>
                  </a:cubicBezTo>
                  <a:lnTo>
                    <a:pt x="560484" y="777548"/>
                  </a:lnTo>
                  <a:lnTo>
                    <a:pt x="553757" y="765462"/>
                  </a:lnTo>
                  <a:cubicBezTo>
                    <a:pt x="547294" y="750369"/>
                    <a:pt x="544841" y="735695"/>
                    <a:pt x="546897" y="723388"/>
                  </a:cubicBezTo>
                  <a:lnTo>
                    <a:pt x="549001" y="719111"/>
                  </a:lnTo>
                  <a:lnTo>
                    <a:pt x="553278" y="717007"/>
                  </a:lnTo>
                  <a:cubicBezTo>
                    <a:pt x="565585" y="714952"/>
                    <a:pt x="580258" y="717404"/>
                    <a:pt x="595351" y="723867"/>
                  </a:cubicBezTo>
                  <a:lnTo>
                    <a:pt x="610068" y="732058"/>
                  </a:lnTo>
                  <a:lnTo>
                    <a:pt x="610179" y="730027"/>
                  </a:lnTo>
                  <a:lnTo>
                    <a:pt x="619063" y="710606"/>
                  </a:lnTo>
                  <a:lnTo>
                    <a:pt x="607299" y="700106"/>
                  </a:lnTo>
                  <a:cubicBezTo>
                    <a:pt x="598860" y="688188"/>
                    <a:pt x="594051" y="675434"/>
                    <a:pt x="593665" y="663483"/>
                  </a:cubicBezTo>
                  <a:lnTo>
                    <a:pt x="594762" y="658907"/>
                  </a:lnTo>
                  <a:lnTo>
                    <a:pt x="598176" y="655668"/>
                  </a:lnTo>
                  <a:cubicBezTo>
                    <a:pt x="603448" y="652848"/>
                    <a:pt x="609446" y="650885"/>
                    <a:pt x="615944" y="649795"/>
                  </a:cubicBezTo>
                  <a:lnTo>
                    <a:pt x="628420" y="649416"/>
                  </a:lnTo>
                  <a:lnTo>
                    <a:pt x="626834" y="646286"/>
                  </a:lnTo>
                  <a:cubicBezTo>
                    <a:pt x="621767" y="632589"/>
                    <a:pt x="620424" y="619025"/>
                    <a:pt x="623144" y="607382"/>
                  </a:cubicBezTo>
                  <a:lnTo>
                    <a:pt x="625388" y="603246"/>
                  </a:lnTo>
                  <a:lnTo>
                    <a:pt x="629524" y="601001"/>
                  </a:lnTo>
                  <a:cubicBezTo>
                    <a:pt x="641168" y="598282"/>
                    <a:pt x="654732" y="599625"/>
                    <a:pt x="668429" y="604692"/>
                  </a:cubicBezTo>
                  <a:lnTo>
                    <a:pt x="672794" y="606905"/>
                  </a:lnTo>
                  <a:lnTo>
                    <a:pt x="673012" y="593074"/>
                  </a:lnTo>
                  <a:cubicBezTo>
                    <a:pt x="674961" y="576772"/>
                    <a:pt x="680174" y="562838"/>
                    <a:pt x="688108" y="553207"/>
                  </a:cubicBezTo>
                  <a:lnTo>
                    <a:pt x="692068" y="550555"/>
                  </a:lnTo>
                  <a:lnTo>
                    <a:pt x="696824" y="550872"/>
                  </a:lnTo>
                  <a:cubicBezTo>
                    <a:pt x="708511" y="555245"/>
                    <a:pt x="719992" y="564706"/>
                    <a:pt x="729831" y="577850"/>
                  </a:cubicBezTo>
                  <a:lnTo>
                    <a:pt x="738481" y="592302"/>
                  </a:lnTo>
                  <a:lnTo>
                    <a:pt x="739592" y="590598"/>
                  </a:lnTo>
                  <a:cubicBezTo>
                    <a:pt x="748921" y="579362"/>
                    <a:pt x="759996" y="571416"/>
                    <a:pt x="771440" y="567950"/>
                  </a:cubicBezTo>
                  <a:lnTo>
                    <a:pt x="776144" y="567826"/>
                  </a:lnTo>
                  <a:lnTo>
                    <a:pt x="780155" y="570285"/>
                  </a:lnTo>
                  <a:cubicBezTo>
                    <a:pt x="784244" y="574647"/>
                    <a:pt x="787693" y="579933"/>
                    <a:pt x="790427" y="585927"/>
                  </a:cubicBezTo>
                  <a:lnTo>
                    <a:pt x="796205" y="605136"/>
                  </a:lnTo>
                  <a:lnTo>
                    <a:pt x="809712" y="597876"/>
                  </a:lnTo>
                  <a:cubicBezTo>
                    <a:pt x="815884" y="595570"/>
                    <a:pt x="822060" y="594272"/>
                    <a:pt x="828036" y="594078"/>
                  </a:cubicBezTo>
                  <a:lnTo>
                    <a:pt x="832453" y="595137"/>
                  </a:lnTo>
                  <a:lnTo>
                    <a:pt x="843380" y="587962"/>
                  </a:lnTo>
                  <a:lnTo>
                    <a:pt x="855334" y="584366"/>
                  </a:lnTo>
                  <a:lnTo>
                    <a:pt x="852991" y="581754"/>
                  </a:lnTo>
                  <a:cubicBezTo>
                    <a:pt x="844552" y="569835"/>
                    <a:pt x="839744" y="557081"/>
                    <a:pt x="839357" y="545130"/>
                  </a:cubicBezTo>
                  <a:lnTo>
                    <a:pt x="840455" y="540554"/>
                  </a:lnTo>
                  <a:lnTo>
                    <a:pt x="843869" y="537315"/>
                  </a:lnTo>
                  <a:cubicBezTo>
                    <a:pt x="854412" y="531675"/>
                    <a:pt x="867861" y="529462"/>
                    <a:pt x="882403" y="530811"/>
                  </a:cubicBezTo>
                  <a:lnTo>
                    <a:pt x="887193" y="531819"/>
                  </a:lnTo>
                  <a:lnTo>
                    <a:pt x="883823" y="518403"/>
                  </a:lnTo>
                  <a:cubicBezTo>
                    <a:pt x="881487" y="502152"/>
                    <a:pt x="882916" y="487343"/>
                    <a:pt x="888087" y="475987"/>
                  </a:cubicBezTo>
                  <a:lnTo>
                    <a:pt x="891226" y="472400"/>
                  </a:lnTo>
                  <a:lnTo>
                    <a:pt x="895902" y="471476"/>
                  </a:lnTo>
                  <a:cubicBezTo>
                    <a:pt x="908322" y="472675"/>
                    <a:pt x="921861" y="478842"/>
                    <a:pt x="934766" y="488991"/>
                  </a:cubicBezTo>
                  <a:lnTo>
                    <a:pt x="946862" y="500712"/>
                  </a:lnTo>
                  <a:lnTo>
                    <a:pt x="947495" y="498779"/>
                  </a:lnTo>
                  <a:lnTo>
                    <a:pt x="961104" y="482318"/>
                  </a:lnTo>
                  <a:lnTo>
                    <a:pt x="952458" y="469133"/>
                  </a:lnTo>
                  <a:cubicBezTo>
                    <a:pt x="947391" y="455436"/>
                    <a:pt x="946048" y="441872"/>
                    <a:pt x="948767" y="430228"/>
                  </a:cubicBezTo>
                  <a:lnTo>
                    <a:pt x="951012" y="426092"/>
                  </a:lnTo>
                  <a:lnTo>
                    <a:pt x="955148" y="423847"/>
                  </a:lnTo>
                  <a:cubicBezTo>
                    <a:pt x="960970" y="422487"/>
                    <a:pt x="967271" y="422144"/>
                    <a:pt x="973830" y="422773"/>
                  </a:cubicBezTo>
                  <a:lnTo>
                    <a:pt x="985980" y="425636"/>
                  </a:lnTo>
                  <a:lnTo>
                    <a:pt x="985258" y="422202"/>
                  </a:lnTo>
                  <a:cubicBezTo>
                    <a:pt x="983908" y="407661"/>
                    <a:pt x="986121" y="394211"/>
                    <a:pt x="991762" y="383668"/>
                  </a:cubicBezTo>
                  <a:lnTo>
                    <a:pt x="995000" y="380254"/>
                  </a:lnTo>
                  <a:lnTo>
                    <a:pt x="999577" y="379156"/>
                  </a:lnTo>
                  <a:cubicBezTo>
                    <a:pt x="1011527" y="379543"/>
                    <a:pt x="1024281" y="384351"/>
                    <a:pt x="1036200" y="392791"/>
                  </a:cubicBezTo>
                  <a:lnTo>
                    <a:pt x="1039844" y="396058"/>
                  </a:lnTo>
                  <a:lnTo>
                    <a:pt x="1043634" y="382755"/>
                  </a:lnTo>
                  <a:cubicBezTo>
                    <a:pt x="1049736" y="367513"/>
                    <a:pt x="1058378" y="355403"/>
                    <a:pt x="1068535" y="348154"/>
                  </a:cubicBezTo>
                  <a:close/>
                  <a:moveTo>
                    <a:pt x="1490442" y="223540"/>
                  </a:moveTo>
                  <a:lnTo>
                    <a:pt x="1490182" y="223752"/>
                  </a:lnTo>
                  <a:lnTo>
                    <a:pt x="1489692" y="232362"/>
                  </a:lnTo>
                  <a:lnTo>
                    <a:pt x="1493030" y="227724"/>
                  </a:lnTo>
                  <a:close/>
                  <a:moveTo>
                    <a:pt x="2041662" y="205535"/>
                  </a:moveTo>
                  <a:lnTo>
                    <a:pt x="2041402" y="205747"/>
                  </a:lnTo>
                  <a:lnTo>
                    <a:pt x="2040912" y="214357"/>
                  </a:lnTo>
                  <a:lnTo>
                    <a:pt x="2044250" y="209719"/>
                  </a:lnTo>
                  <a:close/>
                  <a:moveTo>
                    <a:pt x="2057654" y="0"/>
                  </a:moveTo>
                  <a:lnTo>
                    <a:pt x="2062166" y="1537"/>
                  </a:lnTo>
                  <a:cubicBezTo>
                    <a:pt x="2072322" y="8786"/>
                    <a:pt x="2080963" y="20896"/>
                    <a:pt x="2087065" y="36138"/>
                  </a:cubicBezTo>
                  <a:lnTo>
                    <a:pt x="2091680" y="52337"/>
                  </a:lnTo>
                  <a:lnTo>
                    <a:pt x="2093195" y="50979"/>
                  </a:lnTo>
                  <a:cubicBezTo>
                    <a:pt x="2105113" y="42539"/>
                    <a:pt x="2117868" y="37731"/>
                    <a:pt x="2129819" y="37345"/>
                  </a:cubicBezTo>
                  <a:lnTo>
                    <a:pt x="2134395" y="38442"/>
                  </a:lnTo>
                  <a:lnTo>
                    <a:pt x="2137633" y="41856"/>
                  </a:lnTo>
                  <a:cubicBezTo>
                    <a:pt x="2140453" y="47128"/>
                    <a:pt x="2142416" y="53126"/>
                    <a:pt x="2143506" y="59624"/>
                  </a:cubicBezTo>
                  <a:lnTo>
                    <a:pt x="2144115" y="79673"/>
                  </a:lnTo>
                  <a:lnTo>
                    <a:pt x="2159041" y="76156"/>
                  </a:lnTo>
                  <a:cubicBezTo>
                    <a:pt x="2165600" y="75527"/>
                    <a:pt x="2171902" y="75871"/>
                    <a:pt x="2177724" y="77231"/>
                  </a:cubicBezTo>
                  <a:lnTo>
                    <a:pt x="2181860" y="79475"/>
                  </a:lnTo>
                  <a:lnTo>
                    <a:pt x="2184104" y="83611"/>
                  </a:lnTo>
                  <a:cubicBezTo>
                    <a:pt x="2186824" y="95255"/>
                    <a:pt x="2185480" y="108819"/>
                    <a:pt x="2180413" y="122516"/>
                  </a:cubicBezTo>
                  <a:lnTo>
                    <a:pt x="2163483" y="148335"/>
                  </a:lnTo>
                  <a:lnTo>
                    <a:pt x="2164404" y="148990"/>
                  </a:lnTo>
                  <a:lnTo>
                    <a:pt x="2167079" y="153090"/>
                  </a:lnTo>
                  <a:lnTo>
                    <a:pt x="2174182" y="141221"/>
                  </a:lnTo>
                  <a:cubicBezTo>
                    <a:pt x="2184022" y="128077"/>
                    <a:pt x="2195503" y="118616"/>
                    <a:pt x="2207190" y="114243"/>
                  </a:cubicBezTo>
                  <a:lnTo>
                    <a:pt x="2211945" y="113926"/>
                  </a:lnTo>
                  <a:lnTo>
                    <a:pt x="2215905" y="116578"/>
                  </a:lnTo>
                  <a:cubicBezTo>
                    <a:pt x="2223839" y="126209"/>
                    <a:pt x="2229052" y="140143"/>
                    <a:pt x="2231001" y="156445"/>
                  </a:cubicBezTo>
                  <a:lnTo>
                    <a:pt x="2231266" y="173286"/>
                  </a:lnTo>
                  <a:lnTo>
                    <a:pt x="2233081" y="172367"/>
                  </a:lnTo>
                  <a:cubicBezTo>
                    <a:pt x="2246777" y="167300"/>
                    <a:pt x="2260342" y="165956"/>
                    <a:pt x="2271985" y="168676"/>
                  </a:cubicBezTo>
                  <a:lnTo>
                    <a:pt x="2276121" y="170920"/>
                  </a:lnTo>
                  <a:lnTo>
                    <a:pt x="2278366" y="175057"/>
                  </a:lnTo>
                  <a:cubicBezTo>
                    <a:pt x="2279725" y="180878"/>
                    <a:pt x="2280069" y="187180"/>
                    <a:pt x="2279440" y="193739"/>
                  </a:cubicBezTo>
                  <a:lnTo>
                    <a:pt x="2274839" y="213263"/>
                  </a:lnTo>
                  <a:lnTo>
                    <a:pt x="2290167" y="213728"/>
                  </a:lnTo>
                  <a:cubicBezTo>
                    <a:pt x="2296665" y="214818"/>
                    <a:pt x="2302663" y="216782"/>
                    <a:pt x="2307935" y="219602"/>
                  </a:cubicBezTo>
                  <a:lnTo>
                    <a:pt x="2311349" y="222840"/>
                  </a:lnTo>
                  <a:lnTo>
                    <a:pt x="2312446" y="227416"/>
                  </a:lnTo>
                  <a:cubicBezTo>
                    <a:pt x="2311673" y="251318"/>
                    <a:pt x="2293213" y="278433"/>
                    <a:pt x="2263392" y="295650"/>
                  </a:cubicBezTo>
                  <a:cubicBezTo>
                    <a:pt x="2255937" y="299954"/>
                    <a:pt x="2248301" y="303335"/>
                    <a:pt x="2240711" y="305807"/>
                  </a:cubicBezTo>
                  <a:lnTo>
                    <a:pt x="2221114" y="309929"/>
                  </a:lnTo>
                  <a:lnTo>
                    <a:pt x="2222065" y="314452"/>
                  </a:lnTo>
                  <a:cubicBezTo>
                    <a:pt x="2222927" y="323743"/>
                    <a:pt x="2221513" y="332337"/>
                    <a:pt x="2217910" y="339073"/>
                  </a:cubicBezTo>
                  <a:lnTo>
                    <a:pt x="2215840" y="341255"/>
                  </a:lnTo>
                  <a:lnTo>
                    <a:pt x="2212916" y="341956"/>
                  </a:lnTo>
                  <a:cubicBezTo>
                    <a:pt x="2201463" y="341585"/>
                    <a:pt x="2188854" y="334858"/>
                    <a:pt x="2178624" y="323480"/>
                  </a:cubicBezTo>
                  <a:lnTo>
                    <a:pt x="2178103" y="322759"/>
                  </a:lnTo>
                  <a:lnTo>
                    <a:pt x="2160988" y="348860"/>
                  </a:lnTo>
                  <a:cubicBezTo>
                    <a:pt x="2154901" y="354947"/>
                    <a:pt x="2148400" y="360189"/>
                    <a:pt x="2141709" y="364541"/>
                  </a:cubicBezTo>
                  <a:lnTo>
                    <a:pt x="2123846" y="373595"/>
                  </a:lnTo>
                  <a:lnTo>
                    <a:pt x="2125936" y="377718"/>
                  </a:lnTo>
                  <a:cubicBezTo>
                    <a:pt x="2129174" y="386469"/>
                    <a:pt x="2130032" y="395136"/>
                    <a:pt x="2128294" y="402575"/>
                  </a:cubicBezTo>
                  <a:lnTo>
                    <a:pt x="2126861" y="405219"/>
                  </a:lnTo>
                  <a:lnTo>
                    <a:pt x="2124218" y="406652"/>
                  </a:lnTo>
                  <a:cubicBezTo>
                    <a:pt x="2113058" y="409259"/>
                    <a:pt x="2099138" y="406024"/>
                    <a:pt x="2086312" y="397681"/>
                  </a:cubicBezTo>
                  <a:lnTo>
                    <a:pt x="2079336" y="392007"/>
                  </a:lnTo>
                  <a:lnTo>
                    <a:pt x="2075558" y="398113"/>
                  </a:lnTo>
                  <a:cubicBezTo>
                    <a:pt x="2072879" y="401361"/>
                    <a:pt x="2069877" y="404053"/>
                    <a:pt x="2066632" y="406068"/>
                  </a:cubicBezTo>
                  <a:lnTo>
                    <a:pt x="2063749" y="406923"/>
                  </a:lnTo>
                  <a:lnTo>
                    <a:pt x="2060867" y="406068"/>
                  </a:lnTo>
                  <a:cubicBezTo>
                    <a:pt x="2057622" y="404053"/>
                    <a:pt x="2054619" y="401361"/>
                    <a:pt x="2051940" y="398113"/>
                  </a:cubicBezTo>
                  <a:lnTo>
                    <a:pt x="2048269" y="392179"/>
                  </a:lnTo>
                  <a:lnTo>
                    <a:pt x="2041505" y="397680"/>
                  </a:lnTo>
                  <a:lnTo>
                    <a:pt x="2032489" y="401637"/>
                  </a:lnTo>
                  <a:lnTo>
                    <a:pt x="2027471" y="415117"/>
                  </a:lnTo>
                  <a:cubicBezTo>
                    <a:pt x="2019500" y="426374"/>
                    <a:pt x="2008100" y="436842"/>
                    <a:pt x="1994018" y="444972"/>
                  </a:cubicBezTo>
                  <a:cubicBezTo>
                    <a:pt x="1986977" y="449038"/>
                    <a:pt x="1979765" y="452230"/>
                    <a:pt x="1972596" y="454565"/>
                  </a:cubicBezTo>
                  <a:lnTo>
                    <a:pt x="1954087" y="458459"/>
                  </a:lnTo>
                  <a:lnTo>
                    <a:pt x="1954986" y="462731"/>
                  </a:lnTo>
                  <a:cubicBezTo>
                    <a:pt x="1955800" y="471506"/>
                    <a:pt x="1954465" y="479622"/>
                    <a:pt x="1951061" y="485984"/>
                  </a:cubicBezTo>
                  <a:lnTo>
                    <a:pt x="1949107" y="488045"/>
                  </a:lnTo>
                  <a:lnTo>
                    <a:pt x="1946345" y="488707"/>
                  </a:lnTo>
                  <a:cubicBezTo>
                    <a:pt x="1935527" y="488357"/>
                    <a:pt x="1923618" y="482004"/>
                    <a:pt x="1913957" y="471257"/>
                  </a:cubicBezTo>
                  <a:lnTo>
                    <a:pt x="1913462" y="470572"/>
                  </a:lnTo>
                  <a:lnTo>
                    <a:pt x="1897298" y="495223"/>
                  </a:lnTo>
                  <a:cubicBezTo>
                    <a:pt x="1891549" y="500972"/>
                    <a:pt x="1885409" y="505923"/>
                    <a:pt x="1879089" y="510034"/>
                  </a:cubicBezTo>
                  <a:lnTo>
                    <a:pt x="1862219" y="518585"/>
                  </a:lnTo>
                  <a:lnTo>
                    <a:pt x="1864192" y="522479"/>
                  </a:lnTo>
                  <a:cubicBezTo>
                    <a:pt x="1867250" y="530744"/>
                    <a:pt x="1868061" y="538929"/>
                    <a:pt x="1866420" y="545956"/>
                  </a:cubicBezTo>
                  <a:lnTo>
                    <a:pt x="1865065" y="548452"/>
                  </a:lnTo>
                  <a:lnTo>
                    <a:pt x="1862569" y="549806"/>
                  </a:lnTo>
                  <a:cubicBezTo>
                    <a:pt x="1852029" y="552268"/>
                    <a:pt x="1838882" y="549213"/>
                    <a:pt x="1826768" y="541333"/>
                  </a:cubicBezTo>
                  <a:lnTo>
                    <a:pt x="1820179" y="535974"/>
                  </a:lnTo>
                  <a:lnTo>
                    <a:pt x="1816612" y="541741"/>
                  </a:lnTo>
                  <a:cubicBezTo>
                    <a:pt x="1814082" y="544808"/>
                    <a:pt x="1811246" y="547351"/>
                    <a:pt x="1808181" y="549255"/>
                  </a:cubicBezTo>
                  <a:lnTo>
                    <a:pt x="1805458" y="550062"/>
                  </a:lnTo>
                  <a:lnTo>
                    <a:pt x="1802736" y="549255"/>
                  </a:lnTo>
                  <a:cubicBezTo>
                    <a:pt x="1799671" y="547351"/>
                    <a:pt x="1796835" y="544808"/>
                    <a:pt x="1794305" y="541741"/>
                  </a:cubicBezTo>
                  <a:lnTo>
                    <a:pt x="1790838" y="536136"/>
                  </a:lnTo>
                  <a:lnTo>
                    <a:pt x="1786704" y="539499"/>
                  </a:lnTo>
                  <a:lnTo>
                    <a:pt x="1779819" y="557993"/>
                  </a:lnTo>
                  <a:cubicBezTo>
                    <a:pt x="1771848" y="569250"/>
                    <a:pt x="1760448" y="579718"/>
                    <a:pt x="1746366" y="587848"/>
                  </a:cubicBezTo>
                  <a:cubicBezTo>
                    <a:pt x="1739325" y="591914"/>
                    <a:pt x="1732113" y="595106"/>
                    <a:pt x="1724944" y="597441"/>
                  </a:cubicBezTo>
                  <a:lnTo>
                    <a:pt x="1706435" y="601335"/>
                  </a:lnTo>
                  <a:lnTo>
                    <a:pt x="1707334" y="605607"/>
                  </a:lnTo>
                  <a:cubicBezTo>
                    <a:pt x="1708148" y="614382"/>
                    <a:pt x="1706813" y="622498"/>
                    <a:pt x="1703409" y="628860"/>
                  </a:cubicBezTo>
                  <a:lnTo>
                    <a:pt x="1701455" y="630921"/>
                  </a:lnTo>
                  <a:lnTo>
                    <a:pt x="1698693" y="631583"/>
                  </a:lnTo>
                  <a:cubicBezTo>
                    <a:pt x="1687875" y="631233"/>
                    <a:pt x="1675966" y="624879"/>
                    <a:pt x="1666305" y="614132"/>
                  </a:cubicBezTo>
                  <a:lnTo>
                    <a:pt x="1665810" y="613448"/>
                  </a:lnTo>
                  <a:lnTo>
                    <a:pt x="1649646" y="638099"/>
                  </a:lnTo>
                  <a:cubicBezTo>
                    <a:pt x="1643897" y="643848"/>
                    <a:pt x="1637757" y="648798"/>
                    <a:pt x="1631437" y="652909"/>
                  </a:cubicBezTo>
                  <a:lnTo>
                    <a:pt x="1614567" y="661460"/>
                  </a:lnTo>
                  <a:lnTo>
                    <a:pt x="1616540" y="665354"/>
                  </a:lnTo>
                  <a:cubicBezTo>
                    <a:pt x="1619598" y="673620"/>
                    <a:pt x="1620409" y="681805"/>
                    <a:pt x="1618768" y="688832"/>
                  </a:cubicBezTo>
                  <a:lnTo>
                    <a:pt x="1617413" y="691328"/>
                  </a:lnTo>
                  <a:lnTo>
                    <a:pt x="1614917" y="692682"/>
                  </a:lnTo>
                  <a:cubicBezTo>
                    <a:pt x="1604377" y="695144"/>
                    <a:pt x="1591230" y="692089"/>
                    <a:pt x="1579116" y="684209"/>
                  </a:cubicBezTo>
                  <a:lnTo>
                    <a:pt x="1572527" y="678850"/>
                  </a:lnTo>
                  <a:lnTo>
                    <a:pt x="1568960" y="684617"/>
                  </a:lnTo>
                  <a:cubicBezTo>
                    <a:pt x="1566430" y="687684"/>
                    <a:pt x="1563594" y="690227"/>
                    <a:pt x="1560529" y="692131"/>
                  </a:cubicBezTo>
                  <a:lnTo>
                    <a:pt x="1557806" y="692938"/>
                  </a:lnTo>
                  <a:lnTo>
                    <a:pt x="1555084" y="692131"/>
                  </a:lnTo>
                  <a:cubicBezTo>
                    <a:pt x="1552019" y="690227"/>
                    <a:pt x="1549183" y="687684"/>
                    <a:pt x="1546653" y="684617"/>
                  </a:cubicBezTo>
                  <a:lnTo>
                    <a:pt x="1543186" y="679012"/>
                  </a:lnTo>
                  <a:lnTo>
                    <a:pt x="1536798" y="684208"/>
                  </a:lnTo>
                  <a:cubicBezTo>
                    <a:pt x="1524684" y="692089"/>
                    <a:pt x="1511537" y="695144"/>
                    <a:pt x="1500997" y="692682"/>
                  </a:cubicBezTo>
                  <a:lnTo>
                    <a:pt x="1498501" y="691328"/>
                  </a:lnTo>
                  <a:lnTo>
                    <a:pt x="1497146" y="688831"/>
                  </a:lnTo>
                  <a:cubicBezTo>
                    <a:pt x="1495505" y="681805"/>
                    <a:pt x="1496316" y="673619"/>
                    <a:pt x="1499374" y="665354"/>
                  </a:cubicBezTo>
                  <a:lnTo>
                    <a:pt x="1501841" y="660485"/>
                  </a:lnTo>
                  <a:lnTo>
                    <a:pt x="1496781" y="658442"/>
                  </a:lnTo>
                  <a:cubicBezTo>
                    <a:pt x="1487110" y="653549"/>
                    <a:pt x="1477608" y="646723"/>
                    <a:pt x="1468984" y="638099"/>
                  </a:cubicBezTo>
                  <a:lnTo>
                    <a:pt x="1455928" y="618188"/>
                  </a:lnTo>
                  <a:lnTo>
                    <a:pt x="1449417" y="627051"/>
                  </a:lnTo>
                  <a:cubicBezTo>
                    <a:pt x="1444839" y="631358"/>
                    <a:pt x="1439785" y="634447"/>
                    <a:pt x="1434605" y="636016"/>
                  </a:cubicBezTo>
                  <a:lnTo>
                    <a:pt x="1431766" y="636092"/>
                  </a:lnTo>
                  <a:lnTo>
                    <a:pt x="1429345" y="634607"/>
                  </a:lnTo>
                  <a:cubicBezTo>
                    <a:pt x="1424411" y="629342"/>
                    <a:pt x="1421020" y="621848"/>
                    <a:pt x="1419535" y="613161"/>
                  </a:cubicBezTo>
                  <a:lnTo>
                    <a:pt x="1419238" y="607711"/>
                  </a:lnTo>
                  <a:lnTo>
                    <a:pt x="1413834" y="608472"/>
                  </a:lnTo>
                  <a:cubicBezTo>
                    <a:pt x="1403012" y="609069"/>
                    <a:pt x="1391370" y="607909"/>
                    <a:pt x="1379589" y="604753"/>
                  </a:cubicBezTo>
                  <a:cubicBezTo>
                    <a:pt x="1348175" y="596336"/>
                    <a:pt x="1324706" y="576111"/>
                    <a:pt x="1318158" y="554494"/>
                  </a:cubicBezTo>
                  <a:lnTo>
                    <a:pt x="1318041" y="550051"/>
                  </a:lnTo>
                  <a:lnTo>
                    <a:pt x="1320364" y="546262"/>
                  </a:lnTo>
                  <a:cubicBezTo>
                    <a:pt x="1324484" y="542401"/>
                    <a:pt x="1329476" y="539144"/>
                    <a:pt x="1335137" y="536561"/>
                  </a:cubicBezTo>
                  <a:lnTo>
                    <a:pt x="1346427" y="533165"/>
                  </a:lnTo>
                  <a:lnTo>
                    <a:pt x="1344215" y="530698"/>
                  </a:lnTo>
                  <a:cubicBezTo>
                    <a:pt x="1336244" y="519441"/>
                    <a:pt x="1331703" y="507395"/>
                    <a:pt x="1331338" y="496108"/>
                  </a:cubicBezTo>
                  <a:lnTo>
                    <a:pt x="1332374" y="491786"/>
                  </a:lnTo>
                  <a:lnTo>
                    <a:pt x="1335599" y="488727"/>
                  </a:lnTo>
                  <a:cubicBezTo>
                    <a:pt x="1345556" y="483400"/>
                    <a:pt x="1358259" y="481310"/>
                    <a:pt x="1371993" y="482584"/>
                  </a:cubicBezTo>
                  <a:lnTo>
                    <a:pt x="1376517" y="483536"/>
                  </a:lnTo>
                  <a:lnTo>
                    <a:pt x="1373335" y="470865"/>
                  </a:lnTo>
                  <a:cubicBezTo>
                    <a:pt x="1371128" y="455516"/>
                    <a:pt x="1372478" y="441530"/>
                    <a:pt x="1377362" y="430804"/>
                  </a:cubicBezTo>
                  <a:lnTo>
                    <a:pt x="1380326" y="427417"/>
                  </a:lnTo>
                  <a:lnTo>
                    <a:pt x="1384742" y="426543"/>
                  </a:lnTo>
                  <a:cubicBezTo>
                    <a:pt x="1396473" y="427676"/>
                    <a:pt x="1409260" y="433501"/>
                    <a:pt x="1421449" y="443086"/>
                  </a:cubicBezTo>
                  <a:lnTo>
                    <a:pt x="1432873" y="454157"/>
                  </a:lnTo>
                  <a:lnTo>
                    <a:pt x="1433470" y="452331"/>
                  </a:lnTo>
                  <a:lnTo>
                    <a:pt x="1446323" y="436783"/>
                  </a:lnTo>
                  <a:lnTo>
                    <a:pt x="1438158" y="424330"/>
                  </a:lnTo>
                  <a:cubicBezTo>
                    <a:pt x="1433372" y="411393"/>
                    <a:pt x="1432103" y="398582"/>
                    <a:pt x="1434672" y="387585"/>
                  </a:cubicBezTo>
                  <a:lnTo>
                    <a:pt x="1436792" y="383679"/>
                  </a:lnTo>
                  <a:lnTo>
                    <a:pt x="1439472" y="382224"/>
                  </a:lnTo>
                  <a:lnTo>
                    <a:pt x="1418485" y="366865"/>
                  </a:lnTo>
                  <a:lnTo>
                    <a:pt x="1404659" y="345779"/>
                  </a:lnTo>
                  <a:lnTo>
                    <a:pt x="1397767" y="355159"/>
                  </a:lnTo>
                  <a:cubicBezTo>
                    <a:pt x="1392919" y="359720"/>
                    <a:pt x="1387568" y="362991"/>
                    <a:pt x="1382084" y="364652"/>
                  </a:cubicBezTo>
                  <a:lnTo>
                    <a:pt x="1379079" y="364731"/>
                  </a:lnTo>
                  <a:lnTo>
                    <a:pt x="1376515" y="363159"/>
                  </a:lnTo>
                  <a:cubicBezTo>
                    <a:pt x="1371291" y="357585"/>
                    <a:pt x="1367700" y="349651"/>
                    <a:pt x="1366129" y="340453"/>
                  </a:cubicBezTo>
                  <a:lnTo>
                    <a:pt x="1365814" y="334682"/>
                  </a:lnTo>
                  <a:lnTo>
                    <a:pt x="1360092" y="335488"/>
                  </a:lnTo>
                  <a:cubicBezTo>
                    <a:pt x="1348634" y="336120"/>
                    <a:pt x="1336307" y="334892"/>
                    <a:pt x="1323834" y="331550"/>
                  </a:cubicBezTo>
                  <a:cubicBezTo>
                    <a:pt x="1290573" y="322638"/>
                    <a:pt x="1265724" y="301224"/>
                    <a:pt x="1258791" y="278337"/>
                  </a:cubicBezTo>
                  <a:lnTo>
                    <a:pt x="1258667" y="273633"/>
                  </a:lnTo>
                  <a:lnTo>
                    <a:pt x="1261127" y="269621"/>
                  </a:lnTo>
                  <a:cubicBezTo>
                    <a:pt x="1265489" y="265533"/>
                    <a:pt x="1270774" y="262084"/>
                    <a:pt x="1276769" y="259350"/>
                  </a:cubicBezTo>
                  <a:lnTo>
                    <a:pt x="1288722" y="255754"/>
                  </a:lnTo>
                  <a:lnTo>
                    <a:pt x="1286380" y="253142"/>
                  </a:lnTo>
                  <a:cubicBezTo>
                    <a:pt x="1277941" y="241223"/>
                    <a:pt x="1273132" y="228469"/>
                    <a:pt x="1272746" y="216518"/>
                  </a:cubicBezTo>
                  <a:lnTo>
                    <a:pt x="1273843" y="211942"/>
                  </a:lnTo>
                  <a:lnTo>
                    <a:pt x="1277257" y="208703"/>
                  </a:lnTo>
                  <a:cubicBezTo>
                    <a:pt x="1287800" y="203063"/>
                    <a:pt x="1301250" y="200850"/>
                    <a:pt x="1315792" y="202199"/>
                  </a:cubicBezTo>
                  <a:lnTo>
                    <a:pt x="1320581" y="203207"/>
                  </a:lnTo>
                  <a:lnTo>
                    <a:pt x="1317212" y="189791"/>
                  </a:lnTo>
                  <a:cubicBezTo>
                    <a:pt x="1314876" y="173540"/>
                    <a:pt x="1316304" y="158731"/>
                    <a:pt x="1321476" y="147375"/>
                  </a:cubicBezTo>
                  <a:lnTo>
                    <a:pt x="1324614" y="143788"/>
                  </a:lnTo>
                  <a:lnTo>
                    <a:pt x="1329290" y="142864"/>
                  </a:lnTo>
                  <a:cubicBezTo>
                    <a:pt x="1341710" y="144063"/>
                    <a:pt x="1355249" y="150230"/>
                    <a:pt x="1368154" y="160379"/>
                  </a:cubicBezTo>
                  <a:lnTo>
                    <a:pt x="1380250" y="172100"/>
                  </a:lnTo>
                  <a:lnTo>
                    <a:pt x="1380883" y="170167"/>
                  </a:lnTo>
                  <a:lnTo>
                    <a:pt x="1394492" y="153706"/>
                  </a:lnTo>
                  <a:lnTo>
                    <a:pt x="1385846" y="140521"/>
                  </a:lnTo>
                  <a:cubicBezTo>
                    <a:pt x="1380779" y="126824"/>
                    <a:pt x="1379436" y="113260"/>
                    <a:pt x="1382155" y="101616"/>
                  </a:cubicBezTo>
                  <a:lnTo>
                    <a:pt x="1384400" y="97480"/>
                  </a:lnTo>
                  <a:lnTo>
                    <a:pt x="1388536" y="95235"/>
                  </a:lnTo>
                  <a:cubicBezTo>
                    <a:pt x="1394358" y="93875"/>
                    <a:pt x="1400659" y="93532"/>
                    <a:pt x="1407218" y="94161"/>
                  </a:cubicBezTo>
                  <a:lnTo>
                    <a:pt x="1419368" y="97024"/>
                  </a:lnTo>
                  <a:lnTo>
                    <a:pt x="1418646" y="93590"/>
                  </a:lnTo>
                  <a:cubicBezTo>
                    <a:pt x="1417296" y="79049"/>
                    <a:pt x="1419509" y="65599"/>
                    <a:pt x="1425150" y="55056"/>
                  </a:cubicBezTo>
                  <a:lnTo>
                    <a:pt x="1428388" y="51642"/>
                  </a:lnTo>
                  <a:lnTo>
                    <a:pt x="1432965" y="50544"/>
                  </a:lnTo>
                  <a:cubicBezTo>
                    <a:pt x="1444915" y="50931"/>
                    <a:pt x="1457669" y="55739"/>
                    <a:pt x="1469588" y="64179"/>
                  </a:cubicBezTo>
                  <a:lnTo>
                    <a:pt x="1473232" y="67446"/>
                  </a:lnTo>
                  <a:lnTo>
                    <a:pt x="1477022" y="54143"/>
                  </a:lnTo>
                  <a:cubicBezTo>
                    <a:pt x="1483124" y="38901"/>
                    <a:pt x="1491766" y="26791"/>
                    <a:pt x="1501923" y="19542"/>
                  </a:cubicBezTo>
                  <a:lnTo>
                    <a:pt x="1506434" y="18005"/>
                  </a:lnTo>
                  <a:lnTo>
                    <a:pt x="1510946" y="19542"/>
                  </a:lnTo>
                  <a:cubicBezTo>
                    <a:pt x="1521102" y="26791"/>
                    <a:pt x="1529743" y="38901"/>
                    <a:pt x="1535845" y="54143"/>
                  </a:cubicBezTo>
                  <a:lnTo>
                    <a:pt x="1540460" y="70342"/>
                  </a:lnTo>
                  <a:lnTo>
                    <a:pt x="1541975" y="68984"/>
                  </a:lnTo>
                  <a:cubicBezTo>
                    <a:pt x="1553893" y="60544"/>
                    <a:pt x="1566648" y="55736"/>
                    <a:pt x="1578599" y="55350"/>
                  </a:cubicBezTo>
                  <a:lnTo>
                    <a:pt x="1583175" y="56447"/>
                  </a:lnTo>
                  <a:lnTo>
                    <a:pt x="1586413" y="59861"/>
                  </a:lnTo>
                  <a:cubicBezTo>
                    <a:pt x="1589233" y="65133"/>
                    <a:pt x="1591196" y="71131"/>
                    <a:pt x="1592286" y="77629"/>
                  </a:cubicBezTo>
                  <a:lnTo>
                    <a:pt x="1592895" y="97678"/>
                  </a:lnTo>
                  <a:lnTo>
                    <a:pt x="1607821" y="94161"/>
                  </a:lnTo>
                  <a:cubicBezTo>
                    <a:pt x="1614380" y="93532"/>
                    <a:pt x="1620682" y="93876"/>
                    <a:pt x="1626504" y="95236"/>
                  </a:cubicBezTo>
                  <a:lnTo>
                    <a:pt x="1630640" y="97480"/>
                  </a:lnTo>
                  <a:lnTo>
                    <a:pt x="1632884" y="101616"/>
                  </a:lnTo>
                  <a:cubicBezTo>
                    <a:pt x="1635604" y="113260"/>
                    <a:pt x="1634260" y="126824"/>
                    <a:pt x="1629193" y="140521"/>
                  </a:cubicBezTo>
                  <a:lnTo>
                    <a:pt x="1612263" y="166340"/>
                  </a:lnTo>
                  <a:lnTo>
                    <a:pt x="1613184" y="166995"/>
                  </a:lnTo>
                  <a:lnTo>
                    <a:pt x="1615859" y="171095"/>
                  </a:lnTo>
                  <a:lnTo>
                    <a:pt x="1622962" y="159226"/>
                  </a:lnTo>
                  <a:cubicBezTo>
                    <a:pt x="1632802" y="146082"/>
                    <a:pt x="1644283" y="136621"/>
                    <a:pt x="1655970" y="132248"/>
                  </a:cubicBezTo>
                  <a:lnTo>
                    <a:pt x="1660725" y="131931"/>
                  </a:lnTo>
                  <a:lnTo>
                    <a:pt x="1664685" y="134583"/>
                  </a:lnTo>
                  <a:cubicBezTo>
                    <a:pt x="1672619" y="144214"/>
                    <a:pt x="1677832" y="158148"/>
                    <a:pt x="1679781" y="174450"/>
                  </a:cubicBezTo>
                  <a:lnTo>
                    <a:pt x="1680046" y="191291"/>
                  </a:lnTo>
                  <a:lnTo>
                    <a:pt x="1681861" y="190372"/>
                  </a:lnTo>
                  <a:cubicBezTo>
                    <a:pt x="1695557" y="185305"/>
                    <a:pt x="1709122" y="183961"/>
                    <a:pt x="1720765" y="186681"/>
                  </a:cubicBezTo>
                  <a:lnTo>
                    <a:pt x="1724901" y="188925"/>
                  </a:lnTo>
                  <a:lnTo>
                    <a:pt x="1727146" y="193062"/>
                  </a:lnTo>
                  <a:lnTo>
                    <a:pt x="1727382" y="197176"/>
                  </a:lnTo>
                  <a:lnTo>
                    <a:pt x="1730312" y="196474"/>
                  </a:lnTo>
                  <a:cubicBezTo>
                    <a:pt x="1741599" y="196839"/>
                    <a:pt x="1753645" y="201380"/>
                    <a:pt x="1764902" y="209351"/>
                  </a:cubicBezTo>
                  <a:lnTo>
                    <a:pt x="1768344" y="212437"/>
                  </a:lnTo>
                  <a:lnTo>
                    <a:pt x="1771923" y="199873"/>
                  </a:lnTo>
                  <a:cubicBezTo>
                    <a:pt x="1777687" y="185477"/>
                    <a:pt x="1785848" y="174039"/>
                    <a:pt x="1795441" y="167192"/>
                  </a:cubicBezTo>
                  <a:lnTo>
                    <a:pt x="1799702" y="165741"/>
                  </a:lnTo>
                  <a:lnTo>
                    <a:pt x="1803963" y="167192"/>
                  </a:lnTo>
                  <a:lnTo>
                    <a:pt x="1824600" y="195870"/>
                  </a:lnTo>
                  <a:lnTo>
                    <a:pt x="1825063" y="193937"/>
                  </a:lnTo>
                  <a:lnTo>
                    <a:pt x="1828477" y="190698"/>
                  </a:lnTo>
                  <a:cubicBezTo>
                    <a:pt x="1839020" y="185058"/>
                    <a:pt x="1852470" y="182845"/>
                    <a:pt x="1867012" y="184194"/>
                  </a:cubicBezTo>
                  <a:lnTo>
                    <a:pt x="1871801" y="185202"/>
                  </a:lnTo>
                  <a:lnTo>
                    <a:pt x="1868432" y="171786"/>
                  </a:lnTo>
                  <a:cubicBezTo>
                    <a:pt x="1866096" y="155535"/>
                    <a:pt x="1867524" y="140726"/>
                    <a:pt x="1872696" y="129370"/>
                  </a:cubicBezTo>
                  <a:lnTo>
                    <a:pt x="1875834" y="125783"/>
                  </a:lnTo>
                  <a:lnTo>
                    <a:pt x="1880510" y="124859"/>
                  </a:lnTo>
                  <a:cubicBezTo>
                    <a:pt x="1892930" y="126058"/>
                    <a:pt x="1906469" y="132225"/>
                    <a:pt x="1919374" y="142374"/>
                  </a:cubicBezTo>
                  <a:lnTo>
                    <a:pt x="1931470" y="154095"/>
                  </a:lnTo>
                  <a:lnTo>
                    <a:pt x="1932103" y="152162"/>
                  </a:lnTo>
                  <a:lnTo>
                    <a:pt x="1945712" y="135701"/>
                  </a:lnTo>
                  <a:lnTo>
                    <a:pt x="1937066" y="122516"/>
                  </a:lnTo>
                  <a:cubicBezTo>
                    <a:pt x="1931999" y="108819"/>
                    <a:pt x="1930656" y="95255"/>
                    <a:pt x="1933375" y="83611"/>
                  </a:cubicBezTo>
                  <a:lnTo>
                    <a:pt x="1935620" y="79475"/>
                  </a:lnTo>
                  <a:lnTo>
                    <a:pt x="1939756" y="77230"/>
                  </a:lnTo>
                  <a:cubicBezTo>
                    <a:pt x="1945578" y="75870"/>
                    <a:pt x="1951879" y="75527"/>
                    <a:pt x="1958438" y="76156"/>
                  </a:cubicBezTo>
                  <a:lnTo>
                    <a:pt x="1970588" y="79019"/>
                  </a:lnTo>
                  <a:lnTo>
                    <a:pt x="1969866" y="75585"/>
                  </a:lnTo>
                  <a:cubicBezTo>
                    <a:pt x="1968516" y="61044"/>
                    <a:pt x="1970729" y="47594"/>
                    <a:pt x="1976370" y="37051"/>
                  </a:cubicBezTo>
                  <a:lnTo>
                    <a:pt x="1979608" y="33637"/>
                  </a:lnTo>
                  <a:lnTo>
                    <a:pt x="1984185" y="32539"/>
                  </a:lnTo>
                  <a:cubicBezTo>
                    <a:pt x="1996135" y="32926"/>
                    <a:pt x="2008889" y="37734"/>
                    <a:pt x="2020808" y="46174"/>
                  </a:cubicBezTo>
                  <a:lnTo>
                    <a:pt x="2024452" y="49441"/>
                  </a:lnTo>
                  <a:lnTo>
                    <a:pt x="2028242" y="36138"/>
                  </a:lnTo>
                  <a:cubicBezTo>
                    <a:pt x="2034344" y="20896"/>
                    <a:pt x="2042986" y="8786"/>
                    <a:pt x="2053143" y="153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6F77CD56-9D51-44ED-8F37-35C3FD46827B}"/>
                </a:ext>
              </a:extLst>
            </p:cNvPr>
            <p:cNvSpPr/>
            <p:nvPr/>
          </p:nvSpPr>
          <p:spPr>
            <a:xfrm>
              <a:off x="1170648" y="6057900"/>
              <a:ext cx="1805914" cy="25235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C4A87C51-BB29-4CDF-B617-29FB2865B013}"/>
                </a:ext>
              </a:extLst>
            </p:cNvPr>
            <p:cNvSpPr/>
            <p:nvPr/>
          </p:nvSpPr>
          <p:spPr>
            <a:xfrm>
              <a:off x="329830" y="3589440"/>
              <a:ext cx="3606136" cy="2591777"/>
            </a:xfrm>
            <a:custGeom>
              <a:avLst/>
              <a:gdLst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2997807 w 3606136"/>
                <a:gd name="connsiteY48" fmla="*/ 1572731 h 2591777"/>
                <a:gd name="connsiteX49" fmla="*/ 3591365 w 3606136"/>
                <a:gd name="connsiteY49" fmla="*/ 1261132 h 2591777"/>
                <a:gd name="connsiteX50" fmla="*/ 3606136 w 3606136"/>
                <a:gd name="connsiteY50" fmla="*/ 1288143 h 2591777"/>
                <a:gd name="connsiteX51" fmla="*/ 3101358 w 3606136"/>
                <a:gd name="connsiteY51" fmla="*/ 1575439 h 2591777"/>
                <a:gd name="connsiteX52" fmla="*/ 3499785 w 3606136"/>
                <a:gd name="connsiteY52" fmla="*/ 1585858 h 2591777"/>
                <a:gd name="connsiteX53" fmla="*/ 3499785 w 3606136"/>
                <a:gd name="connsiteY53" fmla="*/ 1612500 h 2591777"/>
                <a:gd name="connsiteX54" fmla="*/ 3013916 w 3606136"/>
                <a:gd name="connsiteY54" fmla="*/ 1625207 h 2591777"/>
                <a:gd name="connsiteX55" fmla="*/ 2845969 w 3606136"/>
                <a:gd name="connsiteY55" fmla="*/ 1720794 h 2591777"/>
                <a:gd name="connsiteX56" fmla="*/ 2847487 w 3606136"/>
                <a:gd name="connsiteY56" fmla="*/ 1725614 h 2591777"/>
                <a:gd name="connsiteX57" fmla="*/ 2822264 w 3606136"/>
                <a:gd name="connsiteY57" fmla="*/ 1734286 h 2591777"/>
                <a:gd name="connsiteX58" fmla="*/ 2819331 w 3606136"/>
                <a:gd name="connsiteY58" fmla="*/ 1735955 h 2591777"/>
                <a:gd name="connsiteX59" fmla="*/ 2819027 w 3606136"/>
                <a:gd name="connsiteY59" fmla="*/ 1735399 h 2591777"/>
                <a:gd name="connsiteX60" fmla="*/ 2375986 w 3606136"/>
                <a:gd name="connsiteY60" fmla="*/ 1887720 h 2591777"/>
                <a:gd name="connsiteX61" fmla="*/ 2759977 w 3606136"/>
                <a:gd name="connsiteY61" fmla="*/ 1959245 h 2591777"/>
                <a:gd name="connsiteX62" fmla="*/ 2756296 w 3606136"/>
                <a:gd name="connsiteY62" fmla="*/ 1981806 h 2591777"/>
                <a:gd name="connsiteX63" fmla="*/ 2291754 w 3606136"/>
                <a:gd name="connsiteY63" fmla="*/ 1916679 h 2591777"/>
                <a:gd name="connsiteX64" fmla="*/ 1870895 w 3606136"/>
                <a:gd name="connsiteY64" fmla="*/ 2061374 h 2591777"/>
                <a:gd name="connsiteX65" fmla="*/ 1865824 w 3606136"/>
                <a:gd name="connsiteY65" fmla="*/ 2591777 h 2591777"/>
                <a:gd name="connsiteX66" fmla="*/ 1638659 w 3606136"/>
                <a:gd name="connsiteY66" fmla="*/ 2591777 h 2591777"/>
                <a:gd name="connsiteX67" fmla="*/ 1643842 w 3606136"/>
                <a:gd name="connsiteY67" fmla="*/ 2123777 h 2591777"/>
                <a:gd name="connsiteX68" fmla="*/ 680858 w 3606136"/>
                <a:gd name="connsiteY68" fmla="*/ 1774446 h 2591777"/>
                <a:gd name="connsiteX69" fmla="*/ 195645 w 3606136"/>
                <a:gd name="connsiteY69" fmla="*/ 1689114 h 2591777"/>
                <a:gd name="connsiteX70" fmla="*/ 199572 w 3606136"/>
                <a:gd name="connsiteY70" fmla="*/ 1662763 h 2591777"/>
                <a:gd name="connsiteX71" fmla="*/ 624909 w 3606136"/>
                <a:gd name="connsiteY71" fmla="*/ 1714824 h 2591777"/>
                <a:gd name="connsiteX72" fmla="*/ 0 w 3606136"/>
                <a:gd name="connsiteY72" fmla="*/ 1233642 h 2591777"/>
                <a:gd name="connsiteX73" fmla="*/ 13713 w 3606136"/>
                <a:gd name="connsiteY73" fmla="*/ 1215353 h 2591777"/>
                <a:gd name="connsiteX74" fmla="*/ 733564 w 3606136"/>
                <a:gd name="connsiteY74" fmla="*/ 1740792 h 2591777"/>
                <a:gd name="connsiteX75" fmla="*/ 732134 w 3606136"/>
                <a:gd name="connsiteY75" fmla="*/ 1742699 h 2591777"/>
                <a:gd name="connsiteX76" fmla="*/ 1307500 w 3606136"/>
                <a:gd name="connsiteY76" fmla="*/ 1926000 h 2591777"/>
                <a:gd name="connsiteX77" fmla="*/ 1056458 w 3606136"/>
                <a:gd name="connsiteY77" fmla="*/ 1715779 h 2591777"/>
                <a:gd name="connsiteX78" fmla="*/ 1070737 w 3606136"/>
                <a:gd name="connsiteY78" fmla="*/ 1697928 h 2591777"/>
                <a:gd name="connsiteX79" fmla="*/ 1413607 w 3606136"/>
                <a:gd name="connsiteY79" fmla="*/ 1959803 h 2591777"/>
                <a:gd name="connsiteX80" fmla="*/ 1644842 w 3606136"/>
                <a:gd name="connsiteY80" fmla="*/ 2033470 h 2591777"/>
                <a:gd name="connsiteX81" fmla="*/ 1648801 w 3606136"/>
                <a:gd name="connsiteY81" fmla="*/ 1675943 h 2591777"/>
                <a:gd name="connsiteX82" fmla="*/ 1344036 w 3606136"/>
                <a:gd name="connsiteY82" fmla="*/ 1540771 h 2591777"/>
                <a:gd name="connsiteX83" fmla="*/ 950340 w 3606136"/>
                <a:gd name="connsiteY83" fmla="*/ 1595901 h 2591777"/>
                <a:gd name="connsiteX84" fmla="*/ 939615 w 3606136"/>
                <a:gd name="connsiteY84" fmla="*/ 1570334 h 2591777"/>
                <a:gd name="connsiteX85" fmla="*/ 1252690 w 3606136"/>
                <a:gd name="connsiteY85" fmla="*/ 1507121 h 2591777"/>
                <a:gd name="connsiteX86" fmla="*/ 1021646 w 3606136"/>
                <a:gd name="connsiteY86" fmla="*/ 1384393 h 2591777"/>
                <a:gd name="connsiteX87" fmla="*/ 449512 w 3606136"/>
                <a:gd name="connsiteY87" fmla="*/ 1331148 h 2591777"/>
                <a:gd name="connsiteX88" fmla="*/ 453238 w 3606136"/>
                <a:gd name="connsiteY88" fmla="*/ 1311750 h 2591777"/>
                <a:gd name="connsiteX89" fmla="*/ 943188 w 3606136"/>
                <a:gd name="connsiteY89" fmla="*/ 1342716 h 2591777"/>
                <a:gd name="connsiteX90" fmla="*/ 549579 w 3606136"/>
                <a:gd name="connsiteY90" fmla="*/ 1133636 h 2591777"/>
                <a:gd name="connsiteX91" fmla="*/ 588079 w 3606136"/>
                <a:gd name="connsiteY91" fmla="*/ 1114316 h 2591777"/>
                <a:gd name="connsiteX92" fmla="*/ 1296014 w 3606136"/>
                <a:gd name="connsiteY92" fmla="*/ 1467337 h 2591777"/>
                <a:gd name="connsiteX93" fmla="*/ 1677387 w 3606136"/>
                <a:gd name="connsiteY93" fmla="*/ 1594818 h 2591777"/>
                <a:gd name="connsiteX94" fmla="*/ 1628262 w 3606136"/>
                <a:gd name="connsiteY94" fmla="*/ 1371324 h 2591777"/>
                <a:gd name="connsiteX95" fmla="*/ 1341106 w 3606136"/>
                <a:gd name="connsiteY95" fmla="*/ 1190549 h 2591777"/>
                <a:gd name="connsiteX96" fmla="*/ 1072996 w 3606136"/>
                <a:gd name="connsiteY96" fmla="*/ 1178472 h 2591777"/>
                <a:gd name="connsiteX97" fmla="*/ 1072996 w 3606136"/>
                <a:gd name="connsiteY97" fmla="*/ 1150794 h 2591777"/>
                <a:gd name="connsiteX98" fmla="*/ 1264271 w 3606136"/>
                <a:gd name="connsiteY98" fmla="*/ 1142178 h 2591777"/>
                <a:gd name="connsiteX99" fmla="*/ 1179371 w 3606136"/>
                <a:gd name="connsiteY99" fmla="*/ 1088730 h 2591777"/>
                <a:gd name="connsiteX100" fmla="*/ 1101084 w 3606136"/>
                <a:gd name="connsiteY100" fmla="*/ 1018835 h 2591777"/>
                <a:gd name="connsiteX101" fmla="*/ 520450 w 3606136"/>
                <a:gd name="connsiteY101" fmla="*/ 876958 h 2591777"/>
                <a:gd name="connsiteX102" fmla="*/ 530157 w 3606136"/>
                <a:gd name="connsiteY102" fmla="*/ 859733 h 2591777"/>
                <a:gd name="connsiteX103" fmla="*/ 1046890 w 3606136"/>
                <a:gd name="connsiteY103" fmla="*/ 970450 h 2591777"/>
                <a:gd name="connsiteX104" fmla="*/ 572606 w 3606136"/>
                <a:gd name="connsiteY104" fmla="*/ 547010 h 2591777"/>
                <a:gd name="connsiteX105" fmla="*/ 595866 w 3606136"/>
                <a:gd name="connsiteY105" fmla="*/ 531532 h 2591777"/>
                <a:gd name="connsiteX106" fmla="*/ 880344 w 3606136"/>
                <a:gd name="connsiteY106" fmla="*/ 748682 h 2591777"/>
                <a:gd name="connsiteX107" fmla="*/ 861845 w 3606136"/>
                <a:gd name="connsiteY107" fmla="*/ 425533 h 2591777"/>
                <a:gd name="connsiteX108" fmla="*/ 892435 w 3606136"/>
                <a:gd name="connsiteY108" fmla="*/ 424370 h 2591777"/>
                <a:gd name="connsiteX109" fmla="*/ 941161 w 3606136"/>
                <a:gd name="connsiteY109" fmla="*/ 799633 h 2591777"/>
                <a:gd name="connsiteX110" fmla="*/ 1184838 w 3606136"/>
                <a:gd name="connsiteY110" fmla="*/ 1003782 h 2591777"/>
                <a:gd name="connsiteX111" fmla="*/ 1187252 w 3606136"/>
                <a:gd name="connsiteY111" fmla="*/ 903241 h 2591777"/>
                <a:gd name="connsiteX112" fmla="*/ 1219702 w 3606136"/>
                <a:gd name="connsiteY112" fmla="*/ 902322 h 2591777"/>
                <a:gd name="connsiteX113" fmla="*/ 1244294 w 3606136"/>
                <a:gd name="connsiteY113" fmla="*/ 1052508 h 2591777"/>
                <a:gd name="connsiteX114" fmla="*/ 1604253 w 3606136"/>
                <a:gd name="connsiteY114" fmla="*/ 1262098 h 2591777"/>
                <a:gd name="connsiteX115" fmla="*/ 1534801 w 3606136"/>
                <a:gd name="connsiteY115" fmla="*/ 946130 h 2591777"/>
                <a:gd name="connsiteX116" fmla="*/ 1178783 w 3606136"/>
                <a:gd name="connsiteY116" fmla="*/ 692228 h 2591777"/>
                <a:gd name="connsiteX117" fmla="*/ 1199774 w 3606136"/>
                <a:gd name="connsiteY117" fmla="*/ 679746 h 2591777"/>
                <a:gd name="connsiteX118" fmla="*/ 1522819 w 3606136"/>
                <a:gd name="connsiteY118" fmla="*/ 867434 h 2591777"/>
                <a:gd name="connsiteX119" fmla="*/ 1311982 w 3606136"/>
                <a:gd name="connsiteY119" fmla="*/ 35481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3591365 w 3606136"/>
                <a:gd name="connsiteY48" fmla="*/ 1261132 h 2591777"/>
                <a:gd name="connsiteX49" fmla="*/ 3606136 w 3606136"/>
                <a:gd name="connsiteY49" fmla="*/ 1288143 h 2591777"/>
                <a:gd name="connsiteX50" fmla="*/ 3101358 w 3606136"/>
                <a:gd name="connsiteY50" fmla="*/ 1575439 h 2591777"/>
                <a:gd name="connsiteX51" fmla="*/ 3499785 w 3606136"/>
                <a:gd name="connsiteY51" fmla="*/ 1585858 h 2591777"/>
                <a:gd name="connsiteX52" fmla="*/ 3499785 w 3606136"/>
                <a:gd name="connsiteY52" fmla="*/ 1612500 h 2591777"/>
                <a:gd name="connsiteX53" fmla="*/ 3013916 w 3606136"/>
                <a:gd name="connsiteY53" fmla="*/ 1625207 h 2591777"/>
                <a:gd name="connsiteX54" fmla="*/ 2845969 w 3606136"/>
                <a:gd name="connsiteY54" fmla="*/ 1720794 h 2591777"/>
                <a:gd name="connsiteX55" fmla="*/ 2847487 w 3606136"/>
                <a:gd name="connsiteY55" fmla="*/ 1725614 h 2591777"/>
                <a:gd name="connsiteX56" fmla="*/ 2822264 w 3606136"/>
                <a:gd name="connsiteY56" fmla="*/ 1734286 h 2591777"/>
                <a:gd name="connsiteX57" fmla="*/ 2819331 w 3606136"/>
                <a:gd name="connsiteY57" fmla="*/ 1735955 h 2591777"/>
                <a:gd name="connsiteX58" fmla="*/ 2819027 w 3606136"/>
                <a:gd name="connsiteY58" fmla="*/ 1735399 h 2591777"/>
                <a:gd name="connsiteX59" fmla="*/ 2375986 w 3606136"/>
                <a:gd name="connsiteY59" fmla="*/ 1887720 h 2591777"/>
                <a:gd name="connsiteX60" fmla="*/ 2759977 w 3606136"/>
                <a:gd name="connsiteY60" fmla="*/ 1959245 h 2591777"/>
                <a:gd name="connsiteX61" fmla="*/ 2756296 w 3606136"/>
                <a:gd name="connsiteY61" fmla="*/ 1981806 h 2591777"/>
                <a:gd name="connsiteX62" fmla="*/ 2291754 w 3606136"/>
                <a:gd name="connsiteY62" fmla="*/ 1916679 h 2591777"/>
                <a:gd name="connsiteX63" fmla="*/ 1870895 w 3606136"/>
                <a:gd name="connsiteY63" fmla="*/ 2061374 h 2591777"/>
                <a:gd name="connsiteX64" fmla="*/ 1865824 w 3606136"/>
                <a:gd name="connsiteY64" fmla="*/ 2591777 h 2591777"/>
                <a:gd name="connsiteX65" fmla="*/ 1638659 w 3606136"/>
                <a:gd name="connsiteY65" fmla="*/ 2591777 h 2591777"/>
                <a:gd name="connsiteX66" fmla="*/ 1643842 w 3606136"/>
                <a:gd name="connsiteY66" fmla="*/ 2123777 h 2591777"/>
                <a:gd name="connsiteX67" fmla="*/ 680858 w 3606136"/>
                <a:gd name="connsiteY67" fmla="*/ 1774446 h 2591777"/>
                <a:gd name="connsiteX68" fmla="*/ 195645 w 3606136"/>
                <a:gd name="connsiteY68" fmla="*/ 1689114 h 2591777"/>
                <a:gd name="connsiteX69" fmla="*/ 199572 w 3606136"/>
                <a:gd name="connsiteY69" fmla="*/ 1662763 h 2591777"/>
                <a:gd name="connsiteX70" fmla="*/ 624909 w 3606136"/>
                <a:gd name="connsiteY70" fmla="*/ 1714824 h 2591777"/>
                <a:gd name="connsiteX71" fmla="*/ 0 w 3606136"/>
                <a:gd name="connsiteY71" fmla="*/ 1233642 h 2591777"/>
                <a:gd name="connsiteX72" fmla="*/ 13713 w 3606136"/>
                <a:gd name="connsiteY72" fmla="*/ 1215353 h 2591777"/>
                <a:gd name="connsiteX73" fmla="*/ 733564 w 3606136"/>
                <a:gd name="connsiteY73" fmla="*/ 1740792 h 2591777"/>
                <a:gd name="connsiteX74" fmla="*/ 732134 w 3606136"/>
                <a:gd name="connsiteY74" fmla="*/ 1742699 h 2591777"/>
                <a:gd name="connsiteX75" fmla="*/ 1307500 w 3606136"/>
                <a:gd name="connsiteY75" fmla="*/ 1926000 h 2591777"/>
                <a:gd name="connsiteX76" fmla="*/ 1056458 w 3606136"/>
                <a:gd name="connsiteY76" fmla="*/ 1715779 h 2591777"/>
                <a:gd name="connsiteX77" fmla="*/ 1070737 w 3606136"/>
                <a:gd name="connsiteY77" fmla="*/ 1697928 h 2591777"/>
                <a:gd name="connsiteX78" fmla="*/ 1413607 w 3606136"/>
                <a:gd name="connsiteY78" fmla="*/ 1959803 h 2591777"/>
                <a:gd name="connsiteX79" fmla="*/ 1644842 w 3606136"/>
                <a:gd name="connsiteY79" fmla="*/ 2033470 h 2591777"/>
                <a:gd name="connsiteX80" fmla="*/ 1648801 w 3606136"/>
                <a:gd name="connsiteY80" fmla="*/ 1675943 h 2591777"/>
                <a:gd name="connsiteX81" fmla="*/ 1344036 w 3606136"/>
                <a:gd name="connsiteY81" fmla="*/ 1540771 h 2591777"/>
                <a:gd name="connsiteX82" fmla="*/ 950340 w 3606136"/>
                <a:gd name="connsiteY82" fmla="*/ 1595901 h 2591777"/>
                <a:gd name="connsiteX83" fmla="*/ 939615 w 3606136"/>
                <a:gd name="connsiteY83" fmla="*/ 1570334 h 2591777"/>
                <a:gd name="connsiteX84" fmla="*/ 1252690 w 3606136"/>
                <a:gd name="connsiteY84" fmla="*/ 1507121 h 2591777"/>
                <a:gd name="connsiteX85" fmla="*/ 1021646 w 3606136"/>
                <a:gd name="connsiteY85" fmla="*/ 1384393 h 2591777"/>
                <a:gd name="connsiteX86" fmla="*/ 449512 w 3606136"/>
                <a:gd name="connsiteY86" fmla="*/ 1331148 h 2591777"/>
                <a:gd name="connsiteX87" fmla="*/ 453238 w 3606136"/>
                <a:gd name="connsiteY87" fmla="*/ 1311750 h 2591777"/>
                <a:gd name="connsiteX88" fmla="*/ 943188 w 3606136"/>
                <a:gd name="connsiteY88" fmla="*/ 1342716 h 2591777"/>
                <a:gd name="connsiteX89" fmla="*/ 549579 w 3606136"/>
                <a:gd name="connsiteY89" fmla="*/ 1133636 h 2591777"/>
                <a:gd name="connsiteX90" fmla="*/ 588079 w 3606136"/>
                <a:gd name="connsiteY90" fmla="*/ 1114316 h 2591777"/>
                <a:gd name="connsiteX91" fmla="*/ 1296014 w 3606136"/>
                <a:gd name="connsiteY91" fmla="*/ 1467337 h 2591777"/>
                <a:gd name="connsiteX92" fmla="*/ 1677387 w 3606136"/>
                <a:gd name="connsiteY92" fmla="*/ 1594818 h 2591777"/>
                <a:gd name="connsiteX93" fmla="*/ 1628262 w 3606136"/>
                <a:gd name="connsiteY93" fmla="*/ 1371324 h 2591777"/>
                <a:gd name="connsiteX94" fmla="*/ 1341106 w 3606136"/>
                <a:gd name="connsiteY94" fmla="*/ 1190549 h 2591777"/>
                <a:gd name="connsiteX95" fmla="*/ 1072996 w 3606136"/>
                <a:gd name="connsiteY95" fmla="*/ 1178472 h 2591777"/>
                <a:gd name="connsiteX96" fmla="*/ 1072996 w 3606136"/>
                <a:gd name="connsiteY96" fmla="*/ 1150794 h 2591777"/>
                <a:gd name="connsiteX97" fmla="*/ 1264271 w 3606136"/>
                <a:gd name="connsiteY97" fmla="*/ 1142178 h 2591777"/>
                <a:gd name="connsiteX98" fmla="*/ 1179371 w 3606136"/>
                <a:gd name="connsiteY98" fmla="*/ 1088730 h 2591777"/>
                <a:gd name="connsiteX99" fmla="*/ 1101084 w 3606136"/>
                <a:gd name="connsiteY99" fmla="*/ 1018835 h 2591777"/>
                <a:gd name="connsiteX100" fmla="*/ 520450 w 3606136"/>
                <a:gd name="connsiteY100" fmla="*/ 876958 h 2591777"/>
                <a:gd name="connsiteX101" fmla="*/ 530157 w 3606136"/>
                <a:gd name="connsiteY101" fmla="*/ 859733 h 2591777"/>
                <a:gd name="connsiteX102" fmla="*/ 1046890 w 3606136"/>
                <a:gd name="connsiteY102" fmla="*/ 970450 h 2591777"/>
                <a:gd name="connsiteX103" fmla="*/ 572606 w 3606136"/>
                <a:gd name="connsiteY103" fmla="*/ 547010 h 2591777"/>
                <a:gd name="connsiteX104" fmla="*/ 595866 w 3606136"/>
                <a:gd name="connsiteY104" fmla="*/ 531532 h 2591777"/>
                <a:gd name="connsiteX105" fmla="*/ 880344 w 3606136"/>
                <a:gd name="connsiteY105" fmla="*/ 748682 h 2591777"/>
                <a:gd name="connsiteX106" fmla="*/ 861845 w 3606136"/>
                <a:gd name="connsiteY106" fmla="*/ 425533 h 2591777"/>
                <a:gd name="connsiteX107" fmla="*/ 892435 w 3606136"/>
                <a:gd name="connsiteY107" fmla="*/ 424370 h 2591777"/>
                <a:gd name="connsiteX108" fmla="*/ 941161 w 3606136"/>
                <a:gd name="connsiteY108" fmla="*/ 799633 h 2591777"/>
                <a:gd name="connsiteX109" fmla="*/ 1184838 w 3606136"/>
                <a:gd name="connsiteY109" fmla="*/ 1003782 h 2591777"/>
                <a:gd name="connsiteX110" fmla="*/ 1187252 w 3606136"/>
                <a:gd name="connsiteY110" fmla="*/ 903241 h 2591777"/>
                <a:gd name="connsiteX111" fmla="*/ 1219702 w 3606136"/>
                <a:gd name="connsiteY111" fmla="*/ 902322 h 2591777"/>
                <a:gd name="connsiteX112" fmla="*/ 1244294 w 3606136"/>
                <a:gd name="connsiteY112" fmla="*/ 1052508 h 2591777"/>
                <a:gd name="connsiteX113" fmla="*/ 1604253 w 3606136"/>
                <a:gd name="connsiteY113" fmla="*/ 1262098 h 2591777"/>
                <a:gd name="connsiteX114" fmla="*/ 1534801 w 3606136"/>
                <a:gd name="connsiteY114" fmla="*/ 946130 h 2591777"/>
                <a:gd name="connsiteX115" fmla="*/ 1178783 w 3606136"/>
                <a:gd name="connsiteY115" fmla="*/ 692228 h 2591777"/>
                <a:gd name="connsiteX116" fmla="*/ 1199774 w 3606136"/>
                <a:gd name="connsiteY116" fmla="*/ 679746 h 2591777"/>
                <a:gd name="connsiteX117" fmla="*/ 1522819 w 3606136"/>
                <a:gd name="connsiteY117" fmla="*/ 867434 h 2591777"/>
                <a:gd name="connsiteX118" fmla="*/ 1311982 w 3606136"/>
                <a:gd name="connsiteY118" fmla="*/ 35481 h 2591777"/>
                <a:gd name="connsiteX119" fmla="*/ 1348434 w 3606136"/>
                <a:gd name="connsiteY119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11982 w 3606136"/>
                <a:gd name="connsiteY117" fmla="*/ 35481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38849 w 3606136"/>
                <a:gd name="connsiteY2" fmla="*/ 43393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3606136" h="2591777">
                  <a:moveTo>
                    <a:pt x="1348434" y="0"/>
                  </a:moveTo>
                  <a:lnTo>
                    <a:pt x="1561869" y="701632"/>
                  </a:lnTo>
                  <a:lnTo>
                    <a:pt x="1838849" y="43393"/>
                  </a:lnTo>
                  <a:lnTo>
                    <a:pt x="1885182" y="43272"/>
                  </a:lnTo>
                  <a:lnTo>
                    <a:pt x="1591601" y="794865"/>
                  </a:lnTo>
                  <a:lnTo>
                    <a:pt x="1761749" y="1419512"/>
                  </a:lnTo>
                  <a:lnTo>
                    <a:pt x="1892141" y="938425"/>
                  </a:lnTo>
                  <a:lnTo>
                    <a:pt x="1751608" y="773548"/>
                  </a:lnTo>
                  <a:lnTo>
                    <a:pt x="1783903" y="760930"/>
                  </a:lnTo>
                  <a:lnTo>
                    <a:pt x="1908794" y="876980"/>
                  </a:lnTo>
                  <a:lnTo>
                    <a:pt x="2035922" y="411869"/>
                  </a:lnTo>
                  <a:lnTo>
                    <a:pt x="2084856" y="423029"/>
                  </a:lnTo>
                  <a:lnTo>
                    <a:pt x="1929255" y="1156047"/>
                  </a:lnTo>
                  <a:lnTo>
                    <a:pt x="2312954" y="666682"/>
                  </a:lnTo>
                  <a:lnTo>
                    <a:pt x="2433189" y="413862"/>
                  </a:lnTo>
                  <a:lnTo>
                    <a:pt x="2459228" y="418586"/>
                  </a:lnTo>
                  <a:lnTo>
                    <a:pt x="2364559" y="657513"/>
                  </a:lnTo>
                  <a:lnTo>
                    <a:pt x="2138014" y="984917"/>
                  </a:lnTo>
                  <a:lnTo>
                    <a:pt x="2607590" y="858088"/>
                  </a:lnTo>
                  <a:lnTo>
                    <a:pt x="2620189" y="875902"/>
                  </a:lnTo>
                  <a:lnTo>
                    <a:pt x="2103092" y="1033876"/>
                  </a:lnTo>
                  <a:lnTo>
                    <a:pt x="1899087" y="1319882"/>
                  </a:lnTo>
                  <a:lnTo>
                    <a:pt x="1858202" y="1439900"/>
                  </a:lnTo>
                  <a:lnTo>
                    <a:pt x="1827897" y="1654535"/>
                  </a:lnTo>
                  <a:lnTo>
                    <a:pt x="1820706" y="1726318"/>
                  </a:lnTo>
                  <a:lnTo>
                    <a:pt x="2133926" y="1508360"/>
                  </a:lnTo>
                  <a:lnTo>
                    <a:pt x="2665295" y="972828"/>
                  </a:lnTo>
                  <a:lnTo>
                    <a:pt x="2767956" y="641729"/>
                  </a:lnTo>
                  <a:lnTo>
                    <a:pt x="2802327" y="645259"/>
                  </a:lnTo>
                  <a:lnTo>
                    <a:pt x="2742240" y="939134"/>
                  </a:lnTo>
                  <a:lnTo>
                    <a:pt x="2961082" y="817525"/>
                  </a:lnTo>
                  <a:lnTo>
                    <a:pt x="2978146" y="829291"/>
                  </a:lnTo>
                  <a:lnTo>
                    <a:pt x="2703091" y="1001423"/>
                  </a:lnTo>
                  <a:lnTo>
                    <a:pt x="2702548" y="1001049"/>
                  </a:lnTo>
                  <a:lnTo>
                    <a:pt x="2379291" y="1350982"/>
                  </a:lnTo>
                  <a:lnTo>
                    <a:pt x="2958157" y="1138607"/>
                  </a:lnTo>
                  <a:lnTo>
                    <a:pt x="2972649" y="1154062"/>
                  </a:lnTo>
                  <a:lnTo>
                    <a:pt x="2327964" y="1409436"/>
                  </a:lnTo>
                  <a:lnTo>
                    <a:pt x="2213166" y="1530816"/>
                  </a:lnTo>
                  <a:lnTo>
                    <a:pt x="2148144" y="1579558"/>
                  </a:lnTo>
                  <a:lnTo>
                    <a:pt x="2533185" y="1508917"/>
                  </a:lnTo>
                  <a:lnTo>
                    <a:pt x="2610898" y="1530788"/>
                  </a:lnTo>
                  <a:lnTo>
                    <a:pt x="2069029" y="1638865"/>
                  </a:lnTo>
                  <a:lnTo>
                    <a:pt x="1873282" y="1811778"/>
                  </a:lnTo>
                  <a:cubicBezTo>
                    <a:pt x="1872861" y="1855860"/>
                    <a:pt x="1872439" y="1899943"/>
                    <a:pt x="1872018" y="1944025"/>
                  </a:cubicBezTo>
                  <a:lnTo>
                    <a:pt x="2792768" y="1680369"/>
                  </a:lnTo>
                  <a:lnTo>
                    <a:pt x="2990413" y="1576612"/>
                  </a:lnTo>
                  <a:lnTo>
                    <a:pt x="3591365" y="1261132"/>
                  </a:lnTo>
                  <a:lnTo>
                    <a:pt x="3606136" y="1288143"/>
                  </a:lnTo>
                  <a:lnTo>
                    <a:pt x="3101358" y="1575439"/>
                  </a:lnTo>
                  <a:lnTo>
                    <a:pt x="3499785" y="1585858"/>
                  </a:lnTo>
                  <a:lnTo>
                    <a:pt x="3499785" y="1612500"/>
                  </a:lnTo>
                  <a:lnTo>
                    <a:pt x="3013916" y="1625207"/>
                  </a:lnTo>
                  <a:lnTo>
                    <a:pt x="2845969" y="1720794"/>
                  </a:lnTo>
                  <a:lnTo>
                    <a:pt x="2847487" y="1725614"/>
                  </a:lnTo>
                  <a:lnTo>
                    <a:pt x="2822264" y="1734286"/>
                  </a:lnTo>
                  <a:lnTo>
                    <a:pt x="2819331" y="1735955"/>
                  </a:lnTo>
                  <a:lnTo>
                    <a:pt x="2819027" y="1735399"/>
                  </a:lnTo>
                  <a:lnTo>
                    <a:pt x="2375986" y="1887720"/>
                  </a:lnTo>
                  <a:lnTo>
                    <a:pt x="2759977" y="1959245"/>
                  </a:lnTo>
                  <a:lnTo>
                    <a:pt x="2756296" y="1981806"/>
                  </a:lnTo>
                  <a:lnTo>
                    <a:pt x="2291754" y="1916679"/>
                  </a:lnTo>
                  <a:lnTo>
                    <a:pt x="1870895" y="2061374"/>
                  </a:lnTo>
                  <a:cubicBezTo>
                    <a:pt x="1869205" y="2238175"/>
                    <a:pt x="1867514" y="2414976"/>
                    <a:pt x="1865824" y="2591777"/>
                  </a:cubicBezTo>
                  <a:lnTo>
                    <a:pt x="1638659" y="2591777"/>
                  </a:lnTo>
                  <a:cubicBezTo>
                    <a:pt x="1640387" y="2435777"/>
                    <a:pt x="1642114" y="2279777"/>
                    <a:pt x="1643842" y="2123777"/>
                  </a:cubicBezTo>
                  <a:lnTo>
                    <a:pt x="680858" y="1774446"/>
                  </a:lnTo>
                  <a:lnTo>
                    <a:pt x="195645" y="1689114"/>
                  </a:lnTo>
                  <a:lnTo>
                    <a:pt x="199572" y="1662763"/>
                  </a:lnTo>
                  <a:lnTo>
                    <a:pt x="624909" y="1714824"/>
                  </a:lnTo>
                  <a:lnTo>
                    <a:pt x="0" y="1233642"/>
                  </a:lnTo>
                  <a:lnTo>
                    <a:pt x="13713" y="1215353"/>
                  </a:lnTo>
                  <a:lnTo>
                    <a:pt x="733564" y="1740792"/>
                  </a:lnTo>
                  <a:lnTo>
                    <a:pt x="732134" y="1742699"/>
                  </a:lnTo>
                  <a:lnTo>
                    <a:pt x="1307500" y="1926000"/>
                  </a:lnTo>
                  <a:lnTo>
                    <a:pt x="1056458" y="1715779"/>
                  </a:lnTo>
                  <a:lnTo>
                    <a:pt x="1070737" y="1697928"/>
                  </a:lnTo>
                  <a:lnTo>
                    <a:pt x="1413607" y="1959803"/>
                  </a:lnTo>
                  <a:lnTo>
                    <a:pt x="1644842" y="2033470"/>
                  </a:lnTo>
                  <a:cubicBezTo>
                    <a:pt x="1646162" y="1914294"/>
                    <a:pt x="1647481" y="1795119"/>
                    <a:pt x="1648801" y="1675943"/>
                  </a:cubicBezTo>
                  <a:lnTo>
                    <a:pt x="1344036" y="1540771"/>
                  </a:lnTo>
                  <a:lnTo>
                    <a:pt x="950340" y="1595901"/>
                  </a:lnTo>
                  <a:lnTo>
                    <a:pt x="939615" y="1570334"/>
                  </a:lnTo>
                  <a:lnTo>
                    <a:pt x="1252690" y="1507121"/>
                  </a:lnTo>
                  <a:lnTo>
                    <a:pt x="1021646" y="1384393"/>
                  </a:lnTo>
                  <a:lnTo>
                    <a:pt x="449512" y="1331148"/>
                  </a:lnTo>
                  <a:lnTo>
                    <a:pt x="453238" y="1311750"/>
                  </a:lnTo>
                  <a:lnTo>
                    <a:pt x="943188" y="1342716"/>
                  </a:lnTo>
                  <a:lnTo>
                    <a:pt x="549579" y="1133636"/>
                  </a:lnTo>
                  <a:lnTo>
                    <a:pt x="588079" y="1114316"/>
                  </a:lnTo>
                  <a:lnTo>
                    <a:pt x="1296014" y="1467337"/>
                  </a:lnTo>
                  <a:lnTo>
                    <a:pt x="1677387" y="1594818"/>
                  </a:lnTo>
                  <a:lnTo>
                    <a:pt x="1628262" y="1371324"/>
                  </a:lnTo>
                  <a:lnTo>
                    <a:pt x="1341106" y="1190549"/>
                  </a:lnTo>
                  <a:lnTo>
                    <a:pt x="1072996" y="1178472"/>
                  </a:lnTo>
                  <a:lnTo>
                    <a:pt x="1072996" y="1150794"/>
                  </a:lnTo>
                  <a:lnTo>
                    <a:pt x="1264271" y="1142178"/>
                  </a:lnTo>
                  <a:lnTo>
                    <a:pt x="1179371" y="1088730"/>
                  </a:lnTo>
                  <a:lnTo>
                    <a:pt x="1101084" y="1018835"/>
                  </a:lnTo>
                  <a:lnTo>
                    <a:pt x="520450" y="876958"/>
                  </a:lnTo>
                  <a:lnTo>
                    <a:pt x="530157" y="859733"/>
                  </a:lnTo>
                  <a:lnTo>
                    <a:pt x="1046890" y="970450"/>
                  </a:lnTo>
                  <a:lnTo>
                    <a:pt x="572606" y="547010"/>
                  </a:lnTo>
                  <a:lnTo>
                    <a:pt x="595866" y="531532"/>
                  </a:lnTo>
                  <a:lnTo>
                    <a:pt x="880344" y="748682"/>
                  </a:lnTo>
                  <a:lnTo>
                    <a:pt x="861845" y="425533"/>
                  </a:lnTo>
                  <a:lnTo>
                    <a:pt x="892435" y="424370"/>
                  </a:lnTo>
                  <a:lnTo>
                    <a:pt x="941161" y="799633"/>
                  </a:lnTo>
                  <a:lnTo>
                    <a:pt x="1184838" y="1003782"/>
                  </a:lnTo>
                  <a:cubicBezTo>
                    <a:pt x="1185642" y="970268"/>
                    <a:pt x="1186448" y="936755"/>
                    <a:pt x="1187252" y="903241"/>
                  </a:cubicBezTo>
                  <a:lnTo>
                    <a:pt x="1219702" y="902322"/>
                  </a:lnTo>
                  <a:lnTo>
                    <a:pt x="1244294" y="1052508"/>
                  </a:lnTo>
                  <a:lnTo>
                    <a:pt x="1604253" y="1262098"/>
                  </a:lnTo>
                  <a:lnTo>
                    <a:pt x="1534801" y="946130"/>
                  </a:lnTo>
                  <a:lnTo>
                    <a:pt x="1178783" y="692228"/>
                  </a:lnTo>
                  <a:lnTo>
                    <a:pt x="1199774" y="679746"/>
                  </a:lnTo>
                  <a:lnTo>
                    <a:pt x="1522819" y="867434"/>
                  </a:lnTo>
                  <a:lnTo>
                    <a:pt x="1326269" y="21194"/>
                  </a:lnTo>
                  <a:lnTo>
                    <a:pt x="1348434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4432BA5-33A8-4496-98A4-01125DB3B275}"/>
                </a:ext>
              </a:extLst>
            </p:cNvPr>
            <p:cNvGrpSpPr/>
            <p:nvPr/>
          </p:nvGrpSpPr>
          <p:grpSpPr>
            <a:xfrm>
              <a:off x="1724580" y="3608134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A3876669-4507-449C-9050-A6679513E95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E81127D6-ACA2-451E-B693-07982FE9E21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0B12A4D0-8993-4345-A8D3-CCCD995A1F8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DE3F05A2-7EF7-4AE9-9AA5-5A4AB59791D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6D6C8D01-9B36-4DCB-B3B9-28F7581BD287}"/>
                </a:ext>
              </a:extLst>
            </p:cNvPr>
            <p:cNvGrpSpPr/>
            <p:nvPr/>
          </p:nvGrpSpPr>
          <p:grpSpPr>
            <a:xfrm>
              <a:off x="981630" y="4060571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A5E8096A-7E1C-4C80-BDB0-D68667CE2A1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1863C945-D837-4F0A-9EB4-247DC79CB6E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783DE214-14C4-4381-A55A-FAE98291915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34840950-A5A7-4438-9C0D-37F293B6D6D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C9E4CC2E-E597-4D11-9579-CF0F41BC7960}"/>
                </a:ext>
              </a:extLst>
            </p:cNvPr>
            <p:cNvGrpSpPr/>
            <p:nvPr/>
          </p:nvGrpSpPr>
          <p:grpSpPr>
            <a:xfrm>
              <a:off x="976867" y="43177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0EE47498-17E8-454A-B8A8-025FCA06DD5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09075C97-BD5A-4D34-83D7-39DB49C56A7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B060EE7D-A5E8-40B7-8700-5715F136E35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7DFF11CC-4F75-4351-A5B0-CFA4124D651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664733D9-231B-47ED-B80D-4A824D82011C}"/>
                </a:ext>
              </a:extLst>
            </p:cNvPr>
            <p:cNvGrpSpPr/>
            <p:nvPr/>
          </p:nvGrpSpPr>
          <p:grpSpPr>
            <a:xfrm>
              <a:off x="381554" y="47987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48EB1365-1AAB-4CFE-8BCE-B0325D6F7CA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D755B310-31AF-4AD3-864B-01C9139AA6B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5A26B640-08A3-4C61-B458-90CA6FB9386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662649D0-C91F-4026-AC72-8F1349DDA17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E83EC7-4C31-4501-86D8-D3F96D94FD92}"/>
                </a:ext>
              </a:extLst>
            </p:cNvPr>
            <p:cNvGrpSpPr/>
            <p:nvPr/>
          </p:nvGrpSpPr>
          <p:grpSpPr>
            <a:xfrm>
              <a:off x="582697" y="516070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7175DC01-9D34-4983-8354-102501EA7BC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4101FCE3-746B-46F6-9F7D-E40F2D7F5F8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784C85AD-A302-441A-BF00-5A23CF37A793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D9B8447F-C1FA-4593-AF41-05B6DA95A24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2F7CAC24-05F0-44E7-BACD-417505BF5D98}"/>
                </a:ext>
              </a:extLst>
            </p:cNvPr>
            <p:cNvGrpSpPr/>
            <p:nvPr/>
          </p:nvGrpSpPr>
          <p:grpSpPr>
            <a:xfrm>
              <a:off x="1468522" y="52559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DEE3E8E6-F3C0-4FB0-A109-6F38DD62D20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35D61AAD-E612-45EA-95AF-5F4AD7355F3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1C1EFCE2-C28E-4EB0-8F30-DA6DFB098AD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769325CC-D165-4B87-8DE8-9B6E5187AEA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DEC546F9-B959-4BD9-8FD7-120B3E3B4789}"/>
                </a:ext>
              </a:extLst>
            </p:cNvPr>
            <p:cNvGrpSpPr/>
            <p:nvPr/>
          </p:nvGrpSpPr>
          <p:grpSpPr>
            <a:xfrm>
              <a:off x="868447" y="52130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FF2A2A0C-855F-4D38-B37F-6CB3ED90BE9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81EDF456-BB99-4120-B28D-BE95011086F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2A81DEC0-85C6-46A8-8217-8EE3B7BE3CD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02A633EE-DC36-4027-80B0-9ECA41E4A72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B2CFABC3-A437-43EC-ADEF-87A6A86DA94B}"/>
                </a:ext>
              </a:extLst>
            </p:cNvPr>
            <p:cNvGrpSpPr/>
            <p:nvPr/>
          </p:nvGrpSpPr>
          <p:grpSpPr>
            <a:xfrm>
              <a:off x="1354222" y="493181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7C578431-3A57-473D-881D-886FE5EF21C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3D92998C-D02B-4E30-89C2-F65224D4CB2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BA5A0BA0-089A-40DD-AC9B-8C32527E5B6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012B8B5B-B7EF-42BF-85F8-EBCA4E68BE8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2E017540-EB93-47DA-8EF5-665040A161CD}"/>
                </a:ext>
              </a:extLst>
            </p:cNvPr>
            <p:cNvGrpSpPr/>
            <p:nvPr/>
          </p:nvGrpSpPr>
          <p:grpSpPr>
            <a:xfrm>
              <a:off x="3315254" y="5017833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4305EFC8-6EFD-46A1-8EC5-45AD95F8555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CF802254-5EDD-44BD-AED9-182C1D52CC3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85C36DF4-0352-4111-AAE0-9355C51E958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130E750E-B210-4791-9A20-1C0127D1EA8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22FFD6A3-7D83-4F9F-9DD3-52C251DD6318}"/>
                </a:ext>
              </a:extLst>
            </p:cNvPr>
            <p:cNvGrpSpPr/>
            <p:nvPr/>
          </p:nvGrpSpPr>
          <p:grpSpPr>
            <a:xfrm>
              <a:off x="2867579" y="44129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96172729-44B3-4732-A758-A17DF399C0E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263C23B8-7856-42E5-ACA4-85C5A5F9A01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E10992A1-4279-4812-8A96-A26138751B9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24707B3C-41DE-4E0D-96E4-8C90E4A0C69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CC2788C8-A2C6-498A-9087-D9FE58BB6341}"/>
                </a:ext>
              </a:extLst>
            </p:cNvPr>
            <p:cNvGrpSpPr/>
            <p:nvPr/>
          </p:nvGrpSpPr>
          <p:grpSpPr>
            <a:xfrm>
              <a:off x="2505629" y="40510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DA804032-F8C1-4B88-8F3F-7CD1BFA1004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B3E52113-6657-446F-8B3B-E897151D968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2CEAC8CC-3A85-433E-A9DA-AE4D735395A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F49C195F-8985-4D59-AD96-E4EE9FB4306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4D484B49-E69A-45C3-A811-3241BC5ECF19}"/>
                </a:ext>
              </a:extLst>
            </p:cNvPr>
            <p:cNvGrpSpPr/>
            <p:nvPr/>
          </p:nvGrpSpPr>
          <p:grpSpPr>
            <a:xfrm>
              <a:off x="2129391" y="41510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67D3076A-9EA7-4410-9202-451EB19AECB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52539065-C564-45E9-BF81-82F354669FC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259C2CEA-AE6D-4A6C-9766-B366E0064ED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1B56F3A7-D5BC-4F6E-A9F5-ACE311989D1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EFB1F7A0-CA2D-4724-9023-9221AE3469AD}"/>
                </a:ext>
              </a:extLst>
            </p:cNvPr>
            <p:cNvGrpSpPr/>
            <p:nvPr/>
          </p:nvGrpSpPr>
          <p:grpSpPr>
            <a:xfrm>
              <a:off x="1891266" y="436537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584DB29B-9E47-4D0B-9578-941FC28B668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EC191F79-6ED7-4DE4-AA5F-E7038CEE603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7AA85E0B-FBF9-4B0D-94B7-D3EE658CDC0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DCF75DE5-3584-45F4-82D2-BE1163192FC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4C2586B6-D325-4ADB-9B00-CD918628FA9F}"/>
                </a:ext>
              </a:extLst>
            </p:cNvPr>
            <p:cNvGrpSpPr/>
            <p:nvPr/>
          </p:nvGrpSpPr>
          <p:grpSpPr>
            <a:xfrm>
              <a:off x="1424541" y="4298697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0571806C-FCDC-4AB0-B710-C406489C0A2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DAD55E64-CFC3-40E8-A3DC-6F8B7347C74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8322964-9FA4-41D2-9309-D6963B4003C8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20D94659-0750-405B-BB15-B4063870C8D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F09FAE62-6941-4AE2-8204-C2889C60031E}"/>
                </a:ext>
              </a:extLst>
            </p:cNvPr>
            <p:cNvGrpSpPr/>
            <p:nvPr/>
          </p:nvGrpSpPr>
          <p:grpSpPr>
            <a:xfrm>
              <a:off x="1476928" y="375101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DCFFAA6E-91B3-43BA-8478-4573B7C7323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9F7CA0E9-2C07-4F66-A322-FA06AB37BAF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D92DC555-B15A-4025-90A4-448448CA91C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9F4C063-EE42-4D76-B4B4-B9D4554DF6B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81C6D3C9-AED5-41E5-85A9-23EEA0DF7FE5}"/>
                </a:ext>
              </a:extLst>
            </p:cNvPr>
            <p:cNvGrpSpPr/>
            <p:nvPr/>
          </p:nvGrpSpPr>
          <p:grpSpPr>
            <a:xfrm>
              <a:off x="2386566" y="44225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33634D15-43EE-49EA-97B4-DF91B581FC1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1E093C37-85D5-418D-8866-C28A00BF65A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2A2B4BF7-B4EA-47A9-BA27-2A9888A8FD0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05DA80EF-9536-404F-8791-B86EB0B59EF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F91DB39A-7668-4FD6-B91A-AA872F70CC41}"/>
                </a:ext>
              </a:extLst>
            </p:cNvPr>
            <p:cNvGrpSpPr/>
            <p:nvPr/>
          </p:nvGrpSpPr>
          <p:grpSpPr>
            <a:xfrm>
              <a:off x="2400853" y="50321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4AFD7223-A486-4958-ABC4-83DB6F5C8C9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CBEDE2B2-FD98-45B3-B6B1-202A86C56E5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7FEC80E3-FEE3-494C-A828-83641FBBAE4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9EFC0504-16E7-4BEF-8F0D-09C0810B521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5F3912DA-6ECE-4C8D-9DF0-D684B7FC3346}"/>
                </a:ext>
              </a:extLst>
            </p:cNvPr>
            <p:cNvGrpSpPr/>
            <p:nvPr/>
          </p:nvGrpSpPr>
          <p:grpSpPr>
            <a:xfrm>
              <a:off x="2586591" y="533216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DA012150-ADA7-4BAD-A899-0C1EE2DB706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1CC7B8B8-BF53-4346-9BD0-7692D7AA769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5F33AE90-AB54-4CE1-9E46-63C4032EC9C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409429E3-E6B1-48DF-9EC8-F3F1C639DC4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1F70E724-09CE-45C9-A4F9-6FD51BDD78D9}"/>
                </a:ext>
              </a:extLst>
            </p:cNvPr>
            <p:cNvGrpSpPr/>
            <p:nvPr/>
          </p:nvGrpSpPr>
          <p:grpSpPr>
            <a:xfrm>
              <a:off x="1535197" y="474608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945193FF-90B9-457A-843F-F52A755D9DE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E9CC73AA-6125-4D53-8409-999AB98EFB1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DC33FE3D-EE40-4B65-BD0B-5B6C80B6C23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A663D9FC-C333-484D-A4F0-367812FA2D9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FA44C41D-5D42-4658-A388-1B2EE4E3AA18}"/>
                </a:ext>
              </a:extLst>
            </p:cNvPr>
            <p:cNvGrpSpPr/>
            <p:nvPr/>
          </p:nvGrpSpPr>
          <p:grpSpPr>
            <a:xfrm>
              <a:off x="1417298" y="3460402"/>
              <a:ext cx="505897" cy="407533"/>
              <a:chOff x="1417298" y="3460402"/>
              <a:chExt cx="505897" cy="407533"/>
            </a:xfrm>
          </p:grpSpPr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CCCD2EF5-A7FA-47E7-933C-02FD921CED6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A0ABA3D1-FD52-430C-A9DA-8435379F4CA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F7089632-475D-480D-BBB3-310E75B7AC9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5DE24C4B-FA9E-4F8F-952F-C3710936D3C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1DBEC8A3-2A65-4482-9098-F3DD63A1FE56}"/>
                </a:ext>
              </a:extLst>
            </p:cNvPr>
            <p:cNvGrpSpPr/>
            <p:nvPr/>
          </p:nvGrpSpPr>
          <p:grpSpPr>
            <a:xfrm>
              <a:off x="983910" y="3789014"/>
              <a:ext cx="505897" cy="407533"/>
              <a:chOff x="1417298" y="3460402"/>
              <a:chExt cx="505897" cy="407533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67160FBA-D4CE-43B4-B00D-68223626458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913AC3B8-7057-4E62-BF73-A271B9E1B5E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3828EC4E-9927-4DD0-B37D-37BC2C5E3EA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937BE2F4-1315-4043-B6A3-1543BF0211F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15E28CCD-F7AE-4C5C-9C6E-5916C8D05C7D}"/>
                </a:ext>
              </a:extLst>
            </p:cNvPr>
            <p:cNvGrpSpPr/>
            <p:nvPr/>
          </p:nvGrpSpPr>
          <p:grpSpPr>
            <a:xfrm rot="19800000">
              <a:off x="117135" y="4584351"/>
              <a:ext cx="505897" cy="407533"/>
              <a:chOff x="1417298" y="3460402"/>
              <a:chExt cx="505897" cy="407533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A147F3B6-6FB0-4EBF-8F1B-1D3E69BD12E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9B7BCD8-50A2-4519-9BBF-021CF90BD7C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8A909890-6A58-4FB3-88C2-82A3A8A8E5F1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49402AB7-DB7B-460F-8552-07B6D66BC375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6A8CE520-991B-46FC-BDE3-F7AD07C01C0A}"/>
                </a:ext>
              </a:extLst>
            </p:cNvPr>
            <p:cNvGrpSpPr/>
            <p:nvPr/>
          </p:nvGrpSpPr>
          <p:grpSpPr>
            <a:xfrm rot="19800000">
              <a:off x="307635" y="5055838"/>
              <a:ext cx="505897" cy="407533"/>
              <a:chOff x="1417298" y="3460402"/>
              <a:chExt cx="505897" cy="407533"/>
            </a:xfrm>
          </p:grpSpPr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FDF72D44-020E-4670-B1A4-D95F8811AA9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0EE2CA4B-6C77-4A6E-A6BE-D986A2BAD88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7AAB4B7F-39FF-43C5-830F-3D6E03F2347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02993F09-AA9A-435E-93C8-16F8F05FC0A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18719BBF-4942-41C8-9282-131985CEB739}"/>
                </a:ext>
              </a:extLst>
            </p:cNvPr>
            <p:cNvGrpSpPr/>
            <p:nvPr/>
          </p:nvGrpSpPr>
          <p:grpSpPr>
            <a:xfrm rot="1800000">
              <a:off x="3683017" y="4661597"/>
              <a:ext cx="505897" cy="407533"/>
              <a:chOff x="1417298" y="3460402"/>
              <a:chExt cx="505897" cy="407533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7FE0584-920D-4BA3-8984-AB33E1CAFF7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D7C08B8F-EC8B-440C-A767-D6850371CC1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30A04F0-30D8-49BB-AEE9-DF523363167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E8FCC63C-4446-415B-AC62-E6AF467753E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818E3BF1-6A6D-406E-A519-FFD865867829}"/>
                </a:ext>
              </a:extLst>
            </p:cNvPr>
            <p:cNvGrpSpPr/>
            <p:nvPr/>
          </p:nvGrpSpPr>
          <p:grpSpPr>
            <a:xfrm rot="1800000">
              <a:off x="3559192" y="4914010"/>
              <a:ext cx="505897" cy="407533"/>
              <a:chOff x="1417298" y="3460402"/>
              <a:chExt cx="505897" cy="407533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AF69274A-1C58-4216-BB2A-4FD591FB049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49D65744-1709-4036-8F1F-79CBDCECC38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CF084AAF-AD3F-47B9-B231-8EF349C9913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B171A4E1-FE24-4ED1-8227-F62D8F9417E5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E8F78306-E8C1-4096-9BA0-81EF39322EF6}"/>
                </a:ext>
              </a:extLst>
            </p:cNvPr>
            <p:cNvGrpSpPr/>
            <p:nvPr/>
          </p:nvGrpSpPr>
          <p:grpSpPr>
            <a:xfrm rot="1800000">
              <a:off x="2844816" y="5266435"/>
              <a:ext cx="505897" cy="407533"/>
              <a:chOff x="1417298" y="3460402"/>
              <a:chExt cx="505897" cy="407533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4F6FE372-7715-4242-97F9-4418BF0076E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6B41E1C6-F7FD-447E-B5AB-2CA302B801B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D647F084-5E5B-449D-ACDF-189CD3A7AA2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28BD242C-2F98-4A6D-A12D-A7283A16184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18A8814A-04CA-45BC-A15F-09C86A75B87C}"/>
                </a:ext>
              </a:extLst>
            </p:cNvPr>
            <p:cNvGrpSpPr/>
            <p:nvPr/>
          </p:nvGrpSpPr>
          <p:grpSpPr>
            <a:xfrm rot="1800000">
              <a:off x="2654317" y="4899723"/>
              <a:ext cx="505897" cy="407533"/>
              <a:chOff x="1417298" y="3460402"/>
              <a:chExt cx="505897" cy="407533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42A29CC1-57B5-4299-A3AD-5995D131FCD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A76FE9DC-D999-40D3-B61B-1CD9DD83757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8B8AFF15-705E-400B-99A3-95044C5186B1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ABE043C5-C377-4FE9-BC5E-901E13C2091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1C1F6F8A-2DBF-4A38-B3E5-3094DABC2440}"/>
                </a:ext>
              </a:extLst>
            </p:cNvPr>
            <p:cNvGrpSpPr/>
            <p:nvPr/>
          </p:nvGrpSpPr>
          <p:grpSpPr>
            <a:xfrm rot="1800000">
              <a:off x="3011505" y="4552060"/>
              <a:ext cx="505897" cy="407533"/>
              <a:chOff x="1417298" y="3460402"/>
              <a:chExt cx="505897" cy="407533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30807501-3127-4508-AE42-9A545F0B97C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EE74C779-D8E2-43DA-839F-ECF7211ED32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D64F7302-0932-4A6F-A500-93B4051A8F8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FE80ED45-CCC9-4280-9EFF-23FE60E8CDE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984008A1-6AF1-4B48-A0E7-C63369F18E1E}"/>
                </a:ext>
              </a:extLst>
            </p:cNvPr>
            <p:cNvGrpSpPr/>
            <p:nvPr/>
          </p:nvGrpSpPr>
          <p:grpSpPr>
            <a:xfrm rot="1800000">
              <a:off x="3078180" y="4237735"/>
              <a:ext cx="505897" cy="407533"/>
              <a:chOff x="1417298" y="3460402"/>
              <a:chExt cx="505897" cy="407533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8EA9402E-8C0F-4A8F-8B94-341185E53E9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777752FA-3BD0-45CC-8AE9-F4601CD4935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A960336C-E0E9-43A5-A5A1-217563EB09E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9E7CC159-EE71-47EF-8F47-78BAB838DAA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3B2224FF-81EC-464C-84AE-D23DE51C0565}"/>
                </a:ext>
              </a:extLst>
            </p:cNvPr>
            <p:cNvGrpSpPr/>
            <p:nvPr/>
          </p:nvGrpSpPr>
          <p:grpSpPr>
            <a:xfrm rot="1800000">
              <a:off x="2835293" y="3994848"/>
              <a:ext cx="505897" cy="407533"/>
              <a:chOff x="1417298" y="3460402"/>
              <a:chExt cx="505897" cy="407533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A14FC6B5-4FF5-4B73-806F-D4BBBD14624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17D53738-7C05-4A18-902F-67EF6F7DAEE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2B2A6B88-CF42-4C73-A0C4-184557E6B80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5A86DF2-E83E-48AF-A908-285D9E2D441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C68F0DA7-E910-4900-AA97-3526AF0C9AB1}"/>
                </a:ext>
              </a:extLst>
            </p:cNvPr>
            <p:cNvGrpSpPr/>
            <p:nvPr/>
          </p:nvGrpSpPr>
          <p:grpSpPr>
            <a:xfrm rot="1800000">
              <a:off x="2568593" y="3837685"/>
              <a:ext cx="505897" cy="407533"/>
              <a:chOff x="1417298" y="3460402"/>
              <a:chExt cx="505897" cy="407533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F00A1093-8B37-400A-B83B-C0A36EE12AD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621CEDD6-E236-419A-B3EA-41518727A5F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0837F9ED-B801-4DC0-AB75-5E91B7B6CCD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D5AA40B6-9120-4DDC-BFE7-879D7ED9E8D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846B0AA5-DAD5-47C9-AE87-BE330B207226}"/>
                </a:ext>
              </a:extLst>
            </p:cNvPr>
            <p:cNvGrpSpPr/>
            <p:nvPr/>
          </p:nvGrpSpPr>
          <p:grpSpPr>
            <a:xfrm rot="1800000">
              <a:off x="2163780" y="3861498"/>
              <a:ext cx="505897" cy="407533"/>
              <a:chOff x="1417298" y="3460402"/>
              <a:chExt cx="505897" cy="407533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726F43B5-0E3F-4F94-9460-6C33AA7CACD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A9B089F-F743-4734-ACF0-F58F92BECCE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B2766AE6-C11D-4F10-A04B-5ECD3A78860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A681EDB1-D1C2-4B86-AD7A-5ED7FA3F760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4FAB2E2C-8E4C-4E8F-B91F-30305949DA7A}"/>
                </a:ext>
              </a:extLst>
            </p:cNvPr>
            <p:cNvGrpSpPr/>
            <p:nvPr/>
          </p:nvGrpSpPr>
          <p:grpSpPr>
            <a:xfrm>
              <a:off x="1968518" y="3442397"/>
              <a:ext cx="505897" cy="407533"/>
              <a:chOff x="1417298" y="3460402"/>
              <a:chExt cx="505897" cy="407533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3B4E66B2-929D-4CDF-A763-461965E80EB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2B05C4F0-0FD6-4EF2-A7B8-727FABF8A5F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49CCD5E6-97FE-440E-8567-4515C853847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05D4F55E-1C08-4D10-BA4C-7C71288CFA2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7AC3CFE3-A674-41E7-A27E-46AAE867A0E3}"/>
                </a:ext>
              </a:extLst>
            </p:cNvPr>
            <p:cNvGrpSpPr/>
            <p:nvPr/>
          </p:nvGrpSpPr>
          <p:grpSpPr>
            <a:xfrm>
              <a:off x="1297006" y="4075809"/>
              <a:ext cx="505897" cy="407533"/>
              <a:chOff x="1417298" y="3460402"/>
              <a:chExt cx="505897" cy="407533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C219D346-8842-4E8E-95C1-99B01B11C72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FE56038C-4873-46B5-9E7E-3B71ABEE1A8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AC1D94EE-7224-4B54-9234-E2E0ABC92A7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3A267309-8F49-4017-BF6E-4D04C84E21F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334D9AA6-CE72-40EF-98C2-47D427298C08}"/>
                </a:ext>
              </a:extLst>
            </p:cNvPr>
            <p:cNvGrpSpPr/>
            <p:nvPr/>
          </p:nvGrpSpPr>
          <p:grpSpPr>
            <a:xfrm>
              <a:off x="1825643" y="4075809"/>
              <a:ext cx="505897" cy="407533"/>
              <a:chOff x="1417298" y="3460402"/>
              <a:chExt cx="505897" cy="407533"/>
            </a:xfrm>
          </p:grpSpPr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4DFC359D-C560-4EF1-9C8E-EB0BE1A24E3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67E37871-1863-4845-99AB-21CAADDB76B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5736D674-FF0A-408F-BD10-DE47341B2F4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3F63920-1121-4E51-BE3E-62380547328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17D7FB7C-9B77-4A4B-9353-BE8DB9B1244C}"/>
                </a:ext>
              </a:extLst>
            </p:cNvPr>
            <p:cNvGrpSpPr/>
            <p:nvPr/>
          </p:nvGrpSpPr>
          <p:grpSpPr>
            <a:xfrm>
              <a:off x="2625743" y="4256784"/>
              <a:ext cx="505897" cy="407533"/>
              <a:chOff x="1417298" y="3460402"/>
              <a:chExt cx="505897" cy="407533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E0BCA480-1024-4B2C-B757-276474C480E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B2874091-96D9-40FC-88D6-A375A7520A6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AA4824A6-5708-4621-9127-E2FDBE6BADA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F8094572-19B9-43B3-B375-57D810C8C9C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E4503F78-550F-4B91-BC32-F9887FE401EF}"/>
                </a:ext>
              </a:extLst>
            </p:cNvPr>
            <p:cNvGrpSpPr/>
            <p:nvPr/>
          </p:nvGrpSpPr>
          <p:grpSpPr>
            <a:xfrm>
              <a:off x="1235093" y="4561584"/>
              <a:ext cx="505897" cy="407533"/>
              <a:chOff x="1417298" y="3460402"/>
              <a:chExt cx="505897" cy="407533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29D525F2-DEA6-408E-AD16-3104EBF736C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F40C8D0E-8281-4DF9-8733-C4F813DCEDE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200C075F-1071-4686-8BA2-5A558A65D78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DC98C60A-F65C-4EDA-BA38-C7A1549D30F5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06BCB205-2748-45F5-8DA6-775E8C466686}"/>
                </a:ext>
              </a:extLst>
            </p:cNvPr>
            <p:cNvGrpSpPr/>
            <p:nvPr/>
          </p:nvGrpSpPr>
          <p:grpSpPr>
            <a:xfrm>
              <a:off x="987443" y="4923534"/>
              <a:ext cx="505897" cy="407533"/>
              <a:chOff x="1417298" y="3460402"/>
              <a:chExt cx="505897" cy="407533"/>
            </a:xfrm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4B934631-B3FC-4895-B5D5-23D735B455B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40F5576E-1286-49B9-B3E0-CC8179D6A20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476D103B-F661-43AB-9E29-E1268A2170C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D295259F-D72D-4F01-A3D4-11B6A28CEF3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ED51EE23-35AF-4627-B184-3284C4F1F59A}"/>
                </a:ext>
              </a:extLst>
            </p:cNvPr>
            <p:cNvGrpSpPr/>
            <p:nvPr/>
          </p:nvGrpSpPr>
          <p:grpSpPr>
            <a:xfrm>
              <a:off x="1192231" y="5142609"/>
              <a:ext cx="505897" cy="407533"/>
              <a:chOff x="1417298" y="3460402"/>
              <a:chExt cx="505897" cy="407533"/>
            </a:xfrm>
          </p:grpSpPr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78485403-BD5C-4BC4-B523-033BBCC9752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43AB7730-FB85-4298-89EE-0D32FC08028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732D1C0E-F54A-4C4D-9661-4E1DD37C6DC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CB5A4079-B16F-41F8-A8D3-2A6C5B8ED4A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BF80E301-85F0-4EF7-BF73-561FC1A2FFEF}"/>
                </a:ext>
              </a:extLst>
            </p:cNvPr>
            <p:cNvGrpSpPr/>
            <p:nvPr/>
          </p:nvGrpSpPr>
          <p:grpSpPr>
            <a:xfrm>
              <a:off x="563581" y="4699696"/>
              <a:ext cx="505897" cy="407533"/>
              <a:chOff x="1417298" y="3460402"/>
              <a:chExt cx="505897" cy="407533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534F5933-2BA7-4E72-8826-3DFF894F317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D6D54FD-4BBD-4756-A9BF-EB1D8F9D160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8EAE1390-6CD6-4085-9EDD-36D486365D0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F4C5502C-84E8-4A72-9052-F9F55CB1422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9AC3F212-ADA3-4D06-9D2C-6F4A3CB645CE}"/>
                </a:ext>
              </a:extLst>
            </p:cNvPr>
            <p:cNvGrpSpPr/>
            <p:nvPr/>
          </p:nvGrpSpPr>
          <p:grpSpPr>
            <a:xfrm>
              <a:off x="682644" y="4518721"/>
              <a:ext cx="505897" cy="407533"/>
              <a:chOff x="1417298" y="3460402"/>
              <a:chExt cx="505897" cy="407533"/>
            </a:xfrm>
          </p:grpSpPr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94DE247B-3384-4D68-B9BB-7FA4B00AF8D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3632BC1F-0138-4043-836F-BF8D88A5128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20FA5726-3523-4ED4-B1B3-F5A2FE1005B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79C2458B-48E5-4F53-9B5F-3BB998A89E3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99AC5974-9D17-4AB5-93A6-EF71FD0F9295}"/>
                </a:ext>
              </a:extLst>
            </p:cNvPr>
            <p:cNvGrpSpPr/>
            <p:nvPr/>
          </p:nvGrpSpPr>
          <p:grpSpPr>
            <a:xfrm rot="20700000">
              <a:off x="620826" y="4281956"/>
              <a:ext cx="505897" cy="407533"/>
              <a:chOff x="1417298" y="3460402"/>
              <a:chExt cx="505897" cy="407533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D59EABB8-2D17-4EFD-BB2F-032EE9BDEBF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FC8588E4-E862-440C-8747-17F0F72A359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37404F8F-843E-4EE8-9ABC-9FF757B7B2D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7E45B031-C7B1-40BF-B213-565806297A4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2CC0AAC6-299E-4847-AE51-CF5698F44BA0}"/>
                </a:ext>
              </a:extLst>
            </p:cNvPr>
            <p:cNvGrpSpPr/>
            <p:nvPr/>
          </p:nvGrpSpPr>
          <p:grpSpPr>
            <a:xfrm rot="20700000">
              <a:off x="655654" y="3985867"/>
              <a:ext cx="505897" cy="407533"/>
              <a:chOff x="1417298" y="3460402"/>
              <a:chExt cx="505897" cy="407533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8DDCF0EE-759B-45AD-9A19-1ED3500B4C1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FBF7DDDE-D0AE-4823-85D7-BB62192BD14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5B55EFDB-C931-4099-AF62-57B6318589E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72E3A78E-EFBB-4893-8882-E1A82CF3B14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AF62E137-315F-4756-B5B1-B24E7C5527DC}"/>
                </a:ext>
              </a:extLst>
            </p:cNvPr>
            <p:cNvGrpSpPr/>
            <p:nvPr/>
          </p:nvGrpSpPr>
          <p:grpSpPr>
            <a:xfrm>
              <a:off x="943529" y="47225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965DC745-C934-4E97-BB5D-65FE78E1099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E78D2037-32FE-4FD2-B484-36CD8B3F45E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876B7045-7ACE-4A0F-B7FE-9DDD2CE285C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0BFC8CEB-70C7-4BBD-9CA0-0B2D567F980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89FA52E-13F9-48CC-90F9-8FA541A49C55}"/>
              </a:ext>
            </a:extLst>
          </p:cNvPr>
          <p:cNvGrpSpPr/>
          <p:nvPr/>
        </p:nvGrpSpPr>
        <p:grpSpPr>
          <a:xfrm>
            <a:off x="3756540" y="976324"/>
            <a:ext cx="2434398" cy="2434398"/>
            <a:chOff x="3756540" y="976324"/>
            <a:chExt cx="2434398" cy="2434398"/>
          </a:xfrm>
        </p:grpSpPr>
        <p:sp>
          <p:nvSpPr>
            <p:cNvPr id="365" name="楕円 364">
              <a:extLst>
                <a:ext uri="{FF2B5EF4-FFF2-40B4-BE49-F238E27FC236}">
                  <a16:creationId xmlns:a16="http://schemas.microsoft.com/office/drawing/2014/main" id="{9B89B0A3-434D-46BB-A62E-584B97A8F9EB}"/>
                </a:ext>
              </a:extLst>
            </p:cNvPr>
            <p:cNvSpPr/>
            <p:nvPr/>
          </p:nvSpPr>
          <p:spPr>
            <a:xfrm>
              <a:off x="3756540" y="976324"/>
              <a:ext cx="2434398" cy="2434398"/>
            </a:xfrm>
            <a:prstGeom prst="ellipse">
              <a:avLst/>
            </a:prstGeom>
            <a:solidFill>
              <a:srgbClr val="33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8C54BA07-7AB4-484E-A188-43B9A9EF131D}"/>
                </a:ext>
              </a:extLst>
            </p:cNvPr>
            <p:cNvGrpSpPr/>
            <p:nvPr/>
          </p:nvGrpSpPr>
          <p:grpSpPr>
            <a:xfrm>
              <a:off x="3840447" y="1535502"/>
              <a:ext cx="2240990" cy="1513016"/>
              <a:chOff x="727076" y="2348672"/>
              <a:chExt cx="4531217" cy="3059275"/>
            </a:xfrm>
          </p:grpSpPr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A9F44C79-D97A-4131-946D-45B4D4A4891A}"/>
                  </a:ext>
                </a:extLst>
              </p:cNvPr>
              <p:cNvSpPr/>
              <p:nvPr/>
            </p:nvSpPr>
            <p:spPr>
              <a:xfrm rot="5400000">
                <a:off x="2312947" y="4576076"/>
                <a:ext cx="697915" cy="727197"/>
              </a:xfrm>
              <a:custGeom>
                <a:avLst/>
                <a:gdLst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33578 w 919696"/>
                  <a:gd name="connsiteY3" fmla="*/ 169569 h 958284"/>
                  <a:gd name="connsiteX4" fmla="*/ 252256 w 919696"/>
                  <a:gd name="connsiteY4" fmla="*/ 170992 h 958284"/>
                  <a:gd name="connsiteX5" fmla="*/ 686627 w 919696"/>
                  <a:gd name="connsiteY5" fmla="*/ 390964 h 958284"/>
                  <a:gd name="connsiteX6" fmla="*/ 692849 w 919696"/>
                  <a:gd name="connsiteY6" fmla="*/ 292625 h 958284"/>
                  <a:gd name="connsiteX7" fmla="*/ 831195 w 919696"/>
                  <a:gd name="connsiteY7" fmla="*/ 0 h 958284"/>
                  <a:gd name="connsiteX8" fmla="*/ 775936 w 919696"/>
                  <a:gd name="connsiteY8" fmla="*/ 211284 h 958284"/>
                  <a:gd name="connsiteX9" fmla="*/ 769621 w 919696"/>
                  <a:gd name="connsiteY9" fmla="*/ 266745 h 958284"/>
                  <a:gd name="connsiteX10" fmla="*/ 774193 w 919696"/>
                  <a:gd name="connsiteY10" fmla="*/ 353650 h 958284"/>
                  <a:gd name="connsiteX11" fmla="*/ 804790 w 919696"/>
                  <a:gd name="connsiteY11" fmla="*/ 511053 h 958284"/>
                  <a:gd name="connsiteX12" fmla="*/ 919696 w 919696"/>
                  <a:gd name="connsiteY12" fmla="*/ 790158 h 958284"/>
                  <a:gd name="connsiteX13" fmla="*/ 767862 w 919696"/>
                  <a:gd name="connsiteY13" fmla="*/ 647441 h 958284"/>
                  <a:gd name="connsiteX14" fmla="*/ 763036 w 919696"/>
                  <a:gd name="connsiteY14" fmla="*/ 633675 h 958284"/>
                  <a:gd name="connsiteX15" fmla="*/ 775937 w 919696"/>
                  <a:gd name="connsiteY15" fmla="*/ 746956 h 958284"/>
                  <a:gd name="connsiteX16" fmla="*/ 831196 w 919696"/>
                  <a:gd name="connsiteY16" fmla="*/ 958239 h 958284"/>
                  <a:gd name="connsiteX17" fmla="*/ 831195 w 919696"/>
                  <a:gd name="connsiteY17" fmla="*/ 958239 h 958284"/>
                  <a:gd name="connsiteX18" fmla="*/ 725027 w 919696"/>
                  <a:gd name="connsiteY18" fmla="*/ 817908 h 958284"/>
                  <a:gd name="connsiteX19" fmla="*/ 721365 w 919696"/>
                  <a:gd name="connsiteY19" fmla="*/ 800581 h 958284"/>
                  <a:gd name="connsiteX20" fmla="*/ 721997 w 919696"/>
                  <a:gd name="connsiteY20" fmla="*/ 814219 h 958284"/>
                  <a:gd name="connsiteX21" fmla="*/ 743558 w 919696"/>
                  <a:gd name="connsiteY21" fmla="*/ 958284 h 958284"/>
                  <a:gd name="connsiteX22" fmla="*/ 657160 w 919696"/>
                  <a:gd name="connsiteY22" fmla="*/ 653432 h 958284"/>
                  <a:gd name="connsiteX23" fmla="*/ 663950 w 919696"/>
                  <a:gd name="connsiteY23" fmla="*/ 534769 h 958284"/>
                  <a:gd name="connsiteX24" fmla="*/ 676684 w 919696"/>
                  <a:gd name="connsiteY24" fmla="*/ 468124 h 958284"/>
                  <a:gd name="connsiteX25" fmla="*/ 226164 w 919696"/>
                  <a:gd name="connsiteY25" fmla="*/ 239975 h 958284"/>
                  <a:gd name="connsiteX26" fmla="*/ 225537 w 919696"/>
                  <a:gd name="connsiteY26" fmla="*/ 240235 h 958284"/>
                  <a:gd name="connsiteX27" fmla="*/ 36999 w 919696"/>
                  <a:gd name="connsiteY27" fmla="*/ 240235 h 958284"/>
                  <a:gd name="connsiteX28" fmla="*/ 0 w 919696"/>
                  <a:gd name="connsiteY28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69621 w 919696"/>
                  <a:gd name="connsiteY8" fmla="*/ 266745 h 958284"/>
                  <a:gd name="connsiteX9" fmla="*/ 774193 w 919696"/>
                  <a:gd name="connsiteY9" fmla="*/ 353650 h 958284"/>
                  <a:gd name="connsiteX10" fmla="*/ 804790 w 919696"/>
                  <a:gd name="connsiteY10" fmla="*/ 511053 h 958284"/>
                  <a:gd name="connsiteX11" fmla="*/ 919696 w 919696"/>
                  <a:gd name="connsiteY11" fmla="*/ 790158 h 958284"/>
                  <a:gd name="connsiteX12" fmla="*/ 767862 w 919696"/>
                  <a:gd name="connsiteY12" fmla="*/ 647441 h 958284"/>
                  <a:gd name="connsiteX13" fmla="*/ 763036 w 919696"/>
                  <a:gd name="connsiteY13" fmla="*/ 633675 h 958284"/>
                  <a:gd name="connsiteX14" fmla="*/ 775937 w 919696"/>
                  <a:gd name="connsiteY14" fmla="*/ 746956 h 958284"/>
                  <a:gd name="connsiteX15" fmla="*/ 831196 w 919696"/>
                  <a:gd name="connsiteY15" fmla="*/ 958239 h 958284"/>
                  <a:gd name="connsiteX16" fmla="*/ 831195 w 919696"/>
                  <a:gd name="connsiteY16" fmla="*/ 958239 h 958284"/>
                  <a:gd name="connsiteX17" fmla="*/ 725027 w 919696"/>
                  <a:gd name="connsiteY17" fmla="*/ 817908 h 958284"/>
                  <a:gd name="connsiteX18" fmla="*/ 721365 w 919696"/>
                  <a:gd name="connsiteY18" fmla="*/ 800581 h 958284"/>
                  <a:gd name="connsiteX19" fmla="*/ 721997 w 919696"/>
                  <a:gd name="connsiteY19" fmla="*/ 814219 h 958284"/>
                  <a:gd name="connsiteX20" fmla="*/ 743558 w 919696"/>
                  <a:gd name="connsiteY20" fmla="*/ 958284 h 958284"/>
                  <a:gd name="connsiteX21" fmla="*/ 657160 w 919696"/>
                  <a:gd name="connsiteY21" fmla="*/ 653432 h 958284"/>
                  <a:gd name="connsiteX22" fmla="*/ 663950 w 919696"/>
                  <a:gd name="connsiteY22" fmla="*/ 534769 h 958284"/>
                  <a:gd name="connsiteX23" fmla="*/ 676684 w 919696"/>
                  <a:gd name="connsiteY23" fmla="*/ 468124 h 958284"/>
                  <a:gd name="connsiteX24" fmla="*/ 226164 w 919696"/>
                  <a:gd name="connsiteY24" fmla="*/ 239975 h 958284"/>
                  <a:gd name="connsiteX25" fmla="*/ 225537 w 919696"/>
                  <a:gd name="connsiteY25" fmla="*/ 240235 h 958284"/>
                  <a:gd name="connsiteX26" fmla="*/ 36999 w 919696"/>
                  <a:gd name="connsiteY26" fmla="*/ 240235 h 958284"/>
                  <a:gd name="connsiteX27" fmla="*/ 0 w 919696"/>
                  <a:gd name="connsiteY27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69621 w 919696"/>
                  <a:gd name="connsiteY8" fmla="*/ 266745 h 958284"/>
                  <a:gd name="connsiteX9" fmla="*/ 774193 w 919696"/>
                  <a:gd name="connsiteY9" fmla="*/ 353650 h 958284"/>
                  <a:gd name="connsiteX10" fmla="*/ 804790 w 919696"/>
                  <a:gd name="connsiteY10" fmla="*/ 511053 h 958284"/>
                  <a:gd name="connsiteX11" fmla="*/ 919696 w 919696"/>
                  <a:gd name="connsiteY11" fmla="*/ 790158 h 958284"/>
                  <a:gd name="connsiteX12" fmla="*/ 767862 w 919696"/>
                  <a:gd name="connsiteY12" fmla="*/ 647441 h 958284"/>
                  <a:gd name="connsiteX13" fmla="*/ 763036 w 919696"/>
                  <a:gd name="connsiteY13" fmla="*/ 633675 h 958284"/>
                  <a:gd name="connsiteX14" fmla="*/ 775937 w 919696"/>
                  <a:gd name="connsiteY14" fmla="*/ 746956 h 958284"/>
                  <a:gd name="connsiteX15" fmla="*/ 831196 w 919696"/>
                  <a:gd name="connsiteY15" fmla="*/ 958239 h 958284"/>
                  <a:gd name="connsiteX16" fmla="*/ 831195 w 919696"/>
                  <a:gd name="connsiteY16" fmla="*/ 958239 h 958284"/>
                  <a:gd name="connsiteX17" fmla="*/ 725027 w 919696"/>
                  <a:gd name="connsiteY17" fmla="*/ 817908 h 958284"/>
                  <a:gd name="connsiteX18" fmla="*/ 721365 w 919696"/>
                  <a:gd name="connsiteY18" fmla="*/ 800581 h 958284"/>
                  <a:gd name="connsiteX19" fmla="*/ 721997 w 919696"/>
                  <a:gd name="connsiteY19" fmla="*/ 814219 h 958284"/>
                  <a:gd name="connsiteX20" fmla="*/ 743558 w 919696"/>
                  <a:gd name="connsiteY20" fmla="*/ 958284 h 958284"/>
                  <a:gd name="connsiteX21" fmla="*/ 657160 w 919696"/>
                  <a:gd name="connsiteY21" fmla="*/ 653432 h 958284"/>
                  <a:gd name="connsiteX22" fmla="*/ 663950 w 919696"/>
                  <a:gd name="connsiteY22" fmla="*/ 534769 h 958284"/>
                  <a:gd name="connsiteX23" fmla="*/ 676684 w 919696"/>
                  <a:gd name="connsiteY23" fmla="*/ 468124 h 958284"/>
                  <a:gd name="connsiteX24" fmla="*/ 226164 w 919696"/>
                  <a:gd name="connsiteY24" fmla="*/ 239975 h 958284"/>
                  <a:gd name="connsiteX25" fmla="*/ 36999 w 919696"/>
                  <a:gd name="connsiteY25" fmla="*/ 240235 h 958284"/>
                  <a:gd name="connsiteX26" fmla="*/ 0 w 919696"/>
                  <a:gd name="connsiteY26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69621 w 919696"/>
                  <a:gd name="connsiteY8" fmla="*/ 266745 h 958284"/>
                  <a:gd name="connsiteX9" fmla="*/ 774193 w 919696"/>
                  <a:gd name="connsiteY9" fmla="*/ 353650 h 958284"/>
                  <a:gd name="connsiteX10" fmla="*/ 792797 w 919696"/>
                  <a:gd name="connsiteY10" fmla="*/ 532643 h 958284"/>
                  <a:gd name="connsiteX11" fmla="*/ 919696 w 919696"/>
                  <a:gd name="connsiteY11" fmla="*/ 790158 h 958284"/>
                  <a:gd name="connsiteX12" fmla="*/ 767862 w 919696"/>
                  <a:gd name="connsiteY12" fmla="*/ 647441 h 958284"/>
                  <a:gd name="connsiteX13" fmla="*/ 763036 w 919696"/>
                  <a:gd name="connsiteY13" fmla="*/ 633675 h 958284"/>
                  <a:gd name="connsiteX14" fmla="*/ 775937 w 919696"/>
                  <a:gd name="connsiteY14" fmla="*/ 746956 h 958284"/>
                  <a:gd name="connsiteX15" fmla="*/ 831196 w 919696"/>
                  <a:gd name="connsiteY15" fmla="*/ 958239 h 958284"/>
                  <a:gd name="connsiteX16" fmla="*/ 831195 w 919696"/>
                  <a:gd name="connsiteY16" fmla="*/ 958239 h 958284"/>
                  <a:gd name="connsiteX17" fmla="*/ 725027 w 919696"/>
                  <a:gd name="connsiteY17" fmla="*/ 817908 h 958284"/>
                  <a:gd name="connsiteX18" fmla="*/ 721365 w 919696"/>
                  <a:gd name="connsiteY18" fmla="*/ 800581 h 958284"/>
                  <a:gd name="connsiteX19" fmla="*/ 721997 w 919696"/>
                  <a:gd name="connsiteY19" fmla="*/ 814219 h 958284"/>
                  <a:gd name="connsiteX20" fmla="*/ 743558 w 919696"/>
                  <a:gd name="connsiteY20" fmla="*/ 958284 h 958284"/>
                  <a:gd name="connsiteX21" fmla="*/ 657160 w 919696"/>
                  <a:gd name="connsiteY21" fmla="*/ 653432 h 958284"/>
                  <a:gd name="connsiteX22" fmla="*/ 663950 w 919696"/>
                  <a:gd name="connsiteY22" fmla="*/ 534769 h 958284"/>
                  <a:gd name="connsiteX23" fmla="*/ 676684 w 919696"/>
                  <a:gd name="connsiteY23" fmla="*/ 468124 h 958284"/>
                  <a:gd name="connsiteX24" fmla="*/ 226164 w 919696"/>
                  <a:gd name="connsiteY24" fmla="*/ 239975 h 958284"/>
                  <a:gd name="connsiteX25" fmla="*/ 36999 w 919696"/>
                  <a:gd name="connsiteY25" fmla="*/ 240235 h 958284"/>
                  <a:gd name="connsiteX26" fmla="*/ 0 w 919696"/>
                  <a:gd name="connsiteY26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69621 w 919696"/>
                  <a:gd name="connsiteY8" fmla="*/ 266745 h 958284"/>
                  <a:gd name="connsiteX9" fmla="*/ 774193 w 919696"/>
                  <a:gd name="connsiteY9" fmla="*/ 353650 h 958284"/>
                  <a:gd name="connsiteX10" fmla="*/ 792797 w 919696"/>
                  <a:gd name="connsiteY10" fmla="*/ 532643 h 958284"/>
                  <a:gd name="connsiteX11" fmla="*/ 919696 w 919696"/>
                  <a:gd name="connsiteY11" fmla="*/ 790158 h 958284"/>
                  <a:gd name="connsiteX12" fmla="*/ 767862 w 919696"/>
                  <a:gd name="connsiteY12" fmla="*/ 647441 h 958284"/>
                  <a:gd name="connsiteX13" fmla="*/ 763036 w 919696"/>
                  <a:gd name="connsiteY13" fmla="*/ 633675 h 958284"/>
                  <a:gd name="connsiteX14" fmla="*/ 775937 w 919696"/>
                  <a:gd name="connsiteY14" fmla="*/ 746956 h 958284"/>
                  <a:gd name="connsiteX15" fmla="*/ 831196 w 919696"/>
                  <a:gd name="connsiteY15" fmla="*/ 958239 h 958284"/>
                  <a:gd name="connsiteX16" fmla="*/ 831195 w 919696"/>
                  <a:gd name="connsiteY16" fmla="*/ 958239 h 958284"/>
                  <a:gd name="connsiteX17" fmla="*/ 725027 w 919696"/>
                  <a:gd name="connsiteY17" fmla="*/ 817908 h 958284"/>
                  <a:gd name="connsiteX18" fmla="*/ 721365 w 919696"/>
                  <a:gd name="connsiteY18" fmla="*/ 800581 h 958284"/>
                  <a:gd name="connsiteX19" fmla="*/ 721997 w 919696"/>
                  <a:gd name="connsiteY19" fmla="*/ 814219 h 958284"/>
                  <a:gd name="connsiteX20" fmla="*/ 743558 w 919696"/>
                  <a:gd name="connsiteY20" fmla="*/ 958284 h 958284"/>
                  <a:gd name="connsiteX21" fmla="*/ 657160 w 919696"/>
                  <a:gd name="connsiteY21" fmla="*/ 653432 h 958284"/>
                  <a:gd name="connsiteX22" fmla="*/ 663950 w 919696"/>
                  <a:gd name="connsiteY22" fmla="*/ 534769 h 958284"/>
                  <a:gd name="connsiteX23" fmla="*/ 676684 w 919696"/>
                  <a:gd name="connsiteY23" fmla="*/ 468124 h 958284"/>
                  <a:gd name="connsiteX24" fmla="*/ 226164 w 919696"/>
                  <a:gd name="connsiteY24" fmla="*/ 239975 h 958284"/>
                  <a:gd name="connsiteX25" fmla="*/ 36999 w 919696"/>
                  <a:gd name="connsiteY25" fmla="*/ 240235 h 958284"/>
                  <a:gd name="connsiteX26" fmla="*/ 0 w 919696"/>
                  <a:gd name="connsiteY26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74193 w 919696"/>
                  <a:gd name="connsiteY8" fmla="*/ 353650 h 958284"/>
                  <a:gd name="connsiteX9" fmla="*/ 792797 w 919696"/>
                  <a:gd name="connsiteY9" fmla="*/ 532643 h 958284"/>
                  <a:gd name="connsiteX10" fmla="*/ 919696 w 919696"/>
                  <a:gd name="connsiteY10" fmla="*/ 790158 h 958284"/>
                  <a:gd name="connsiteX11" fmla="*/ 767862 w 919696"/>
                  <a:gd name="connsiteY11" fmla="*/ 647441 h 958284"/>
                  <a:gd name="connsiteX12" fmla="*/ 763036 w 919696"/>
                  <a:gd name="connsiteY12" fmla="*/ 633675 h 958284"/>
                  <a:gd name="connsiteX13" fmla="*/ 775937 w 919696"/>
                  <a:gd name="connsiteY13" fmla="*/ 746956 h 958284"/>
                  <a:gd name="connsiteX14" fmla="*/ 831196 w 919696"/>
                  <a:gd name="connsiteY14" fmla="*/ 958239 h 958284"/>
                  <a:gd name="connsiteX15" fmla="*/ 831195 w 919696"/>
                  <a:gd name="connsiteY15" fmla="*/ 958239 h 958284"/>
                  <a:gd name="connsiteX16" fmla="*/ 725027 w 919696"/>
                  <a:gd name="connsiteY16" fmla="*/ 817908 h 958284"/>
                  <a:gd name="connsiteX17" fmla="*/ 721365 w 919696"/>
                  <a:gd name="connsiteY17" fmla="*/ 800581 h 958284"/>
                  <a:gd name="connsiteX18" fmla="*/ 721997 w 919696"/>
                  <a:gd name="connsiteY18" fmla="*/ 814219 h 958284"/>
                  <a:gd name="connsiteX19" fmla="*/ 743558 w 919696"/>
                  <a:gd name="connsiteY19" fmla="*/ 958284 h 958284"/>
                  <a:gd name="connsiteX20" fmla="*/ 657160 w 919696"/>
                  <a:gd name="connsiteY20" fmla="*/ 653432 h 958284"/>
                  <a:gd name="connsiteX21" fmla="*/ 663950 w 919696"/>
                  <a:gd name="connsiteY21" fmla="*/ 534769 h 958284"/>
                  <a:gd name="connsiteX22" fmla="*/ 676684 w 919696"/>
                  <a:gd name="connsiteY22" fmla="*/ 468124 h 958284"/>
                  <a:gd name="connsiteX23" fmla="*/ 226164 w 919696"/>
                  <a:gd name="connsiteY23" fmla="*/ 239975 h 958284"/>
                  <a:gd name="connsiteX24" fmla="*/ 36999 w 919696"/>
                  <a:gd name="connsiteY24" fmla="*/ 240235 h 958284"/>
                  <a:gd name="connsiteX25" fmla="*/ 0 w 919696"/>
                  <a:gd name="connsiteY25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74193 w 919696"/>
                  <a:gd name="connsiteY8" fmla="*/ 353650 h 958284"/>
                  <a:gd name="connsiteX9" fmla="*/ 792797 w 919696"/>
                  <a:gd name="connsiteY9" fmla="*/ 532643 h 958284"/>
                  <a:gd name="connsiteX10" fmla="*/ 919696 w 919696"/>
                  <a:gd name="connsiteY10" fmla="*/ 790158 h 958284"/>
                  <a:gd name="connsiteX11" fmla="*/ 767862 w 919696"/>
                  <a:gd name="connsiteY11" fmla="*/ 647441 h 958284"/>
                  <a:gd name="connsiteX12" fmla="*/ 763036 w 919696"/>
                  <a:gd name="connsiteY12" fmla="*/ 633675 h 958284"/>
                  <a:gd name="connsiteX13" fmla="*/ 775937 w 919696"/>
                  <a:gd name="connsiteY13" fmla="*/ 746956 h 958284"/>
                  <a:gd name="connsiteX14" fmla="*/ 831196 w 919696"/>
                  <a:gd name="connsiteY14" fmla="*/ 958239 h 958284"/>
                  <a:gd name="connsiteX15" fmla="*/ 831195 w 919696"/>
                  <a:gd name="connsiteY15" fmla="*/ 958239 h 958284"/>
                  <a:gd name="connsiteX16" fmla="*/ 725027 w 919696"/>
                  <a:gd name="connsiteY16" fmla="*/ 817908 h 958284"/>
                  <a:gd name="connsiteX17" fmla="*/ 721365 w 919696"/>
                  <a:gd name="connsiteY17" fmla="*/ 800581 h 958284"/>
                  <a:gd name="connsiteX18" fmla="*/ 721997 w 919696"/>
                  <a:gd name="connsiteY18" fmla="*/ 814219 h 958284"/>
                  <a:gd name="connsiteX19" fmla="*/ 743558 w 919696"/>
                  <a:gd name="connsiteY19" fmla="*/ 958284 h 958284"/>
                  <a:gd name="connsiteX20" fmla="*/ 657160 w 919696"/>
                  <a:gd name="connsiteY20" fmla="*/ 653432 h 958284"/>
                  <a:gd name="connsiteX21" fmla="*/ 663950 w 919696"/>
                  <a:gd name="connsiteY21" fmla="*/ 534769 h 958284"/>
                  <a:gd name="connsiteX22" fmla="*/ 676684 w 919696"/>
                  <a:gd name="connsiteY22" fmla="*/ 468124 h 958284"/>
                  <a:gd name="connsiteX23" fmla="*/ 226164 w 919696"/>
                  <a:gd name="connsiteY23" fmla="*/ 239975 h 958284"/>
                  <a:gd name="connsiteX24" fmla="*/ 36999 w 919696"/>
                  <a:gd name="connsiteY24" fmla="*/ 240235 h 958284"/>
                  <a:gd name="connsiteX25" fmla="*/ 0 w 919696"/>
                  <a:gd name="connsiteY25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62200 w 919696"/>
                  <a:gd name="connsiteY8" fmla="*/ 357248 h 958284"/>
                  <a:gd name="connsiteX9" fmla="*/ 792797 w 919696"/>
                  <a:gd name="connsiteY9" fmla="*/ 532643 h 958284"/>
                  <a:gd name="connsiteX10" fmla="*/ 919696 w 919696"/>
                  <a:gd name="connsiteY10" fmla="*/ 790158 h 958284"/>
                  <a:gd name="connsiteX11" fmla="*/ 767862 w 919696"/>
                  <a:gd name="connsiteY11" fmla="*/ 647441 h 958284"/>
                  <a:gd name="connsiteX12" fmla="*/ 763036 w 919696"/>
                  <a:gd name="connsiteY12" fmla="*/ 633675 h 958284"/>
                  <a:gd name="connsiteX13" fmla="*/ 775937 w 919696"/>
                  <a:gd name="connsiteY13" fmla="*/ 746956 h 958284"/>
                  <a:gd name="connsiteX14" fmla="*/ 831196 w 919696"/>
                  <a:gd name="connsiteY14" fmla="*/ 958239 h 958284"/>
                  <a:gd name="connsiteX15" fmla="*/ 831195 w 919696"/>
                  <a:gd name="connsiteY15" fmla="*/ 958239 h 958284"/>
                  <a:gd name="connsiteX16" fmla="*/ 725027 w 919696"/>
                  <a:gd name="connsiteY16" fmla="*/ 817908 h 958284"/>
                  <a:gd name="connsiteX17" fmla="*/ 721365 w 919696"/>
                  <a:gd name="connsiteY17" fmla="*/ 800581 h 958284"/>
                  <a:gd name="connsiteX18" fmla="*/ 721997 w 919696"/>
                  <a:gd name="connsiteY18" fmla="*/ 814219 h 958284"/>
                  <a:gd name="connsiteX19" fmla="*/ 743558 w 919696"/>
                  <a:gd name="connsiteY19" fmla="*/ 958284 h 958284"/>
                  <a:gd name="connsiteX20" fmla="*/ 657160 w 919696"/>
                  <a:gd name="connsiteY20" fmla="*/ 653432 h 958284"/>
                  <a:gd name="connsiteX21" fmla="*/ 663950 w 919696"/>
                  <a:gd name="connsiteY21" fmla="*/ 534769 h 958284"/>
                  <a:gd name="connsiteX22" fmla="*/ 676684 w 919696"/>
                  <a:gd name="connsiteY22" fmla="*/ 468124 h 958284"/>
                  <a:gd name="connsiteX23" fmla="*/ 226164 w 919696"/>
                  <a:gd name="connsiteY23" fmla="*/ 239975 h 958284"/>
                  <a:gd name="connsiteX24" fmla="*/ 36999 w 919696"/>
                  <a:gd name="connsiteY24" fmla="*/ 240235 h 958284"/>
                  <a:gd name="connsiteX25" fmla="*/ 0 w 919696"/>
                  <a:gd name="connsiteY25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792797 w 919696"/>
                  <a:gd name="connsiteY8" fmla="*/ 532643 h 958284"/>
                  <a:gd name="connsiteX9" fmla="*/ 919696 w 919696"/>
                  <a:gd name="connsiteY9" fmla="*/ 790158 h 958284"/>
                  <a:gd name="connsiteX10" fmla="*/ 767862 w 919696"/>
                  <a:gd name="connsiteY10" fmla="*/ 647441 h 958284"/>
                  <a:gd name="connsiteX11" fmla="*/ 763036 w 919696"/>
                  <a:gd name="connsiteY11" fmla="*/ 633675 h 958284"/>
                  <a:gd name="connsiteX12" fmla="*/ 775937 w 919696"/>
                  <a:gd name="connsiteY12" fmla="*/ 746956 h 958284"/>
                  <a:gd name="connsiteX13" fmla="*/ 831196 w 919696"/>
                  <a:gd name="connsiteY13" fmla="*/ 958239 h 958284"/>
                  <a:gd name="connsiteX14" fmla="*/ 831195 w 919696"/>
                  <a:gd name="connsiteY14" fmla="*/ 958239 h 958284"/>
                  <a:gd name="connsiteX15" fmla="*/ 725027 w 919696"/>
                  <a:gd name="connsiteY15" fmla="*/ 817908 h 958284"/>
                  <a:gd name="connsiteX16" fmla="*/ 721365 w 919696"/>
                  <a:gd name="connsiteY16" fmla="*/ 800581 h 958284"/>
                  <a:gd name="connsiteX17" fmla="*/ 721997 w 919696"/>
                  <a:gd name="connsiteY17" fmla="*/ 814219 h 958284"/>
                  <a:gd name="connsiteX18" fmla="*/ 743558 w 919696"/>
                  <a:gd name="connsiteY18" fmla="*/ 958284 h 958284"/>
                  <a:gd name="connsiteX19" fmla="*/ 657160 w 919696"/>
                  <a:gd name="connsiteY19" fmla="*/ 653432 h 958284"/>
                  <a:gd name="connsiteX20" fmla="*/ 663950 w 919696"/>
                  <a:gd name="connsiteY20" fmla="*/ 534769 h 958284"/>
                  <a:gd name="connsiteX21" fmla="*/ 676684 w 919696"/>
                  <a:gd name="connsiteY21" fmla="*/ 468124 h 958284"/>
                  <a:gd name="connsiteX22" fmla="*/ 226164 w 919696"/>
                  <a:gd name="connsiteY22" fmla="*/ 239975 h 958284"/>
                  <a:gd name="connsiteX23" fmla="*/ 36999 w 919696"/>
                  <a:gd name="connsiteY23" fmla="*/ 240235 h 958284"/>
                  <a:gd name="connsiteX24" fmla="*/ 0 w 919696"/>
                  <a:gd name="connsiteY24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00047 w 919696"/>
                  <a:gd name="connsiteY5" fmla="*/ 292625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00047 w 919696"/>
                  <a:gd name="connsiteY5" fmla="*/ 292625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1 w 919696"/>
                  <a:gd name="connsiteY18" fmla="*/ 666626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1 w 919696"/>
                  <a:gd name="connsiteY18" fmla="*/ 666626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1 w 919696"/>
                  <a:gd name="connsiteY18" fmla="*/ 666626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1 w 919696"/>
                  <a:gd name="connsiteY18" fmla="*/ 666626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19696" h="958284">
                    <a:moveTo>
                      <a:pt x="0" y="203236"/>
                    </a:moveTo>
                    <a:cubicBezTo>
                      <a:pt x="0" y="182802"/>
                      <a:pt x="16565" y="166237"/>
                      <a:pt x="36999" y="166237"/>
                    </a:cubicBezTo>
                    <a:lnTo>
                      <a:pt x="225538" y="166238"/>
                    </a:lnTo>
                    <a:lnTo>
                      <a:pt x="252256" y="170992"/>
                    </a:lnTo>
                    <a:lnTo>
                      <a:pt x="686627" y="390964"/>
                    </a:lnTo>
                    <a:cubicBezTo>
                      <a:pt x="691100" y="358184"/>
                      <a:pt x="703638" y="287071"/>
                      <a:pt x="713242" y="235051"/>
                    </a:cubicBezTo>
                    <a:cubicBezTo>
                      <a:pt x="722846" y="183031"/>
                      <a:pt x="769004" y="17992"/>
                      <a:pt x="831195" y="0"/>
                    </a:cubicBezTo>
                    <a:cubicBezTo>
                      <a:pt x="797178" y="105527"/>
                      <a:pt x="759446" y="176377"/>
                      <a:pt x="762200" y="357248"/>
                    </a:cubicBezTo>
                    <a:cubicBezTo>
                      <a:pt x="764954" y="538119"/>
                      <a:pt x="873174" y="727399"/>
                      <a:pt x="919696" y="790158"/>
                    </a:cubicBezTo>
                    <a:cubicBezTo>
                      <a:pt x="872482" y="806202"/>
                      <a:pt x="812672" y="746403"/>
                      <a:pt x="767862" y="647441"/>
                    </a:cubicBezTo>
                    <a:lnTo>
                      <a:pt x="763036" y="633675"/>
                    </a:lnTo>
                    <a:lnTo>
                      <a:pt x="775937" y="746956"/>
                    </a:lnTo>
                    <a:cubicBezTo>
                      <a:pt x="788797" y="829034"/>
                      <a:pt x="807566" y="901687"/>
                      <a:pt x="831196" y="958239"/>
                    </a:cubicBezTo>
                    <a:lnTo>
                      <a:pt x="831195" y="958239"/>
                    </a:lnTo>
                    <a:cubicBezTo>
                      <a:pt x="789734" y="958239"/>
                      <a:pt x="752197" y="904613"/>
                      <a:pt x="725027" y="817908"/>
                    </a:cubicBezTo>
                    <a:lnTo>
                      <a:pt x="721365" y="800581"/>
                    </a:lnTo>
                    <a:cubicBezTo>
                      <a:pt x="721576" y="805127"/>
                      <a:pt x="721786" y="809673"/>
                      <a:pt x="721997" y="814219"/>
                    </a:cubicBezTo>
                    <a:cubicBezTo>
                      <a:pt x="726896" y="865706"/>
                      <a:pt x="734148" y="914407"/>
                      <a:pt x="743558" y="958284"/>
                    </a:cubicBezTo>
                    <a:cubicBezTo>
                      <a:pt x="695842" y="958284"/>
                      <a:pt x="658708" y="749518"/>
                      <a:pt x="657161" y="666626"/>
                    </a:cubicBezTo>
                    <a:cubicBezTo>
                      <a:pt x="655614" y="583734"/>
                      <a:pt x="663359" y="537033"/>
                      <a:pt x="676684" y="468124"/>
                    </a:cubicBezTo>
                    <a:cubicBezTo>
                      <a:pt x="620069" y="438853"/>
                      <a:pt x="376337" y="316025"/>
                      <a:pt x="226164" y="239975"/>
                    </a:cubicBezTo>
                    <a:lnTo>
                      <a:pt x="36999" y="240235"/>
                    </a:lnTo>
                    <a:cubicBezTo>
                      <a:pt x="16565" y="240235"/>
                      <a:pt x="0" y="223670"/>
                      <a:pt x="0" y="20323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D18DADF5-626B-488E-B687-F8AA0D3C0718}"/>
                  </a:ext>
                </a:extLst>
              </p:cNvPr>
              <p:cNvSpPr/>
              <p:nvPr/>
            </p:nvSpPr>
            <p:spPr>
              <a:xfrm rot="5400000">
                <a:off x="2580212" y="4695391"/>
                <a:ext cx="697915" cy="727197"/>
              </a:xfrm>
              <a:custGeom>
                <a:avLst/>
                <a:gdLst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33578 w 919696"/>
                  <a:gd name="connsiteY3" fmla="*/ 169569 h 958284"/>
                  <a:gd name="connsiteX4" fmla="*/ 252256 w 919696"/>
                  <a:gd name="connsiteY4" fmla="*/ 170992 h 958284"/>
                  <a:gd name="connsiteX5" fmla="*/ 686627 w 919696"/>
                  <a:gd name="connsiteY5" fmla="*/ 390964 h 958284"/>
                  <a:gd name="connsiteX6" fmla="*/ 692849 w 919696"/>
                  <a:gd name="connsiteY6" fmla="*/ 292625 h 958284"/>
                  <a:gd name="connsiteX7" fmla="*/ 831195 w 919696"/>
                  <a:gd name="connsiteY7" fmla="*/ 0 h 958284"/>
                  <a:gd name="connsiteX8" fmla="*/ 775936 w 919696"/>
                  <a:gd name="connsiteY8" fmla="*/ 211284 h 958284"/>
                  <a:gd name="connsiteX9" fmla="*/ 769621 w 919696"/>
                  <a:gd name="connsiteY9" fmla="*/ 266745 h 958284"/>
                  <a:gd name="connsiteX10" fmla="*/ 774193 w 919696"/>
                  <a:gd name="connsiteY10" fmla="*/ 353650 h 958284"/>
                  <a:gd name="connsiteX11" fmla="*/ 804790 w 919696"/>
                  <a:gd name="connsiteY11" fmla="*/ 511053 h 958284"/>
                  <a:gd name="connsiteX12" fmla="*/ 919696 w 919696"/>
                  <a:gd name="connsiteY12" fmla="*/ 790158 h 958284"/>
                  <a:gd name="connsiteX13" fmla="*/ 767862 w 919696"/>
                  <a:gd name="connsiteY13" fmla="*/ 647441 h 958284"/>
                  <a:gd name="connsiteX14" fmla="*/ 763036 w 919696"/>
                  <a:gd name="connsiteY14" fmla="*/ 633675 h 958284"/>
                  <a:gd name="connsiteX15" fmla="*/ 775937 w 919696"/>
                  <a:gd name="connsiteY15" fmla="*/ 746956 h 958284"/>
                  <a:gd name="connsiteX16" fmla="*/ 831196 w 919696"/>
                  <a:gd name="connsiteY16" fmla="*/ 958239 h 958284"/>
                  <a:gd name="connsiteX17" fmla="*/ 831195 w 919696"/>
                  <a:gd name="connsiteY17" fmla="*/ 958239 h 958284"/>
                  <a:gd name="connsiteX18" fmla="*/ 725027 w 919696"/>
                  <a:gd name="connsiteY18" fmla="*/ 817908 h 958284"/>
                  <a:gd name="connsiteX19" fmla="*/ 721365 w 919696"/>
                  <a:gd name="connsiteY19" fmla="*/ 800581 h 958284"/>
                  <a:gd name="connsiteX20" fmla="*/ 721997 w 919696"/>
                  <a:gd name="connsiteY20" fmla="*/ 814219 h 958284"/>
                  <a:gd name="connsiteX21" fmla="*/ 743558 w 919696"/>
                  <a:gd name="connsiteY21" fmla="*/ 958284 h 958284"/>
                  <a:gd name="connsiteX22" fmla="*/ 657160 w 919696"/>
                  <a:gd name="connsiteY22" fmla="*/ 653432 h 958284"/>
                  <a:gd name="connsiteX23" fmla="*/ 663950 w 919696"/>
                  <a:gd name="connsiteY23" fmla="*/ 534769 h 958284"/>
                  <a:gd name="connsiteX24" fmla="*/ 676684 w 919696"/>
                  <a:gd name="connsiteY24" fmla="*/ 468124 h 958284"/>
                  <a:gd name="connsiteX25" fmla="*/ 226164 w 919696"/>
                  <a:gd name="connsiteY25" fmla="*/ 239975 h 958284"/>
                  <a:gd name="connsiteX26" fmla="*/ 225537 w 919696"/>
                  <a:gd name="connsiteY26" fmla="*/ 240235 h 958284"/>
                  <a:gd name="connsiteX27" fmla="*/ 36999 w 919696"/>
                  <a:gd name="connsiteY27" fmla="*/ 240235 h 958284"/>
                  <a:gd name="connsiteX28" fmla="*/ 0 w 919696"/>
                  <a:gd name="connsiteY28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69621 w 919696"/>
                  <a:gd name="connsiteY8" fmla="*/ 266745 h 958284"/>
                  <a:gd name="connsiteX9" fmla="*/ 774193 w 919696"/>
                  <a:gd name="connsiteY9" fmla="*/ 353650 h 958284"/>
                  <a:gd name="connsiteX10" fmla="*/ 804790 w 919696"/>
                  <a:gd name="connsiteY10" fmla="*/ 511053 h 958284"/>
                  <a:gd name="connsiteX11" fmla="*/ 919696 w 919696"/>
                  <a:gd name="connsiteY11" fmla="*/ 790158 h 958284"/>
                  <a:gd name="connsiteX12" fmla="*/ 767862 w 919696"/>
                  <a:gd name="connsiteY12" fmla="*/ 647441 h 958284"/>
                  <a:gd name="connsiteX13" fmla="*/ 763036 w 919696"/>
                  <a:gd name="connsiteY13" fmla="*/ 633675 h 958284"/>
                  <a:gd name="connsiteX14" fmla="*/ 775937 w 919696"/>
                  <a:gd name="connsiteY14" fmla="*/ 746956 h 958284"/>
                  <a:gd name="connsiteX15" fmla="*/ 831196 w 919696"/>
                  <a:gd name="connsiteY15" fmla="*/ 958239 h 958284"/>
                  <a:gd name="connsiteX16" fmla="*/ 831195 w 919696"/>
                  <a:gd name="connsiteY16" fmla="*/ 958239 h 958284"/>
                  <a:gd name="connsiteX17" fmla="*/ 725027 w 919696"/>
                  <a:gd name="connsiteY17" fmla="*/ 817908 h 958284"/>
                  <a:gd name="connsiteX18" fmla="*/ 721365 w 919696"/>
                  <a:gd name="connsiteY18" fmla="*/ 800581 h 958284"/>
                  <a:gd name="connsiteX19" fmla="*/ 721997 w 919696"/>
                  <a:gd name="connsiteY19" fmla="*/ 814219 h 958284"/>
                  <a:gd name="connsiteX20" fmla="*/ 743558 w 919696"/>
                  <a:gd name="connsiteY20" fmla="*/ 958284 h 958284"/>
                  <a:gd name="connsiteX21" fmla="*/ 657160 w 919696"/>
                  <a:gd name="connsiteY21" fmla="*/ 653432 h 958284"/>
                  <a:gd name="connsiteX22" fmla="*/ 663950 w 919696"/>
                  <a:gd name="connsiteY22" fmla="*/ 534769 h 958284"/>
                  <a:gd name="connsiteX23" fmla="*/ 676684 w 919696"/>
                  <a:gd name="connsiteY23" fmla="*/ 468124 h 958284"/>
                  <a:gd name="connsiteX24" fmla="*/ 226164 w 919696"/>
                  <a:gd name="connsiteY24" fmla="*/ 239975 h 958284"/>
                  <a:gd name="connsiteX25" fmla="*/ 225537 w 919696"/>
                  <a:gd name="connsiteY25" fmla="*/ 240235 h 958284"/>
                  <a:gd name="connsiteX26" fmla="*/ 36999 w 919696"/>
                  <a:gd name="connsiteY26" fmla="*/ 240235 h 958284"/>
                  <a:gd name="connsiteX27" fmla="*/ 0 w 919696"/>
                  <a:gd name="connsiteY27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69621 w 919696"/>
                  <a:gd name="connsiteY8" fmla="*/ 266745 h 958284"/>
                  <a:gd name="connsiteX9" fmla="*/ 774193 w 919696"/>
                  <a:gd name="connsiteY9" fmla="*/ 353650 h 958284"/>
                  <a:gd name="connsiteX10" fmla="*/ 804790 w 919696"/>
                  <a:gd name="connsiteY10" fmla="*/ 511053 h 958284"/>
                  <a:gd name="connsiteX11" fmla="*/ 919696 w 919696"/>
                  <a:gd name="connsiteY11" fmla="*/ 790158 h 958284"/>
                  <a:gd name="connsiteX12" fmla="*/ 767862 w 919696"/>
                  <a:gd name="connsiteY12" fmla="*/ 647441 h 958284"/>
                  <a:gd name="connsiteX13" fmla="*/ 763036 w 919696"/>
                  <a:gd name="connsiteY13" fmla="*/ 633675 h 958284"/>
                  <a:gd name="connsiteX14" fmla="*/ 775937 w 919696"/>
                  <a:gd name="connsiteY14" fmla="*/ 746956 h 958284"/>
                  <a:gd name="connsiteX15" fmla="*/ 831196 w 919696"/>
                  <a:gd name="connsiteY15" fmla="*/ 958239 h 958284"/>
                  <a:gd name="connsiteX16" fmla="*/ 831195 w 919696"/>
                  <a:gd name="connsiteY16" fmla="*/ 958239 h 958284"/>
                  <a:gd name="connsiteX17" fmla="*/ 725027 w 919696"/>
                  <a:gd name="connsiteY17" fmla="*/ 817908 h 958284"/>
                  <a:gd name="connsiteX18" fmla="*/ 721365 w 919696"/>
                  <a:gd name="connsiteY18" fmla="*/ 800581 h 958284"/>
                  <a:gd name="connsiteX19" fmla="*/ 721997 w 919696"/>
                  <a:gd name="connsiteY19" fmla="*/ 814219 h 958284"/>
                  <a:gd name="connsiteX20" fmla="*/ 743558 w 919696"/>
                  <a:gd name="connsiteY20" fmla="*/ 958284 h 958284"/>
                  <a:gd name="connsiteX21" fmla="*/ 657160 w 919696"/>
                  <a:gd name="connsiteY21" fmla="*/ 653432 h 958284"/>
                  <a:gd name="connsiteX22" fmla="*/ 663950 w 919696"/>
                  <a:gd name="connsiteY22" fmla="*/ 534769 h 958284"/>
                  <a:gd name="connsiteX23" fmla="*/ 676684 w 919696"/>
                  <a:gd name="connsiteY23" fmla="*/ 468124 h 958284"/>
                  <a:gd name="connsiteX24" fmla="*/ 226164 w 919696"/>
                  <a:gd name="connsiteY24" fmla="*/ 239975 h 958284"/>
                  <a:gd name="connsiteX25" fmla="*/ 36999 w 919696"/>
                  <a:gd name="connsiteY25" fmla="*/ 240235 h 958284"/>
                  <a:gd name="connsiteX26" fmla="*/ 0 w 919696"/>
                  <a:gd name="connsiteY26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69621 w 919696"/>
                  <a:gd name="connsiteY8" fmla="*/ 266745 h 958284"/>
                  <a:gd name="connsiteX9" fmla="*/ 774193 w 919696"/>
                  <a:gd name="connsiteY9" fmla="*/ 353650 h 958284"/>
                  <a:gd name="connsiteX10" fmla="*/ 792797 w 919696"/>
                  <a:gd name="connsiteY10" fmla="*/ 532643 h 958284"/>
                  <a:gd name="connsiteX11" fmla="*/ 919696 w 919696"/>
                  <a:gd name="connsiteY11" fmla="*/ 790158 h 958284"/>
                  <a:gd name="connsiteX12" fmla="*/ 767862 w 919696"/>
                  <a:gd name="connsiteY12" fmla="*/ 647441 h 958284"/>
                  <a:gd name="connsiteX13" fmla="*/ 763036 w 919696"/>
                  <a:gd name="connsiteY13" fmla="*/ 633675 h 958284"/>
                  <a:gd name="connsiteX14" fmla="*/ 775937 w 919696"/>
                  <a:gd name="connsiteY14" fmla="*/ 746956 h 958284"/>
                  <a:gd name="connsiteX15" fmla="*/ 831196 w 919696"/>
                  <a:gd name="connsiteY15" fmla="*/ 958239 h 958284"/>
                  <a:gd name="connsiteX16" fmla="*/ 831195 w 919696"/>
                  <a:gd name="connsiteY16" fmla="*/ 958239 h 958284"/>
                  <a:gd name="connsiteX17" fmla="*/ 725027 w 919696"/>
                  <a:gd name="connsiteY17" fmla="*/ 817908 h 958284"/>
                  <a:gd name="connsiteX18" fmla="*/ 721365 w 919696"/>
                  <a:gd name="connsiteY18" fmla="*/ 800581 h 958284"/>
                  <a:gd name="connsiteX19" fmla="*/ 721997 w 919696"/>
                  <a:gd name="connsiteY19" fmla="*/ 814219 h 958284"/>
                  <a:gd name="connsiteX20" fmla="*/ 743558 w 919696"/>
                  <a:gd name="connsiteY20" fmla="*/ 958284 h 958284"/>
                  <a:gd name="connsiteX21" fmla="*/ 657160 w 919696"/>
                  <a:gd name="connsiteY21" fmla="*/ 653432 h 958284"/>
                  <a:gd name="connsiteX22" fmla="*/ 663950 w 919696"/>
                  <a:gd name="connsiteY22" fmla="*/ 534769 h 958284"/>
                  <a:gd name="connsiteX23" fmla="*/ 676684 w 919696"/>
                  <a:gd name="connsiteY23" fmla="*/ 468124 h 958284"/>
                  <a:gd name="connsiteX24" fmla="*/ 226164 w 919696"/>
                  <a:gd name="connsiteY24" fmla="*/ 239975 h 958284"/>
                  <a:gd name="connsiteX25" fmla="*/ 36999 w 919696"/>
                  <a:gd name="connsiteY25" fmla="*/ 240235 h 958284"/>
                  <a:gd name="connsiteX26" fmla="*/ 0 w 919696"/>
                  <a:gd name="connsiteY26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69621 w 919696"/>
                  <a:gd name="connsiteY8" fmla="*/ 266745 h 958284"/>
                  <a:gd name="connsiteX9" fmla="*/ 774193 w 919696"/>
                  <a:gd name="connsiteY9" fmla="*/ 353650 h 958284"/>
                  <a:gd name="connsiteX10" fmla="*/ 792797 w 919696"/>
                  <a:gd name="connsiteY10" fmla="*/ 532643 h 958284"/>
                  <a:gd name="connsiteX11" fmla="*/ 919696 w 919696"/>
                  <a:gd name="connsiteY11" fmla="*/ 790158 h 958284"/>
                  <a:gd name="connsiteX12" fmla="*/ 767862 w 919696"/>
                  <a:gd name="connsiteY12" fmla="*/ 647441 h 958284"/>
                  <a:gd name="connsiteX13" fmla="*/ 763036 w 919696"/>
                  <a:gd name="connsiteY13" fmla="*/ 633675 h 958284"/>
                  <a:gd name="connsiteX14" fmla="*/ 775937 w 919696"/>
                  <a:gd name="connsiteY14" fmla="*/ 746956 h 958284"/>
                  <a:gd name="connsiteX15" fmla="*/ 831196 w 919696"/>
                  <a:gd name="connsiteY15" fmla="*/ 958239 h 958284"/>
                  <a:gd name="connsiteX16" fmla="*/ 831195 w 919696"/>
                  <a:gd name="connsiteY16" fmla="*/ 958239 h 958284"/>
                  <a:gd name="connsiteX17" fmla="*/ 725027 w 919696"/>
                  <a:gd name="connsiteY17" fmla="*/ 817908 h 958284"/>
                  <a:gd name="connsiteX18" fmla="*/ 721365 w 919696"/>
                  <a:gd name="connsiteY18" fmla="*/ 800581 h 958284"/>
                  <a:gd name="connsiteX19" fmla="*/ 721997 w 919696"/>
                  <a:gd name="connsiteY19" fmla="*/ 814219 h 958284"/>
                  <a:gd name="connsiteX20" fmla="*/ 743558 w 919696"/>
                  <a:gd name="connsiteY20" fmla="*/ 958284 h 958284"/>
                  <a:gd name="connsiteX21" fmla="*/ 657160 w 919696"/>
                  <a:gd name="connsiteY21" fmla="*/ 653432 h 958284"/>
                  <a:gd name="connsiteX22" fmla="*/ 663950 w 919696"/>
                  <a:gd name="connsiteY22" fmla="*/ 534769 h 958284"/>
                  <a:gd name="connsiteX23" fmla="*/ 676684 w 919696"/>
                  <a:gd name="connsiteY23" fmla="*/ 468124 h 958284"/>
                  <a:gd name="connsiteX24" fmla="*/ 226164 w 919696"/>
                  <a:gd name="connsiteY24" fmla="*/ 239975 h 958284"/>
                  <a:gd name="connsiteX25" fmla="*/ 36999 w 919696"/>
                  <a:gd name="connsiteY25" fmla="*/ 240235 h 958284"/>
                  <a:gd name="connsiteX26" fmla="*/ 0 w 919696"/>
                  <a:gd name="connsiteY26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74193 w 919696"/>
                  <a:gd name="connsiteY8" fmla="*/ 353650 h 958284"/>
                  <a:gd name="connsiteX9" fmla="*/ 792797 w 919696"/>
                  <a:gd name="connsiteY9" fmla="*/ 532643 h 958284"/>
                  <a:gd name="connsiteX10" fmla="*/ 919696 w 919696"/>
                  <a:gd name="connsiteY10" fmla="*/ 790158 h 958284"/>
                  <a:gd name="connsiteX11" fmla="*/ 767862 w 919696"/>
                  <a:gd name="connsiteY11" fmla="*/ 647441 h 958284"/>
                  <a:gd name="connsiteX12" fmla="*/ 763036 w 919696"/>
                  <a:gd name="connsiteY12" fmla="*/ 633675 h 958284"/>
                  <a:gd name="connsiteX13" fmla="*/ 775937 w 919696"/>
                  <a:gd name="connsiteY13" fmla="*/ 746956 h 958284"/>
                  <a:gd name="connsiteX14" fmla="*/ 831196 w 919696"/>
                  <a:gd name="connsiteY14" fmla="*/ 958239 h 958284"/>
                  <a:gd name="connsiteX15" fmla="*/ 831195 w 919696"/>
                  <a:gd name="connsiteY15" fmla="*/ 958239 h 958284"/>
                  <a:gd name="connsiteX16" fmla="*/ 725027 w 919696"/>
                  <a:gd name="connsiteY16" fmla="*/ 817908 h 958284"/>
                  <a:gd name="connsiteX17" fmla="*/ 721365 w 919696"/>
                  <a:gd name="connsiteY17" fmla="*/ 800581 h 958284"/>
                  <a:gd name="connsiteX18" fmla="*/ 721997 w 919696"/>
                  <a:gd name="connsiteY18" fmla="*/ 814219 h 958284"/>
                  <a:gd name="connsiteX19" fmla="*/ 743558 w 919696"/>
                  <a:gd name="connsiteY19" fmla="*/ 958284 h 958284"/>
                  <a:gd name="connsiteX20" fmla="*/ 657160 w 919696"/>
                  <a:gd name="connsiteY20" fmla="*/ 653432 h 958284"/>
                  <a:gd name="connsiteX21" fmla="*/ 663950 w 919696"/>
                  <a:gd name="connsiteY21" fmla="*/ 534769 h 958284"/>
                  <a:gd name="connsiteX22" fmla="*/ 676684 w 919696"/>
                  <a:gd name="connsiteY22" fmla="*/ 468124 h 958284"/>
                  <a:gd name="connsiteX23" fmla="*/ 226164 w 919696"/>
                  <a:gd name="connsiteY23" fmla="*/ 239975 h 958284"/>
                  <a:gd name="connsiteX24" fmla="*/ 36999 w 919696"/>
                  <a:gd name="connsiteY24" fmla="*/ 240235 h 958284"/>
                  <a:gd name="connsiteX25" fmla="*/ 0 w 919696"/>
                  <a:gd name="connsiteY25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74193 w 919696"/>
                  <a:gd name="connsiteY8" fmla="*/ 353650 h 958284"/>
                  <a:gd name="connsiteX9" fmla="*/ 792797 w 919696"/>
                  <a:gd name="connsiteY9" fmla="*/ 532643 h 958284"/>
                  <a:gd name="connsiteX10" fmla="*/ 919696 w 919696"/>
                  <a:gd name="connsiteY10" fmla="*/ 790158 h 958284"/>
                  <a:gd name="connsiteX11" fmla="*/ 767862 w 919696"/>
                  <a:gd name="connsiteY11" fmla="*/ 647441 h 958284"/>
                  <a:gd name="connsiteX12" fmla="*/ 763036 w 919696"/>
                  <a:gd name="connsiteY12" fmla="*/ 633675 h 958284"/>
                  <a:gd name="connsiteX13" fmla="*/ 775937 w 919696"/>
                  <a:gd name="connsiteY13" fmla="*/ 746956 h 958284"/>
                  <a:gd name="connsiteX14" fmla="*/ 831196 w 919696"/>
                  <a:gd name="connsiteY14" fmla="*/ 958239 h 958284"/>
                  <a:gd name="connsiteX15" fmla="*/ 831195 w 919696"/>
                  <a:gd name="connsiteY15" fmla="*/ 958239 h 958284"/>
                  <a:gd name="connsiteX16" fmla="*/ 725027 w 919696"/>
                  <a:gd name="connsiteY16" fmla="*/ 817908 h 958284"/>
                  <a:gd name="connsiteX17" fmla="*/ 721365 w 919696"/>
                  <a:gd name="connsiteY17" fmla="*/ 800581 h 958284"/>
                  <a:gd name="connsiteX18" fmla="*/ 721997 w 919696"/>
                  <a:gd name="connsiteY18" fmla="*/ 814219 h 958284"/>
                  <a:gd name="connsiteX19" fmla="*/ 743558 w 919696"/>
                  <a:gd name="connsiteY19" fmla="*/ 958284 h 958284"/>
                  <a:gd name="connsiteX20" fmla="*/ 657160 w 919696"/>
                  <a:gd name="connsiteY20" fmla="*/ 653432 h 958284"/>
                  <a:gd name="connsiteX21" fmla="*/ 663950 w 919696"/>
                  <a:gd name="connsiteY21" fmla="*/ 534769 h 958284"/>
                  <a:gd name="connsiteX22" fmla="*/ 676684 w 919696"/>
                  <a:gd name="connsiteY22" fmla="*/ 468124 h 958284"/>
                  <a:gd name="connsiteX23" fmla="*/ 226164 w 919696"/>
                  <a:gd name="connsiteY23" fmla="*/ 239975 h 958284"/>
                  <a:gd name="connsiteX24" fmla="*/ 36999 w 919696"/>
                  <a:gd name="connsiteY24" fmla="*/ 240235 h 958284"/>
                  <a:gd name="connsiteX25" fmla="*/ 0 w 919696"/>
                  <a:gd name="connsiteY25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75936 w 919696"/>
                  <a:gd name="connsiteY7" fmla="*/ 211284 h 958284"/>
                  <a:gd name="connsiteX8" fmla="*/ 762200 w 919696"/>
                  <a:gd name="connsiteY8" fmla="*/ 357248 h 958284"/>
                  <a:gd name="connsiteX9" fmla="*/ 792797 w 919696"/>
                  <a:gd name="connsiteY9" fmla="*/ 532643 h 958284"/>
                  <a:gd name="connsiteX10" fmla="*/ 919696 w 919696"/>
                  <a:gd name="connsiteY10" fmla="*/ 790158 h 958284"/>
                  <a:gd name="connsiteX11" fmla="*/ 767862 w 919696"/>
                  <a:gd name="connsiteY11" fmla="*/ 647441 h 958284"/>
                  <a:gd name="connsiteX12" fmla="*/ 763036 w 919696"/>
                  <a:gd name="connsiteY12" fmla="*/ 633675 h 958284"/>
                  <a:gd name="connsiteX13" fmla="*/ 775937 w 919696"/>
                  <a:gd name="connsiteY13" fmla="*/ 746956 h 958284"/>
                  <a:gd name="connsiteX14" fmla="*/ 831196 w 919696"/>
                  <a:gd name="connsiteY14" fmla="*/ 958239 h 958284"/>
                  <a:gd name="connsiteX15" fmla="*/ 831195 w 919696"/>
                  <a:gd name="connsiteY15" fmla="*/ 958239 h 958284"/>
                  <a:gd name="connsiteX16" fmla="*/ 725027 w 919696"/>
                  <a:gd name="connsiteY16" fmla="*/ 817908 h 958284"/>
                  <a:gd name="connsiteX17" fmla="*/ 721365 w 919696"/>
                  <a:gd name="connsiteY17" fmla="*/ 800581 h 958284"/>
                  <a:gd name="connsiteX18" fmla="*/ 721997 w 919696"/>
                  <a:gd name="connsiteY18" fmla="*/ 814219 h 958284"/>
                  <a:gd name="connsiteX19" fmla="*/ 743558 w 919696"/>
                  <a:gd name="connsiteY19" fmla="*/ 958284 h 958284"/>
                  <a:gd name="connsiteX20" fmla="*/ 657160 w 919696"/>
                  <a:gd name="connsiteY20" fmla="*/ 653432 h 958284"/>
                  <a:gd name="connsiteX21" fmla="*/ 663950 w 919696"/>
                  <a:gd name="connsiteY21" fmla="*/ 534769 h 958284"/>
                  <a:gd name="connsiteX22" fmla="*/ 676684 w 919696"/>
                  <a:gd name="connsiteY22" fmla="*/ 468124 h 958284"/>
                  <a:gd name="connsiteX23" fmla="*/ 226164 w 919696"/>
                  <a:gd name="connsiteY23" fmla="*/ 239975 h 958284"/>
                  <a:gd name="connsiteX24" fmla="*/ 36999 w 919696"/>
                  <a:gd name="connsiteY24" fmla="*/ 240235 h 958284"/>
                  <a:gd name="connsiteX25" fmla="*/ 0 w 919696"/>
                  <a:gd name="connsiteY25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792797 w 919696"/>
                  <a:gd name="connsiteY8" fmla="*/ 532643 h 958284"/>
                  <a:gd name="connsiteX9" fmla="*/ 919696 w 919696"/>
                  <a:gd name="connsiteY9" fmla="*/ 790158 h 958284"/>
                  <a:gd name="connsiteX10" fmla="*/ 767862 w 919696"/>
                  <a:gd name="connsiteY10" fmla="*/ 647441 h 958284"/>
                  <a:gd name="connsiteX11" fmla="*/ 763036 w 919696"/>
                  <a:gd name="connsiteY11" fmla="*/ 633675 h 958284"/>
                  <a:gd name="connsiteX12" fmla="*/ 775937 w 919696"/>
                  <a:gd name="connsiteY12" fmla="*/ 746956 h 958284"/>
                  <a:gd name="connsiteX13" fmla="*/ 831196 w 919696"/>
                  <a:gd name="connsiteY13" fmla="*/ 958239 h 958284"/>
                  <a:gd name="connsiteX14" fmla="*/ 831195 w 919696"/>
                  <a:gd name="connsiteY14" fmla="*/ 958239 h 958284"/>
                  <a:gd name="connsiteX15" fmla="*/ 725027 w 919696"/>
                  <a:gd name="connsiteY15" fmla="*/ 817908 h 958284"/>
                  <a:gd name="connsiteX16" fmla="*/ 721365 w 919696"/>
                  <a:gd name="connsiteY16" fmla="*/ 800581 h 958284"/>
                  <a:gd name="connsiteX17" fmla="*/ 721997 w 919696"/>
                  <a:gd name="connsiteY17" fmla="*/ 814219 h 958284"/>
                  <a:gd name="connsiteX18" fmla="*/ 743558 w 919696"/>
                  <a:gd name="connsiteY18" fmla="*/ 958284 h 958284"/>
                  <a:gd name="connsiteX19" fmla="*/ 657160 w 919696"/>
                  <a:gd name="connsiteY19" fmla="*/ 653432 h 958284"/>
                  <a:gd name="connsiteX20" fmla="*/ 663950 w 919696"/>
                  <a:gd name="connsiteY20" fmla="*/ 534769 h 958284"/>
                  <a:gd name="connsiteX21" fmla="*/ 676684 w 919696"/>
                  <a:gd name="connsiteY21" fmla="*/ 468124 h 958284"/>
                  <a:gd name="connsiteX22" fmla="*/ 226164 w 919696"/>
                  <a:gd name="connsiteY22" fmla="*/ 239975 h 958284"/>
                  <a:gd name="connsiteX23" fmla="*/ 36999 w 919696"/>
                  <a:gd name="connsiteY23" fmla="*/ 240235 h 958284"/>
                  <a:gd name="connsiteX24" fmla="*/ 0 w 919696"/>
                  <a:gd name="connsiteY24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692849 w 919696"/>
                  <a:gd name="connsiteY5" fmla="*/ 292625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00047 w 919696"/>
                  <a:gd name="connsiteY5" fmla="*/ 292625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00047 w 919696"/>
                  <a:gd name="connsiteY5" fmla="*/ 292625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63950 w 919696"/>
                  <a:gd name="connsiteY19" fmla="*/ 534769 h 958284"/>
                  <a:gd name="connsiteX20" fmla="*/ 676684 w 919696"/>
                  <a:gd name="connsiteY20" fmla="*/ 468124 h 958284"/>
                  <a:gd name="connsiteX21" fmla="*/ 226164 w 919696"/>
                  <a:gd name="connsiteY21" fmla="*/ 239975 h 958284"/>
                  <a:gd name="connsiteX22" fmla="*/ 36999 w 919696"/>
                  <a:gd name="connsiteY22" fmla="*/ 240235 h 958284"/>
                  <a:gd name="connsiteX23" fmla="*/ 0 w 919696"/>
                  <a:gd name="connsiteY23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0 w 919696"/>
                  <a:gd name="connsiteY18" fmla="*/ 653432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1 w 919696"/>
                  <a:gd name="connsiteY18" fmla="*/ 666626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1 w 919696"/>
                  <a:gd name="connsiteY18" fmla="*/ 666626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1 w 919696"/>
                  <a:gd name="connsiteY18" fmla="*/ 666626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  <a:gd name="connsiteX0" fmla="*/ 0 w 919696"/>
                  <a:gd name="connsiteY0" fmla="*/ 203236 h 958284"/>
                  <a:gd name="connsiteX1" fmla="*/ 36999 w 919696"/>
                  <a:gd name="connsiteY1" fmla="*/ 166237 h 958284"/>
                  <a:gd name="connsiteX2" fmla="*/ 225538 w 919696"/>
                  <a:gd name="connsiteY2" fmla="*/ 166238 h 958284"/>
                  <a:gd name="connsiteX3" fmla="*/ 252256 w 919696"/>
                  <a:gd name="connsiteY3" fmla="*/ 170992 h 958284"/>
                  <a:gd name="connsiteX4" fmla="*/ 686627 w 919696"/>
                  <a:gd name="connsiteY4" fmla="*/ 390964 h 958284"/>
                  <a:gd name="connsiteX5" fmla="*/ 713242 w 919696"/>
                  <a:gd name="connsiteY5" fmla="*/ 235051 h 958284"/>
                  <a:gd name="connsiteX6" fmla="*/ 831195 w 919696"/>
                  <a:gd name="connsiteY6" fmla="*/ 0 h 958284"/>
                  <a:gd name="connsiteX7" fmla="*/ 762200 w 919696"/>
                  <a:gd name="connsiteY7" fmla="*/ 357248 h 958284"/>
                  <a:gd name="connsiteX8" fmla="*/ 919696 w 919696"/>
                  <a:gd name="connsiteY8" fmla="*/ 790158 h 958284"/>
                  <a:gd name="connsiteX9" fmla="*/ 767862 w 919696"/>
                  <a:gd name="connsiteY9" fmla="*/ 647441 h 958284"/>
                  <a:gd name="connsiteX10" fmla="*/ 763036 w 919696"/>
                  <a:gd name="connsiteY10" fmla="*/ 633675 h 958284"/>
                  <a:gd name="connsiteX11" fmla="*/ 775937 w 919696"/>
                  <a:gd name="connsiteY11" fmla="*/ 746956 h 958284"/>
                  <a:gd name="connsiteX12" fmla="*/ 831196 w 919696"/>
                  <a:gd name="connsiteY12" fmla="*/ 958239 h 958284"/>
                  <a:gd name="connsiteX13" fmla="*/ 831195 w 919696"/>
                  <a:gd name="connsiteY13" fmla="*/ 958239 h 958284"/>
                  <a:gd name="connsiteX14" fmla="*/ 725027 w 919696"/>
                  <a:gd name="connsiteY14" fmla="*/ 817908 h 958284"/>
                  <a:gd name="connsiteX15" fmla="*/ 721365 w 919696"/>
                  <a:gd name="connsiteY15" fmla="*/ 800581 h 958284"/>
                  <a:gd name="connsiteX16" fmla="*/ 721997 w 919696"/>
                  <a:gd name="connsiteY16" fmla="*/ 814219 h 958284"/>
                  <a:gd name="connsiteX17" fmla="*/ 743558 w 919696"/>
                  <a:gd name="connsiteY17" fmla="*/ 958284 h 958284"/>
                  <a:gd name="connsiteX18" fmla="*/ 657161 w 919696"/>
                  <a:gd name="connsiteY18" fmla="*/ 666626 h 958284"/>
                  <a:gd name="connsiteX19" fmla="*/ 676684 w 919696"/>
                  <a:gd name="connsiteY19" fmla="*/ 468124 h 958284"/>
                  <a:gd name="connsiteX20" fmla="*/ 226164 w 919696"/>
                  <a:gd name="connsiteY20" fmla="*/ 239975 h 958284"/>
                  <a:gd name="connsiteX21" fmla="*/ 36999 w 919696"/>
                  <a:gd name="connsiteY21" fmla="*/ 240235 h 958284"/>
                  <a:gd name="connsiteX22" fmla="*/ 0 w 919696"/>
                  <a:gd name="connsiteY22" fmla="*/ 203236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19696" h="958284">
                    <a:moveTo>
                      <a:pt x="0" y="203236"/>
                    </a:moveTo>
                    <a:cubicBezTo>
                      <a:pt x="0" y="182802"/>
                      <a:pt x="16565" y="166237"/>
                      <a:pt x="36999" y="166237"/>
                    </a:cubicBezTo>
                    <a:lnTo>
                      <a:pt x="225538" y="166238"/>
                    </a:lnTo>
                    <a:lnTo>
                      <a:pt x="252256" y="170992"/>
                    </a:lnTo>
                    <a:lnTo>
                      <a:pt x="686627" y="390964"/>
                    </a:lnTo>
                    <a:cubicBezTo>
                      <a:pt x="691100" y="358184"/>
                      <a:pt x="703638" y="287071"/>
                      <a:pt x="713242" y="235051"/>
                    </a:cubicBezTo>
                    <a:cubicBezTo>
                      <a:pt x="722846" y="183031"/>
                      <a:pt x="769004" y="17992"/>
                      <a:pt x="831195" y="0"/>
                    </a:cubicBezTo>
                    <a:cubicBezTo>
                      <a:pt x="797178" y="105527"/>
                      <a:pt x="759446" y="176377"/>
                      <a:pt x="762200" y="357248"/>
                    </a:cubicBezTo>
                    <a:cubicBezTo>
                      <a:pt x="764954" y="538119"/>
                      <a:pt x="873174" y="727399"/>
                      <a:pt x="919696" y="790158"/>
                    </a:cubicBezTo>
                    <a:cubicBezTo>
                      <a:pt x="872482" y="806202"/>
                      <a:pt x="812672" y="746403"/>
                      <a:pt x="767862" y="647441"/>
                    </a:cubicBezTo>
                    <a:lnTo>
                      <a:pt x="763036" y="633675"/>
                    </a:lnTo>
                    <a:lnTo>
                      <a:pt x="775937" y="746956"/>
                    </a:lnTo>
                    <a:cubicBezTo>
                      <a:pt x="788797" y="829034"/>
                      <a:pt x="807566" y="901687"/>
                      <a:pt x="831196" y="958239"/>
                    </a:cubicBezTo>
                    <a:lnTo>
                      <a:pt x="831195" y="958239"/>
                    </a:lnTo>
                    <a:cubicBezTo>
                      <a:pt x="789734" y="958239"/>
                      <a:pt x="752197" y="904613"/>
                      <a:pt x="725027" y="817908"/>
                    </a:cubicBezTo>
                    <a:lnTo>
                      <a:pt x="721365" y="800581"/>
                    </a:lnTo>
                    <a:cubicBezTo>
                      <a:pt x="721576" y="805127"/>
                      <a:pt x="721786" y="809673"/>
                      <a:pt x="721997" y="814219"/>
                    </a:cubicBezTo>
                    <a:cubicBezTo>
                      <a:pt x="726896" y="865706"/>
                      <a:pt x="734148" y="914407"/>
                      <a:pt x="743558" y="958284"/>
                    </a:cubicBezTo>
                    <a:cubicBezTo>
                      <a:pt x="695842" y="958284"/>
                      <a:pt x="658708" y="749518"/>
                      <a:pt x="657161" y="666626"/>
                    </a:cubicBezTo>
                    <a:cubicBezTo>
                      <a:pt x="655614" y="583734"/>
                      <a:pt x="663359" y="537033"/>
                      <a:pt x="676684" y="468124"/>
                    </a:cubicBezTo>
                    <a:cubicBezTo>
                      <a:pt x="620069" y="438853"/>
                      <a:pt x="376337" y="316025"/>
                      <a:pt x="226164" y="239975"/>
                    </a:cubicBezTo>
                    <a:lnTo>
                      <a:pt x="36999" y="240235"/>
                    </a:lnTo>
                    <a:cubicBezTo>
                      <a:pt x="16565" y="240235"/>
                      <a:pt x="0" y="223670"/>
                      <a:pt x="0" y="20323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9B78287C-0694-4BC8-918D-D654AA1C306A}"/>
                  </a:ext>
                </a:extLst>
              </p:cNvPr>
              <p:cNvSpPr/>
              <p:nvPr/>
            </p:nvSpPr>
            <p:spPr>
              <a:xfrm>
                <a:off x="2702610" y="4296794"/>
                <a:ext cx="358071" cy="452633"/>
              </a:xfrm>
              <a:prstGeom prst="ellipse">
                <a:avLst/>
              </a:prstGeom>
              <a:gradFill flip="none" rotWithShape="1">
                <a:gsLst>
                  <a:gs pos="46000">
                    <a:srgbClr val="FFCC00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2FDAD41F-A860-431D-838C-2B650E70B199}"/>
                  </a:ext>
                </a:extLst>
              </p:cNvPr>
              <p:cNvSpPr/>
              <p:nvPr/>
            </p:nvSpPr>
            <p:spPr>
              <a:xfrm>
                <a:off x="1113345" y="2348672"/>
                <a:ext cx="2697464" cy="2438935"/>
              </a:xfrm>
              <a:custGeom>
                <a:avLst/>
                <a:gdLst>
                  <a:gd name="connsiteX0" fmla="*/ 752575 w 5139144"/>
                  <a:gd name="connsiteY0" fmla="*/ 9 h 3245035"/>
                  <a:gd name="connsiteX1" fmla="*/ 1519639 w 5139144"/>
                  <a:gd name="connsiteY1" fmla="*/ 765510 h 3245035"/>
                  <a:gd name="connsiteX2" fmla="*/ 3106218 w 5139144"/>
                  <a:gd name="connsiteY2" fmla="*/ 2138638 h 3245035"/>
                  <a:gd name="connsiteX3" fmla="*/ 3233945 w 5139144"/>
                  <a:gd name="connsiteY3" fmla="*/ 2193656 h 3245035"/>
                  <a:gd name="connsiteX4" fmla="*/ 3302969 w 5139144"/>
                  <a:gd name="connsiteY4" fmla="*/ 2177325 h 3245035"/>
                  <a:gd name="connsiteX5" fmla="*/ 5024301 w 5139144"/>
                  <a:gd name="connsiteY5" fmla="*/ 1914840 h 3245035"/>
                  <a:gd name="connsiteX6" fmla="*/ 4872271 w 5139144"/>
                  <a:gd name="connsiteY6" fmla="*/ 2012474 h 3245035"/>
                  <a:gd name="connsiteX7" fmla="*/ 4865182 w 5139144"/>
                  <a:gd name="connsiteY7" fmla="*/ 2015449 h 3245035"/>
                  <a:gd name="connsiteX8" fmla="*/ 4943773 w 5139144"/>
                  <a:gd name="connsiteY8" fmla="*/ 2009619 h 3245035"/>
                  <a:gd name="connsiteX9" fmla="*/ 5138818 w 5139144"/>
                  <a:gd name="connsiteY9" fmla="*/ 2031139 h 3245035"/>
                  <a:gd name="connsiteX10" fmla="*/ 3685271 w 5139144"/>
                  <a:gd name="connsiteY10" fmla="*/ 2585286 h 3245035"/>
                  <a:gd name="connsiteX11" fmla="*/ 3589012 w 5139144"/>
                  <a:gd name="connsiteY11" fmla="*/ 2613551 h 3245035"/>
                  <a:gd name="connsiteX12" fmla="*/ 3554583 w 5139144"/>
                  <a:gd name="connsiteY12" fmla="*/ 2683744 h 3245035"/>
                  <a:gd name="connsiteX13" fmla="*/ 2912046 w 5139144"/>
                  <a:gd name="connsiteY13" fmla="*/ 3011689 h 3245035"/>
                  <a:gd name="connsiteX14" fmla="*/ 2872093 w 5139144"/>
                  <a:gd name="connsiteY14" fmla="*/ 3016930 h 3245035"/>
                  <a:gd name="connsiteX15" fmla="*/ 2872697 w 5139144"/>
                  <a:gd name="connsiteY15" fmla="*/ 3022712 h 3245035"/>
                  <a:gd name="connsiteX16" fmla="*/ 2721688 w 5139144"/>
                  <a:gd name="connsiteY16" fmla="*/ 3239062 h 3245035"/>
                  <a:gd name="connsiteX17" fmla="*/ 2482735 w 5139144"/>
                  <a:gd name="connsiteY17" fmla="*/ 3127202 h 3245035"/>
                  <a:gd name="connsiteX18" fmla="*/ 2443859 w 5139144"/>
                  <a:gd name="connsiteY18" fmla="*/ 3040025 h 3245035"/>
                  <a:gd name="connsiteX19" fmla="*/ 2320255 w 5139144"/>
                  <a:gd name="connsiteY19" fmla="*/ 3034226 h 3245035"/>
                  <a:gd name="connsiteX20" fmla="*/ 1313346 w 5139144"/>
                  <a:gd name="connsiteY20" fmla="*/ 2659353 h 3245035"/>
                  <a:gd name="connsiteX21" fmla="*/ 1296871 w 5139144"/>
                  <a:gd name="connsiteY21" fmla="*/ 2640676 h 3245035"/>
                  <a:gd name="connsiteX22" fmla="*/ 1247922 w 5139144"/>
                  <a:gd name="connsiteY22" fmla="*/ 2602051 h 3245035"/>
                  <a:gd name="connsiteX23" fmla="*/ 1096170 w 5139144"/>
                  <a:gd name="connsiteY23" fmla="*/ 2428666 h 3245035"/>
                  <a:gd name="connsiteX24" fmla="*/ 865669 w 5139144"/>
                  <a:gd name="connsiteY24" fmla="*/ 1809488 h 3245035"/>
                  <a:gd name="connsiteX25" fmla="*/ 866978 w 5139144"/>
                  <a:gd name="connsiteY25" fmla="*/ 1730205 h 3245035"/>
                  <a:gd name="connsiteX26" fmla="*/ 864775 w 5139144"/>
                  <a:gd name="connsiteY26" fmla="*/ 1731805 h 3245035"/>
                  <a:gd name="connsiteX27" fmla="*/ 494550 w 5139144"/>
                  <a:gd name="connsiteY27" fmla="*/ 1090556 h 3245035"/>
                  <a:gd name="connsiteX28" fmla="*/ 494550 w 5139144"/>
                  <a:gd name="connsiteY28" fmla="*/ 1090555 h 3245035"/>
                  <a:gd name="connsiteX29" fmla="*/ 495194 w 5139144"/>
                  <a:gd name="connsiteY29" fmla="*/ 1090267 h 3245035"/>
                  <a:gd name="connsiteX30" fmla="*/ 3428 w 5139144"/>
                  <a:gd name="connsiteY30" fmla="*/ 608662 h 3245035"/>
                  <a:gd name="connsiteX31" fmla="*/ 752575 w 5139144"/>
                  <a:gd name="connsiteY31" fmla="*/ 9 h 3245035"/>
                  <a:gd name="connsiteX0" fmla="*/ 752575 w 5139144"/>
                  <a:gd name="connsiteY0" fmla="*/ 9 h 3245035"/>
                  <a:gd name="connsiteX1" fmla="*/ 1519639 w 5139144"/>
                  <a:gd name="connsiteY1" fmla="*/ 765510 h 3245035"/>
                  <a:gd name="connsiteX2" fmla="*/ 3106218 w 5139144"/>
                  <a:gd name="connsiteY2" fmla="*/ 2138638 h 3245035"/>
                  <a:gd name="connsiteX3" fmla="*/ 3233945 w 5139144"/>
                  <a:gd name="connsiteY3" fmla="*/ 2193656 h 3245035"/>
                  <a:gd name="connsiteX4" fmla="*/ 3302969 w 5139144"/>
                  <a:gd name="connsiteY4" fmla="*/ 2177325 h 3245035"/>
                  <a:gd name="connsiteX5" fmla="*/ 5024301 w 5139144"/>
                  <a:gd name="connsiteY5" fmla="*/ 1914840 h 3245035"/>
                  <a:gd name="connsiteX6" fmla="*/ 4872271 w 5139144"/>
                  <a:gd name="connsiteY6" fmla="*/ 2012474 h 3245035"/>
                  <a:gd name="connsiteX7" fmla="*/ 4865182 w 5139144"/>
                  <a:gd name="connsiteY7" fmla="*/ 2015449 h 3245035"/>
                  <a:gd name="connsiteX8" fmla="*/ 5138818 w 5139144"/>
                  <a:gd name="connsiteY8" fmla="*/ 2031139 h 3245035"/>
                  <a:gd name="connsiteX9" fmla="*/ 3685271 w 5139144"/>
                  <a:gd name="connsiteY9" fmla="*/ 2585286 h 3245035"/>
                  <a:gd name="connsiteX10" fmla="*/ 3589012 w 5139144"/>
                  <a:gd name="connsiteY10" fmla="*/ 2613551 h 3245035"/>
                  <a:gd name="connsiteX11" fmla="*/ 3554583 w 5139144"/>
                  <a:gd name="connsiteY11" fmla="*/ 2683744 h 3245035"/>
                  <a:gd name="connsiteX12" fmla="*/ 2912046 w 5139144"/>
                  <a:gd name="connsiteY12" fmla="*/ 3011689 h 3245035"/>
                  <a:gd name="connsiteX13" fmla="*/ 2872093 w 5139144"/>
                  <a:gd name="connsiteY13" fmla="*/ 3016930 h 3245035"/>
                  <a:gd name="connsiteX14" fmla="*/ 2872697 w 5139144"/>
                  <a:gd name="connsiteY14" fmla="*/ 3022712 h 3245035"/>
                  <a:gd name="connsiteX15" fmla="*/ 2721688 w 5139144"/>
                  <a:gd name="connsiteY15" fmla="*/ 3239062 h 3245035"/>
                  <a:gd name="connsiteX16" fmla="*/ 2482735 w 5139144"/>
                  <a:gd name="connsiteY16" fmla="*/ 3127202 h 3245035"/>
                  <a:gd name="connsiteX17" fmla="*/ 2443859 w 5139144"/>
                  <a:gd name="connsiteY17" fmla="*/ 3040025 h 3245035"/>
                  <a:gd name="connsiteX18" fmla="*/ 2320255 w 5139144"/>
                  <a:gd name="connsiteY18" fmla="*/ 3034226 h 3245035"/>
                  <a:gd name="connsiteX19" fmla="*/ 1313346 w 5139144"/>
                  <a:gd name="connsiteY19" fmla="*/ 2659353 h 3245035"/>
                  <a:gd name="connsiteX20" fmla="*/ 1296871 w 5139144"/>
                  <a:gd name="connsiteY20" fmla="*/ 2640676 h 3245035"/>
                  <a:gd name="connsiteX21" fmla="*/ 1247922 w 5139144"/>
                  <a:gd name="connsiteY21" fmla="*/ 2602051 h 3245035"/>
                  <a:gd name="connsiteX22" fmla="*/ 1096170 w 5139144"/>
                  <a:gd name="connsiteY22" fmla="*/ 2428666 h 3245035"/>
                  <a:gd name="connsiteX23" fmla="*/ 865669 w 5139144"/>
                  <a:gd name="connsiteY23" fmla="*/ 1809488 h 3245035"/>
                  <a:gd name="connsiteX24" fmla="*/ 866978 w 5139144"/>
                  <a:gd name="connsiteY24" fmla="*/ 1730205 h 3245035"/>
                  <a:gd name="connsiteX25" fmla="*/ 864775 w 5139144"/>
                  <a:gd name="connsiteY25" fmla="*/ 1731805 h 3245035"/>
                  <a:gd name="connsiteX26" fmla="*/ 494550 w 5139144"/>
                  <a:gd name="connsiteY26" fmla="*/ 1090556 h 3245035"/>
                  <a:gd name="connsiteX27" fmla="*/ 494550 w 5139144"/>
                  <a:gd name="connsiteY27" fmla="*/ 1090555 h 3245035"/>
                  <a:gd name="connsiteX28" fmla="*/ 495194 w 5139144"/>
                  <a:gd name="connsiteY28" fmla="*/ 1090267 h 3245035"/>
                  <a:gd name="connsiteX29" fmla="*/ 3428 w 5139144"/>
                  <a:gd name="connsiteY29" fmla="*/ 608662 h 3245035"/>
                  <a:gd name="connsiteX30" fmla="*/ 752575 w 5139144"/>
                  <a:gd name="connsiteY30" fmla="*/ 9 h 3245035"/>
                  <a:gd name="connsiteX0" fmla="*/ 752575 w 5139144"/>
                  <a:gd name="connsiteY0" fmla="*/ 9 h 3245035"/>
                  <a:gd name="connsiteX1" fmla="*/ 1519639 w 5139144"/>
                  <a:gd name="connsiteY1" fmla="*/ 765510 h 3245035"/>
                  <a:gd name="connsiteX2" fmla="*/ 3106218 w 5139144"/>
                  <a:gd name="connsiteY2" fmla="*/ 2138638 h 3245035"/>
                  <a:gd name="connsiteX3" fmla="*/ 3233945 w 5139144"/>
                  <a:gd name="connsiteY3" fmla="*/ 2193656 h 3245035"/>
                  <a:gd name="connsiteX4" fmla="*/ 3302969 w 5139144"/>
                  <a:gd name="connsiteY4" fmla="*/ 2177325 h 3245035"/>
                  <a:gd name="connsiteX5" fmla="*/ 5024301 w 5139144"/>
                  <a:gd name="connsiteY5" fmla="*/ 1914840 h 3245035"/>
                  <a:gd name="connsiteX6" fmla="*/ 4872271 w 5139144"/>
                  <a:gd name="connsiteY6" fmla="*/ 2012474 h 3245035"/>
                  <a:gd name="connsiteX7" fmla="*/ 5138818 w 5139144"/>
                  <a:gd name="connsiteY7" fmla="*/ 2031139 h 3245035"/>
                  <a:gd name="connsiteX8" fmla="*/ 3685271 w 5139144"/>
                  <a:gd name="connsiteY8" fmla="*/ 2585286 h 3245035"/>
                  <a:gd name="connsiteX9" fmla="*/ 3589012 w 5139144"/>
                  <a:gd name="connsiteY9" fmla="*/ 2613551 h 3245035"/>
                  <a:gd name="connsiteX10" fmla="*/ 3554583 w 5139144"/>
                  <a:gd name="connsiteY10" fmla="*/ 2683744 h 3245035"/>
                  <a:gd name="connsiteX11" fmla="*/ 2912046 w 5139144"/>
                  <a:gd name="connsiteY11" fmla="*/ 3011689 h 3245035"/>
                  <a:gd name="connsiteX12" fmla="*/ 2872093 w 5139144"/>
                  <a:gd name="connsiteY12" fmla="*/ 3016930 h 3245035"/>
                  <a:gd name="connsiteX13" fmla="*/ 2872697 w 5139144"/>
                  <a:gd name="connsiteY13" fmla="*/ 3022712 h 3245035"/>
                  <a:gd name="connsiteX14" fmla="*/ 2721688 w 5139144"/>
                  <a:gd name="connsiteY14" fmla="*/ 3239062 h 3245035"/>
                  <a:gd name="connsiteX15" fmla="*/ 2482735 w 5139144"/>
                  <a:gd name="connsiteY15" fmla="*/ 3127202 h 3245035"/>
                  <a:gd name="connsiteX16" fmla="*/ 2443859 w 5139144"/>
                  <a:gd name="connsiteY16" fmla="*/ 3040025 h 3245035"/>
                  <a:gd name="connsiteX17" fmla="*/ 2320255 w 5139144"/>
                  <a:gd name="connsiteY17" fmla="*/ 3034226 h 3245035"/>
                  <a:gd name="connsiteX18" fmla="*/ 1313346 w 5139144"/>
                  <a:gd name="connsiteY18" fmla="*/ 2659353 h 3245035"/>
                  <a:gd name="connsiteX19" fmla="*/ 1296871 w 5139144"/>
                  <a:gd name="connsiteY19" fmla="*/ 2640676 h 3245035"/>
                  <a:gd name="connsiteX20" fmla="*/ 1247922 w 5139144"/>
                  <a:gd name="connsiteY20" fmla="*/ 2602051 h 3245035"/>
                  <a:gd name="connsiteX21" fmla="*/ 1096170 w 5139144"/>
                  <a:gd name="connsiteY21" fmla="*/ 2428666 h 3245035"/>
                  <a:gd name="connsiteX22" fmla="*/ 865669 w 5139144"/>
                  <a:gd name="connsiteY22" fmla="*/ 1809488 h 3245035"/>
                  <a:gd name="connsiteX23" fmla="*/ 866978 w 5139144"/>
                  <a:gd name="connsiteY23" fmla="*/ 1730205 h 3245035"/>
                  <a:gd name="connsiteX24" fmla="*/ 864775 w 5139144"/>
                  <a:gd name="connsiteY24" fmla="*/ 1731805 h 3245035"/>
                  <a:gd name="connsiteX25" fmla="*/ 494550 w 5139144"/>
                  <a:gd name="connsiteY25" fmla="*/ 1090556 h 3245035"/>
                  <a:gd name="connsiteX26" fmla="*/ 494550 w 5139144"/>
                  <a:gd name="connsiteY26" fmla="*/ 1090555 h 3245035"/>
                  <a:gd name="connsiteX27" fmla="*/ 495194 w 5139144"/>
                  <a:gd name="connsiteY27" fmla="*/ 1090267 h 3245035"/>
                  <a:gd name="connsiteX28" fmla="*/ 3428 w 5139144"/>
                  <a:gd name="connsiteY28" fmla="*/ 608662 h 3245035"/>
                  <a:gd name="connsiteX29" fmla="*/ 752575 w 5139144"/>
                  <a:gd name="connsiteY29" fmla="*/ 9 h 3245035"/>
                  <a:gd name="connsiteX0" fmla="*/ 752575 w 5283784"/>
                  <a:gd name="connsiteY0" fmla="*/ 9 h 3245035"/>
                  <a:gd name="connsiteX1" fmla="*/ 1519639 w 5283784"/>
                  <a:gd name="connsiteY1" fmla="*/ 765510 h 3245035"/>
                  <a:gd name="connsiteX2" fmla="*/ 3106218 w 5283784"/>
                  <a:gd name="connsiteY2" fmla="*/ 2138638 h 3245035"/>
                  <a:gd name="connsiteX3" fmla="*/ 3233945 w 5283784"/>
                  <a:gd name="connsiteY3" fmla="*/ 2193656 h 3245035"/>
                  <a:gd name="connsiteX4" fmla="*/ 3302969 w 5283784"/>
                  <a:gd name="connsiteY4" fmla="*/ 2177325 h 3245035"/>
                  <a:gd name="connsiteX5" fmla="*/ 5024301 w 5283784"/>
                  <a:gd name="connsiteY5" fmla="*/ 1914840 h 3245035"/>
                  <a:gd name="connsiteX6" fmla="*/ 5138818 w 5283784"/>
                  <a:gd name="connsiteY6" fmla="*/ 2031139 h 3245035"/>
                  <a:gd name="connsiteX7" fmla="*/ 3685271 w 5283784"/>
                  <a:gd name="connsiteY7" fmla="*/ 2585286 h 3245035"/>
                  <a:gd name="connsiteX8" fmla="*/ 3589012 w 5283784"/>
                  <a:gd name="connsiteY8" fmla="*/ 2613551 h 3245035"/>
                  <a:gd name="connsiteX9" fmla="*/ 3554583 w 5283784"/>
                  <a:gd name="connsiteY9" fmla="*/ 2683744 h 3245035"/>
                  <a:gd name="connsiteX10" fmla="*/ 2912046 w 5283784"/>
                  <a:gd name="connsiteY10" fmla="*/ 3011689 h 3245035"/>
                  <a:gd name="connsiteX11" fmla="*/ 2872093 w 5283784"/>
                  <a:gd name="connsiteY11" fmla="*/ 3016930 h 3245035"/>
                  <a:gd name="connsiteX12" fmla="*/ 2872697 w 5283784"/>
                  <a:gd name="connsiteY12" fmla="*/ 3022712 h 3245035"/>
                  <a:gd name="connsiteX13" fmla="*/ 2721688 w 5283784"/>
                  <a:gd name="connsiteY13" fmla="*/ 3239062 h 3245035"/>
                  <a:gd name="connsiteX14" fmla="*/ 2482735 w 5283784"/>
                  <a:gd name="connsiteY14" fmla="*/ 3127202 h 3245035"/>
                  <a:gd name="connsiteX15" fmla="*/ 2443859 w 5283784"/>
                  <a:gd name="connsiteY15" fmla="*/ 3040025 h 3245035"/>
                  <a:gd name="connsiteX16" fmla="*/ 2320255 w 5283784"/>
                  <a:gd name="connsiteY16" fmla="*/ 3034226 h 3245035"/>
                  <a:gd name="connsiteX17" fmla="*/ 1313346 w 5283784"/>
                  <a:gd name="connsiteY17" fmla="*/ 2659353 h 3245035"/>
                  <a:gd name="connsiteX18" fmla="*/ 1296871 w 5283784"/>
                  <a:gd name="connsiteY18" fmla="*/ 2640676 h 3245035"/>
                  <a:gd name="connsiteX19" fmla="*/ 1247922 w 5283784"/>
                  <a:gd name="connsiteY19" fmla="*/ 2602051 h 3245035"/>
                  <a:gd name="connsiteX20" fmla="*/ 1096170 w 5283784"/>
                  <a:gd name="connsiteY20" fmla="*/ 2428666 h 3245035"/>
                  <a:gd name="connsiteX21" fmla="*/ 865669 w 5283784"/>
                  <a:gd name="connsiteY21" fmla="*/ 1809488 h 3245035"/>
                  <a:gd name="connsiteX22" fmla="*/ 866978 w 5283784"/>
                  <a:gd name="connsiteY22" fmla="*/ 1730205 h 3245035"/>
                  <a:gd name="connsiteX23" fmla="*/ 864775 w 5283784"/>
                  <a:gd name="connsiteY23" fmla="*/ 1731805 h 3245035"/>
                  <a:gd name="connsiteX24" fmla="*/ 494550 w 5283784"/>
                  <a:gd name="connsiteY24" fmla="*/ 1090556 h 3245035"/>
                  <a:gd name="connsiteX25" fmla="*/ 494550 w 5283784"/>
                  <a:gd name="connsiteY25" fmla="*/ 1090555 h 3245035"/>
                  <a:gd name="connsiteX26" fmla="*/ 495194 w 5283784"/>
                  <a:gd name="connsiteY26" fmla="*/ 1090267 h 3245035"/>
                  <a:gd name="connsiteX27" fmla="*/ 3428 w 5283784"/>
                  <a:gd name="connsiteY27" fmla="*/ 608662 h 3245035"/>
                  <a:gd name="connsiteX28" fmla="*/ 752575 w 5283784"/>
                  <a:gd name="connsiteY28" fmla="*/ 9 h 3245035"/>
                  <a:gd name="connsiteX0" fmla="*/ 752575 w 5141925"/>
                  <a:gd name="connsiteY0" fmla="*/ 9 h 3245035"/>
                  <a:gd name="connsiteX1" fmla="*/ 1519639 w 5141925"/>
                  <a:gd name="connsiteY1" fmla="*/ 765510 h 3245035"/>
                  <a:gd name="connsiteX2" fmla="*/ 3106218 w 5141925"/>
                  <a:gd name="connsiteY2" fmla="*/ 2138638 h 3245035"/>
                  <a:gd name="connsiteX3" fmla="*/ 3233945 w 5141925"/>
                  <a:gd name="connsiteY3" fmla="*/ 2193656 h 3245035"/>
                  <a:gd name="connsiteX4" fmla="*/ 3302969 w 5141925"/>
                  <a:gd name="connsiteY4" fmla="*/ 2177325 h 3245035"/>
                  <a:gd name="connsiteX5" fmla="*/ 5138818 w 5141925"/>
                  <a:gd name="connsiteY5" fmla="*/ 2031139 h 3245035"/>
                  <a:gd name="connsiteX6" fmla="*/ 3685271 w 5141925"/>
                  <a:gd name="connsiteY6" fmla="*/ 2585286 h 3245035"/>
                  <a:gd name="connsiteX7" fmla="*/ 3589012 w 5141925"/>
                  <a:gd name="connsiteY7" fmla="*/ 2613551 h 3245035"/>
                  <a:gd name="connsiteX8" fmla="*/ 3554583 w 5141925"/>
                  <a:gd name="connsiteY8" fmla="*/ 2683744 h 3245035"/>
                  <a:gd name="connsiteX9" fmla="*/ 2912046 w 5141925"/>
                  <a:gd name="connsiteY9" fmla="*/ 3011689 h 3245035"/>
                  <a:gd name="connsiteX10" fmla="*/ 2872093 w 5141925"/>
                  <a:gd name="connsiteY10" fmla="*/ 3016930 h 3245035"/>
                  <a:gd name="connsiteX11" fmla="*/ 2872697 w 5141925"/>
                  <a:gd name="connsiteY11" fmla="*/ 3022712 h 3245035"/>
                  <a:gd name="connsiteX12" fmla="*/ 2721688 w 5141925"/>
                  <a:gd name="connsiteY12" fmla="*/ 3239062 h 3245035"/>
                  <a:gd name="connsiteX13" fmla="*/ 2482735 w 5141925"/>
                  <a:gd name="connsiteY13" fmla="*/ 3127202 h 3245035"/>
                  <a:gd name="connsiteX14" fmla="*/ 2443859 w 5141925"/>
                  <a:gd name="connsiteY14" fmla="*/ 3040025 h 3245035"/>
                  <a:gd name="connsiteX15" fmla="*/ 2320255 w 5141925"/>
                  <a:gd name="connsiteY15" fmla="*/ 3034226 h 3245035"/>
                  <a:gd name="connsiteX16" fmla="*/ 1313346 w 5141925"/>
                  <a:gd name="connsiteY16" fmla="*/ 2659353 h 3245035"/>
                  <a:gd name="connsiteX17" fmla="*/ 1296871 w 5141925"/>
                  <a:gd name="connsiteY17" fmla="*/ 2640676 h 3245035"/>
                  <a:gd name="connsiteX18" fmla="*/ 1247922 w 5141925"/>
                  <a:gd name="connsiteY18" fmla="*/ 2602051 h 3245035"/>
                  <a:gd name="connsiteX19" fmla="*/ 1096170 w 5141925"/>
                  <a:gd name="connsiteY19" fmla="*/ 2428666 h 3245035"/>
                  <a:gd name="connsiteX20" fmla="*/ 865669 w 5141925"/>
                  <a:gd name="connsiteY20" fmla="*/ 1809488 h 3245035"/>
                  <a:gd name="connsiteX21" fmla="*/ 866978 w 5141925"/>
                  <a:gd name="connsiteY21" fmla="*/ 1730205 h 3245035"/>
                  <a:gd name="connsiteX22" fmla="*/ 864775 w 5141925"/>
                  <a:gd name="connsiteY22" fmla="*/ 1731805 h 3245035"/>
                  <a:gd name="connsiteX23" fmla="*/ 494550 w 5141925"/>
                  <a:gd name="connsiteY23" fmla="*/ 1090556 h 3245035"/>
                  <a:gd name="connsiteX24" fmla="*/ 494550 w 5141925"/>
                  <a:gd name="connsiteY24" fmla="*/ 1090555 h 3245035"/>
                  <a:gd name="connsiteX25" fmla="*/ 495194 w 5141925"/>
                  <a:gd name="connsiteY25" fmla="*/ 1090267 h 3245035"/>
                  <a:gd name="connsiteX26" fmla="*/ 3428 w 5141925"/>
                  <a:gd name="connsiteY26" fmla="*/ 608662 h 3245035"/>
                  <a:gd name="connsiteX27" fmla="*/ 752575 w 5141925"/>
                  <a:gd name="connsiteY27" fmla="*/ 9 h 3245035"/>
                  <a:gd name="connsiteX0" fmla="*/ 752575 w 3685271"/>
                  <a:gd name="connsiteY0" fmla="*/ 9 h 3245035"/>
                  <a:gd name="connsiteX1" fmla="*/ 1519639 w 3685271"/>
                  <a:gd name="connsiteY1" fmla="*/ 765510 h 3245035"/>
                  <a:gd name="connsiteX2" fmla="*/ 3106218 w 3685271"/>
                  <a:gd name="connsiteY2" fmla="*/ 2138638 h 3245035"/>
                  <a:gd name="connsiteX3" fmla="*/ 3233945 w 3685271"/>
                  <a:gd name="connsiteY3" fmla="*/ 2193656 h 3245035"/>
                  <a:gd name="connsiteX4" fmla="*/ 3302969 w 3685271"/>
                  <a:gd name="connsiteY4" fmla="*/ 2177325 h 3245035"/>
                  <a:gd name="connsiteX5" fmla="*/ 3685271 w 3685271"/>
                  <a:gd name="connsiteY5" fmla="*/ 2585286 h 3245035"/>
                  <a:gd name="connsiteX6" fmla="*/ 3589012 w 3685271"/>
                  <a:gd name="connsiteY6" fmla="*/ 2613551 h 3245035"/>
                  <a:gd name="connsiteX7" fmla="*/ 3554583 w 3685271"/>
                  <a:gd name="connsiteY7" fmla="*/ 2683744 h 3245035"/>
                  <a:gd name="connsiteX8" fmla="*/ 2912046 w 3685271"/>
                  <a:gd name="connsiteY8" fmla="*/ 3011689 h 3245035"/>
                  <a:gd name="connsiteX9" fmla="*/ 2872093 w 3685271"/>
                  <a:gd name="connsiteY9" fmla="*/ 3016930 h 3245035"/>
                  <a:gd name="connsiteX10" fmla="*/ 2872697 w 3685271"/>
                  <a:gd name="connsiteY10" fmla="*/ 3022712 h 3245035"/>
                  <a:gd name="connsiteX11" fmla="*/ 2721688 w 3685271"/>
                  <a:gd name="connsiteY11" fmla="*/ 3239062 h 3245035"/>
                  <a:gd name="connsiteX12" fmla="*/ 2482735 w 3685271"/>
                  <a:gd name="connsiteY12" fmla="*/ 3127202 h 3245035"/>
                  <a:gd name="connsiteX13" fmla="*/ 2443859 w 3685271"/>
                  <a:gd name="connsiteY13" fmla="*/ 3040025 h 3245035"/>
                  <a:gd name="connsiteX14" fmla="*/ 2320255 w 3685271"/>
                  <a:gd name="connsiteY14" fmla="*/ 3034226 h 3245035"/>
                  <a:gd name="connsiteX15" fmla="*/ 1313346 w 3685271"/>
                  <a:gd name="connsiteY15" fmla="*/ 2659353 h 3245035"/>
                  <a:gd name="connsiteX16" fmla="*/ 1296871 w 3685271"/>
                  <a:gd name="connsiteY16" fmla="*/ 2640676 h 3245035"/>
                  <a:gd name="connsiteX17" fmla="*/ 1247922 w 3685271"/>
                  <a:gd name="connsiteY17" fmla="*/ 2602051 h 3245035"/>
                  <a:gd name="connsiteX18" fmla="*/ 1096170 w 3685271"/>
                  <a:gd name="connsiteY18" fmla="*/ 2428666 h 3245035"/>
                  <a:gd name="connsiteX19" fmla="*/ 865669 w 3685271"/>
                  <a:gd name="connsiteY19" fmla="*/ 1809488 h 3245035"/>
                  <a:gd name="connsiteX20" fmla="*/ 866978 w 3685271"/>
                  <a:gd name="connsiteY20" fmla="*/ 1730205 h 3245035"/>
                  <a:gd name="connsiteX21" fmla="*/ 864775 w 3685271"/>
                  <a:gd name="connsiteY21" fmla="*/ 1731805 h 3245035"/>
                  <a:gd name="connsiteX22" fmla="*/ 494550 w 3685271"/>
                  <a:gd name="connsiteY22" fmla="*/ 1090556 h 3245035"/>
                  <a:gd name="connsiteX23" fmla="*/ 494550 w 3685271"/>
                  <a:gd name="connsiteY23" fmla="*/ 1090555 h 3245035"/>
                  <a:gd name="connsiteX24" fmla="*/ 495194 w 3685271"/>
                  <a:gd name="connsiteY24" fmla="*/ 1090267 h 3245035"/>
                  <a:gd name="connsiteX25" fmla="*/ 3428 w 3685271"/>
                  <a:gd name="connsiteY25" fmla="*/ 608662 h 3245035"/>
                  <a:gd name="connsiteX26" fmla="*/ 752575 w 3685271"/>
                  <a:gd name="connsiteY26" fmla="*/ 9 h 3245035"/>
                  <a:gd name="connsiteX0" fmla="*/ 752575 w 3589012"/>
                  <a:gd name="connsiteY0" fmla="*/ 9 h 3245035"/>
                  <a:gd name="connsiteX1" fmla="*/ 1519639 w 3589012"/>
                  <a:gd name="connsiteY1" fmla="*/ 765510 h 3245035"/>
                  <a:gd name="connsiteX2" fmla="*/ 3106218 w 3589012"/>
                  <a:gd name="connsiteY2" fmla="*/ 2138638 h 3245035"/>
                  <a:gd name="connsiteX3" fmla="*/ 3233945 w 3589012"/>
                  <a:gd name="connsiteY3" fmla="*/ 2193656 h 3245035"/>
                  <a:gd name="connsiteX4" fmla="*/ 3302969 w 3589012"/>
                  <a:gd name="connsiteY4" fmla="*/ 2177325 h 3245035"/>
                  <a:gd name="connsiteX5" fmla="*/ 3589012 w 3589012"/>
                  <a:gd name="connsiteY5" fmla="*/ 2613551 h 3245035"/>
                  <a:gd name="connsiteX6" fmla="*/ 3554583 w 3589012"/>
                  <a:gd name="connsiteY6" fmla="*/ 2683744 h 3245035"/>
                  <a:gd name="connsiteX7" fmla="*/ 2912046 w 3589012"/>
                  <a:gd name="connsiteY7" fmla="*/ 3011689 h 3245035"/>
                  <a:gd name="connsiteX8" fmla="*/ 2872093 w 3589012"/>
                  <a:gd name="connsiteY8" fmla="*/ 3016930 h 3245035"/>
                  <a:gd name="connsiteX9" fmla="*/ 2872697 w 3589012"/>
                  <a:gd name="connsiteY9" fmla="*/ 3022712 h 3245035"/>
                  <a:gd name="connsiteX10" fmla="*/ 2721688 w 3589012"/>
                  <a:gd name="connsiteY10" fmla="*/ 3239062 h 3245035"/>
                  <a:gd name="connsiteX11" fmla="*/ 2482735 w 3589012"/>
                  <a:gd name="connsiteY11" fmla="*/ 3127202 h 3245035"/>
                  <a:gd name="connsiteX12" fmla="*/ 2443859 w 3589012"/>
                  <a:gd name="connsiteY12" fmla="*/ 3040025 h 3245035"/>
                  <a:gd name="connsiteX13" fmla="*/ 2320255 w 3589012"/>
                  <a:gd name="connsiteY13" fmla="*/ 3034226 h 3245035"/>
                  <a:gd name="connsiteX14" fmla="*/ 1313346 w 3589012"/>
                  <a:gd name="connsiteY14" fmla="*/ 2659353 h 3245035"/>
                  <a:gd name="connsiteX15" fmla="*/ 1296871 w 3589012"/>
                  <a:gd name="connsiteY15" fmla="*/ 2640676 h 3245035"/>
                  <a:gd name="connsiteX16" fmla="*/ 1247922 w 3589012"/>
                  <a:gd name="connsiteY16" fmla="*/ 2602051 h 3245035"/>
                  <a:gd name="connsiteX17" fmla="*/ 1096170 w 3589012"/>
                  <a:gd name="connsiteY17" fmla="*/ 2428666 h 3245035"/>
                  <a:gd name="connsiteX18" fmla="*/ 865669 w 3589012"/>
                  <a:gd name="connsiteY18" fmla="*/ 1809488 h 3245035"/>
                  <a:gd name="connsiteX19" fmla="*/ 866978 w 3589012"/>
                  <a:gd name="connsiteY19" fmla="*/ 1730205 h 3245035"/>
                  <a:gd name="connsiteX20" fmla="*/ 864775 w 3589012"/>
                  <a:gd name="connsiteY20" fmla="*/ 1731805 h 3245035"/>
                  <a:gd name="connsiteX21" fmla="*/ 494550 w 3589012"/>
                  <a:gd name="connsiteY21" fmla="*/ 1090556 h 3245035"/>
                  <a:gd name="connsiteX22" fmla="*/ 494550 w 3589012"/>
                  <a:gd name="connsiteY22" fmla="*/ 1090555 h 3245035"/>
                  <a:gd name="connsiteX23" fmla="*/ 495194 w 3589012"/>
                  <a:gd name="connsiteY23" fmla="*/ 1090267 h 3245035"/>
                  <a:gd name="connsiteX24" fmla="*/ 3428 w 3589012"/>
                  <a:gd name="connsiteY24" fmla="*/ 608662 h 3245035"/>
                  <a:gd name="connsiteX25" fmla="*/ 752575 w 3589012"/>
                  <a:gd name="connsiteY25" fmla="*/ 9 h 3245035"/>
                  <a:gd name="connsiteX0" fmla="*/ 752575 w 3589012"/>
                  <a:gd name="connsiteY0" fmla="*/ 9 h 3245035"/>
                  <a:gd name="connsiteX1" fmla="*/ 1519639 w 3589012"/>
                  <a:gd name="connsiteY1" fmla="*/ 765510 h 3245035"/>
                  <a:gd name="connsiteX2" fmla="*/ 3106218 w 3589012"/>
                  <a:gd name="connsiteY2" fmla="*/ 2138638 h 3245035"/>
                  <a:gd name="connsiteX3" fmla="*/ 3233945 w 3589012"/>
                  <a:gd name="connsiteY3" fmla="*/ 2193656 h 3245035"/>
                  <a:gd name="connsiteX4" fmla="*/ 3589012 w 3589012"/>
                  <a:gd name="connsiteY4" fmla="*/ 2613551 h 3245035"/>
                  <a:gd name="connsiteX5" fmla="*/ 3554583 w 3589012"/>
                  <a:gd name="connsiteY5" fmla="*/ 2683744 h 3245035"/>
                  <a:gd name="connsiteX6" fmla="*/ 2912046 w 3589012"/>
                  <a:gd name="connsiteY6" fmla="*/ 3011689 h 3245035"/>
                  <a:gd name="connsiteX7" fmla="*/ 2872093 w 3589012"/>
                  <a:gd name="connsiteY7" fmla="*/ 3016930 h 3245035"/>
                  <a:gd name="connsiteX8" fmla="*/ 2872697 w 3589012"/>
                  <a:gd name="connsiteY8" fmla="*/ 3022712 h 3245035"/>
                  <a:gd name="connsiteX9" fmla="*/ 2721688 w 3589012"/>
                  <a:gd name="connsiteY9" fmla="*/ 3239062 h 3245035"/>
                  <a:gd name="connsiteX10" fmla="*/ 2482735 w 3589012"/>
                  <a:gd name="connsiteY10" fmla="*/ 3127202 h 3245035"/>
                  <a:gd name="connsiteX11" fmla="*/ 2443859 w 3589012"/>
                  <a:gd name="connsiteY11" fmla="*/ 3040025 h 3245035"/>
                  <a:gd name="connsiteX12" fmla="*/ 2320255 w 3589012"/>
                  <a:gd name="connsiteY12" fmla="*/ 3034226 h 3245035"/>
                  <a:gd name="connsiteX13" fmla="*/ 1313346 w 3589012"/>
                  <a:gd name="connsiteY13" fmla="*/ 2659353 h 3245035"/>
                  <a:gd name="connsiteX14" fmla="*/ 1296871 w 3589012"/>
                  <a:gd name="connsiteY14" fmla="*/ 2640676 h 3245035"/>
                  <a:gd name="connsiteX15" fmla="*/ 1247922 w 3589012"/>
                  <a:gd name="connsiteY15" fmla="*/ 2602051 h 3245035"/>
                  <a:gd name="connsiteX16" fmla="*/ 1096170 w 3589012"/>
                  <a:gd name="connsiteY16" fmla="*/ 2428666 h 3245035"/>
                  <a:gd name="connsiteX17" fmla="*/ 865669 w 3589012"/>
                  <a:gd name="connsiteY17" fmla="*/ 1809488 h 3245035"/>
                  <a:gd name="connsiteX18" fmla="*/ 866978 w 3589012"/>
                  <a:gd name="connsiteY18" fmla="*/ 1730205 h 3245035"/>
                  <a:gd name="connsiteX19" fmla="*/ 864775 w 3589012"/>
                  <a:gd name="connsiteY19" fmla="*/ 1731805 h 3245035"/>
                  <a:gd name="connsiteX20" fmla="*/ 494550 w 3589012"/>
                  <a:gd name="connsiteY20" fmla="*/ 1090556 h 3245035"/>
                  <a:gd name="connsiteX21" fmla="*/ 494550 w 3589012"/>
                  <a:gd name="connsiteY21" fmla="*/ 1090555 h 3245035"/>
                  <a:gd name="connsiteX22" fmla="*/ 495194 w 3589012"/>
                  <a:gd name="connsiteY22" fmla="*/ 1090267 h 3245035"/>
                  <a:gd name="connsiteX23" fmla="*/ 3428 w 3589012"/>
                  <a:gd name="connsiteY23" fmla="*/ 608662 h 3245035"/>
                  <a:gd name="connsiteX24" fmla="*/ 752575 w 3589012"/>
                  <a:gd name="connsiteY24" fmla="*/ 9 h 3245035"/>
                  <a:gd name="connsiteX0" fmla="*/ 752575 w 3589012"/>
                  <a:gd name="connsiteY0" fmla="*/ 9 h 3245035"/>
                  <a:gd name="connsiteX1" fmla="*/ 1519639 w 3589012"/>
                  <a:gd name="connsiteY1" fmla="*/ 765510 h 3245035"/>
                  <a:gd name="connsiteX2" fmla="*/ 3106218 w 3589012"/>
                  <a:gd name="connsiteY2" fmla="*/ 2138638 h 3245035"/>
                  <a:gd name="connsiteX3" fmla="*/ 3233945 w 3589012"/>
                  <a:gd name="connsiteY3" fmla="*/ 2193656 h 3245035"/>
                  <a:gd name="connsiteX4" fmla="*/ 3589012 w 3589012"/>
                  <a:gd name="connsiteY4" fmla="*/ 2613551 h 3245035"/>
                  <a:gd name="connsiteX5" fmla="*/ 3554583 w 3589012"/>
                  <a:gd name="connsiteY5" fmla="*/ 2683744 h 3245035"/>
                  <a:gd name="connsiteX6" fmla="*/ 2912046 w 3589012"/>
                  <a:gd name="connsiteY6" fmla="*/ 3011689 h 3245035"/>
                  <a:gd name="connsiteX7" fmla="*/ 2872093 w 3589012"/>
                  <a:gd name="connsiteY7" fmla="*/ 3016930 h 3245035"/>
                  <a:gd name="connsiteX8" fmla="*/ 2872697 w 3589012"/>
                  <a:gd name="connsiteY8" fmla="*/ 3022712 h 3245035"/>
                  <a:gd name="connsiteX9" fmla="*/ 2721688 w 3589012"/>
                  <a:gd name="connsiteY9" fmla="*/ 3239062 h 3245035"/>
                  <a:gd name="connsiteX10" fmla="*/ 2482735 w 3589012"/>
                  <a:gd name="connsiteY10" fmla="*/ 3127202 h 3245035"/>
                  <a:gd name="connsiteX11" fmla="*/ 2443859 w 3589012"/>
                  <a:gd name="connsiteY11" fmla="*/ 3040025 h 3245035"/>
                  <a:gd name="connsiteX12" fmla="*/ 2320255 w 3589012"/>
                  <a:gd name="connsiteY12" fmla="*/ 3034226 h 3245035"/>
                  <a:gd name="connsiteX13" fmla="*/ 1313346 w 3589012"/>
                  <a:gd name="connsiteY13" fmla="*/ 2659353 h 3245035"/>
                  <a:gd name="connsiteX14" fmla="*/ 1296871 w 3589012"/>
                  <a:gd name="connsiteY14" fmla="*/ 2640676 h 3245035"/>
                  <a:gd name="connsiteX15" fmla="*/ 1247922 w 3589012"/>
                  <a:gd name="connsiteY15" fmla="*/ 2602051 h 3245035"/>
                  <a:gd name="connsiteX16" fmla="*/ 1096170 w 3589012"/>
                  <a:gd name="connsiteY16" fmla="*/ 2428666 h 3245035"/>
                  <a:gd name="connsiteX17" fmla="*/ 865669 w 3589012"/>
                  <a:gd name="connsiteY17" fmla="*/ 1809488 h 3245035"/>
                  <a:gd name="connsiteX18" fmla="*/ 866978 w 3589012"/>
                  <a:gd name="connsiteY18" fmla="*/ 1730205 h 3245035"/>
                  <a:gd name="connsiteX19" fmla="*/ 864775 w 3589012"/>
                  <a:gd name="connsiteY19" fmla="*/ 1731805 h 3245035"/>
                  <a:gd name="connsiteX20" fmla="*/ 494550 w 3589012"/>
                  <a:gd name="connsiteY20" fmla="*/ 1090556 h 3245035"/>
                  <a:gd name="connsiteX21" fmla="*/ 494550 w 3589012"/>
                  <a:gd name="connsiteY21" fmla="*/ 1090555 h 3245035"/>
                  <a:gd name="connsiteX22" fmla="*/ 495194 w 3589012"/>
                  <a:gd name="connsiteY22" fmla="*/ 1090267 h 3245035"/>
                  <a:gd name="connsiteX23" fmla="*/ 3428 w 3589012"/>
                  <a:gd name="connsiteY23" fmla="*/ 608662 h 3245035"/>
                  <a:gd name="connsiteX24" fmla="*/ 752575 w 3589012"/>
                  <a:gd name="connsiteY24" fmla="*/ 9 h 324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589012" h="3245035">
                    <a:moveTo>
                      <a:pt x="752575" y="9"/>
                    </a:moveTo>
                    <a:cubicBezTo>
                      <a:pt x="1174588" y="2338"/>
                      <a:pt x="1421243" y="411145"/>
                      <a:pt x="1519639" y="765510"/>
                    </a:cubicBezTo>
                    <a:cubicBezTo>
                      <a:pt x="1611885" y="1097727"/>
                      <a:pt x="2412958" y="1816090"/>
                      <a:pt x="3106218" y="2138638"/>
                    </a:cubicBezTo>
                    <a:lnTo>
                      <a:pt x="3233945" y="2193656"/>
                    </a:lnTo>
                    <a:lnTo>
                      <a:pt x="3589012" y="2613551"/>
                    </a:lnTo>
                    <a:lnTo>
                      <a:pt x="3554583" y="2683744"/>
                    </a:lnTo>
                    <a:cubicBezTo>
                      <a:pt x="3444143" y="2840515"/>
                      <a:pt x="3209891" y="2957981"/>
                      <a:pt x="2912046" y="3011689"/>
                    </a:cubicBezTo>
                    <a:lnTo>
                      <a:pt x="2872093" y="3016930"/>
                    </a:lnTo>
                    <a:cubicBezTo>
                      <a:pt x="2872294" y="3018857"/>
                      <a:pt x="2872496" y="3020785"/>
                      <a:pt x="2872697" y="3022712"/>
                    </a:cubicBezTo>
                    <a:cubicBezTo>
                      <a:pt x="2866413" y="3127757"/>
                      <a:pt x="2809340" y="3215575"/>
                      <a:pt x="2721688" y="3239062"/>
                    </a:cubicBezTo>
                    <a:cubicBezTo>
                      <a:pt x="2634036" y="3262548"/>
                      <a:pt x="2540700" y="3215032"/>
                      <a:pt x="2482735" y="3127202"/>
                    </a:cubicBezTo>
                    <a:lnTo>
                      <a:pt x="2443859" y="3040025"/>
                    </a:lnTo>
                    <a:lnTo>
                      <a:pt x="2320255" y="3034226"/>
                    </a:lnTo>
                    <a:cubicBezTo>
                      <a:pt x="1890572" y="2995702"/>
                      <a:pt x="1521776" y="2849744"/>
                      <a:pt x="1313346" y="2659353"/>
                    </a:cubicBezTo>
                    <a:lnTo>
                      <a:pt x="1296871" y="2640676"/>
                    </a:lnTo>
                    <a:lnTo>
                      <a:pt x="1247922" y="2602051"/>
                    </a:lnTo>
                    <a:cubicBezTo>
                      <a:pt x="1193235" y="2550157"/>
                      <a:pt x="1142315" y="2492291"/>
                      <a:pt x="1096170" y="2428666"/>
                    </a:cubicBezTo>
                    <a:cubicBezTo>
                      <a:pt x="957733" y="2237786"/>
                      <a:pt x="881926" y="2022166"/>
                      <a:pt x="865669" y="1809488"/>
                    </a:cubicBezTo>
                    <a:cubicBezTo>
                      <a:pt x="866106" y="1783060"/>
                      <a:pt x="866541" y="1756633"/>
                      <a:pt x="866978" y="1730205"/>
                    </a:cubicBezTo>
                    <a:lnTo>
                      <a:pt x="864775" y="1731805"/>
                    </a:lnTo>
                    <a:cubicBezTo>
                      <a:pt x="838159" y="1475989"/>
                      <a:pt x="702784" y="1241515"/>
                      <a:pt x="494550" y="1090556"/>
                    </a:cubicBezTo>
                    <a:lnTo>
                      <a:pt x="494550" y="1090555"/>
                    </a:lnTo>
                    <a:lnTo>
                      <a:pt x="495194" y="1090267"/>
                    </a:lnTo>
                    <a:cubicBezTo>
                      <a:pt x="331272" y="929733"/>
                      <a:pt x="-39469" y="790372"/>
                      <a:pt x="3428" y="608662"/>
                    </a:cubicBezTo>
                    <a:cubicBezTo>
                      <a:pt x="46325" y="426953"/>
                      <a:pt x="330562" y="-2320"/>
                      <a:pt x="752575" y="9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accent4">
                      <a:lumMod val="20000"/>
                      <a:lumOff val="80000"/>
                    </a:schemeClr>
                  </a:gs>
                  <a:gs pos="0">
                    <a:schemeClr val="accent2">
                      <a:lumMod val="50000"/>
                    </a:schemeClr>
                  </a:gs>
                  <a:gs pos="43000">
                    <a:schemeClr val="accent4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ABC94A59-F807-4C4E-9C72-2AD76E68449B}"/>
                  </a:ext>
                </a:extLst>
              </p:cNvPr>
              <p:cNvSpPr/>
              <p:nvPr/>
            </p:nvSpPr>
            <p:spPr>
              <a:xfrm>
                <a:off x="796125" y="2854071"/>
                <a:ext cx="445291" cy="103203"/>
              </a:xfrm>
              <a:custGeom>
                <a:avLst/>
                <a:gdLst>
                  <a:gd name="connsiteX0" fmla="*/ 0 w 547006"/>
                  <a:gd name="connsiteY0" fmla="*/ 0 h 100273"/>
                  <a:gd name="connsiteX1" fmla="*/ 524694 w 547006"/>
                  <a:gd name="connsiteY1" fmla="*/ 12633 h 100273"/>
                  <a:gd name="connsiteX2" fmla="*/ 547006 w 547006"/>
                  <a:gd name="connsiteY2" fmla="*/ 12367 h 100273"/>
                  <a:gd name="connsiteX3" fmla="*/ 529294 w 547006"/>
                  <a:gd name="connsiteY3" fmla="*/ 45000 h 100273"/>
                  <a:gd name="connsiteX4" fmla="*/ 483689 w 547006"/>
                  <a:gd name="connsiteY4" fmla="*/ 100273 h 100273"/>
                  <a:gd name="connsiteX5" fmla="*/ 418950 w 547006"/>
                  <a:gd name="connsiteY5" fmla="*/ 99016 h 100273"/>
                  <a:gd name="connsiteX6" fmla="*/ 0 w 547006"/>
                  <a:gd name="connsiteY6" fmla="*/ 0 h 100273"/>
                  <a:gd name="connsiteX0" fmla="*/ 0 w 659489"/>
                  <a:gd name="connsiteY0" fmla="*/ 0 h 110647"/>
                  <a:gd name="connsiteX1" fmla="*/ 524694 w 659489"/>
                  <a:gd name="connsiteY1" fmla="*/ 12633 h 110647"/>
                  <a:gd name="connsiteX2" fmla="*/ 547006 w 659489"/>
                  <a:gd name="connsiteY2" fmla="*/ 12367 h 110647"/>
                  <a:gd name="connsiteX3" fmla="*/ 529294 w 659489"/>
                  <a:gd name="connsiteY3" fmla="*/ 45000 h 110647"/>
                  <a:gd name="connsiteX4" fmla="*/ 659489 w 659489"/>
                  <a:gd name="connsiteY4" fmla="*/ 110647 h 110647"/>
                  <a:gd name="connsiteX5" fmla="*/ 418950 w 659489"/>
                  <a:gd name="connsiteY5" fmla="*/ 99016 h 110647"/>
                  <a:gd name="connsiteX6" fmla="*/ 0 w 659489"/>
                  <a:gd name="connsiteY6" fmla="*/ 0 h 110647"/>
                  <a:gd name="connsiteX0" fmla="*/ 0 w 677189"/>
                  <a:gd name="connsiteY0" fmla="*/ 0 h 110647"/>
                  <a:gd name="connsiteX1" fmla="*/ 524694 w 677189"/>
                  <a:gd name="connsiteY1" fmla="*/ 12633 h 110647"/>
                  <a:gd name="connsiteX2" fmla="*/ 547006 w 677189"/>
                  <a:gd name="connsiteY2" fmla="*/ 12367 h 110647"/>
                  <a:gd name="connsiteX3" fmla="*/ 677189 w 677189"/>
                  <a:gd name="connsiteY3" fmla="*/ 39813 h 110647"/>
                  <a:gd name="connsiteX4" fmla="*/ 659489 w 677189"/>
                  <a:gd name="connsiteY4" fmla="*/ 110647 h 110647"/>
                  <a:gd name="connsiteX5" fmla="*/ 418950 w 677189"/>
                  <a:gd name="connsiteY5" fmla="*/ 99016 h 110647"/>
                  <a:gd name="connsiteX6" fmla="*/ 0 w 677189"/>
                  <a:gd name="connsiteY6" fmla="*/ 0 h 110647"/>
                  <a:gd name="connsiteX0" fmla="*/ 0 w 682540"/>
                  <a:gd name="connsiteY0" fmla="*/ 0 h 110647"/>
                  <a:gd name="connsiteX1" fmla="*/ 524694 w 682540"/>
                  <a:gd name="connsiteY1" fmla="*/ 12633 h 110647"/>
                  <a:gd name="connsiteX2" fmla="*/ 547006 w 682540"/>
                  <a:gd name="connsiteY2" fmla="*/ 12367 h 110647"/>
                  <a:gd name="connsiteX3" fmla="*/ 677189 w 682540"/>
                  <a:gd name="connsiteY3" fmla="*/ 39813 h 110647"/>
                  <a:gd name="connsiteX4" fmla="*/ 659489 w 682540"/>
                  <a:gd name="connsiteY4" fmla="*/ 110647 h 110647"/>
                  <a:gd name="connsiteX5" fmla="*/ 418950 w 682540"/>
                  <a:gd name="connsiteY5" fmla="*/ 99016 h 110647"/>
                  <a:gd name="connsiteX6" fmla="*/ 0 w 682540"/>
                  <a:gd name="connsiteY6" fmla="*/ 0 h 110647"/>
                  <a:gd name="connsiteX0" fmla="*/ 0 w 682540"/>
                  <a:gd name="connsiteY0" fmla="*/ 5093 h 115740"/>
                  <a:gd name="connsiteX1" fmla="*/ 547006 w 682540"/>
                  <a:gd name="connsiteY1" fmla="*/ 17460 h 115740"/>
                  <a:gd name="connsiteX2" fmla="*/ 677189 w 682540"/>
                  <a:gd name="connsiteY2" fmla="*/ 44906 h 115740"/>
                  <a:gd name="connsiteX3" fmla="*/ 659489 w 682540"/>
                  <a:gd name="connsiteY3" fmla="*/ 115740 h 115740"/>
                  <a:gd name="connsiteX4" fmla="*/ 418950 w 682540"/>
                  <a:gd name="connsiteY4" fmla="*/ 104109 h 115740"/>
                  <a:gd name="connsiteX5" fmla="*/ 0 w 682540"/>
                  <a:gd name="connsiteY5" fmla="*/ 5093 h 115740"/>
                  <a:gd name="connsiteX0" fmla="*/ 0 w 661596"/>
                  <a:gd name="connsiteY0" fmla="*/ 5093 h 115740"/>
                  <a:gd name="connsiteX1" fmla="*/ 547006 w 661596"/>
                  <a:gd name="connsiteY1" fmla="*/ 17460 h 115740"/>
                  <a:gd name="connsiteX2" fmla="*/ 641611 w 661596"/>
                  <a:gd name="connsiteY2" fmla="*/ 52687 h 115740"/>
                  <a:gd name="connsiteX3" fmla="*/ 659489 w 661596"/>
                  <a:gd name="connsiteY3" fmla="*/ 115740 h 115740"/>
                  <a:gd name="connsiteX4" fmla="*/ 418950 w 661596"/>
                  <a:gd name="connsiteY4" fmla="*/ 104109 h 115740"/>
                  <a:gd name="connsiteX5" fmla="*/ 0 w 661596"/>
                  <a:gd name="connsiteY5" fmla="*/ 5093 h 115740"/>
                  <a:gd name="connsiteX0" fmla="*/ 0 w 661596"/>
                  <a:gd name="connsiteY0" fmla="*/ 3964 h 114611"/>
                  <a:gd name="connsiteX1" fmla="*/ 547006 w 661596"/>
                  <a:gd name="connsiteY1" fmla="*/ 16331 h 114611"/>
                  <a:gd name="connsiteX2" fmla="*/ 641611 w 661596"/>
                  <a:gd name="connsiteY2" fmla="*/ 51558 h 114611"/>
                  <a:gd name="connsiteX3" fmla="*/ 659489 w 661596"/>
                  <a:gd name="connsiteY3" fmla="*/ 114611 h 114611"/>
                  <a:gd name="connsiteX4" fmla="*/ 418950 w 661596"/>
                  <a:gd name="connsiteY4" fmla="*/ 102980 h 114611"/>
                  <a:gd name="connsiteX5" fmla="*/ 0 w 661596"/>
                  <a:gd name="connsiteY5" fmla="*/ 3964 h 114611"/>
                  <a:gd name="connsiteX0" fmla="*/ 0 w 649039"/>
                  <a:gd name="connsiteY0" fmla="*/ 17638 h 99108"/>
                  <a:gd name="connsiteX1" fmla="*/ 534449 w 649039"/>
                  <a:gd name="connsiteY1" fmla="*/ 828 h 99108"/>
                  <a:gd name="connsiteX2" fmla="*/ 629054 w 649039"/>
                  <a:gd name="connsiteY2" fmla="*/ 36055 h 99108"/>
                  <a:gd name="connsiteX3" fmla="*/ 646932 w 649039"/>
                  <a:gd name="connsiteY3" fmla="*/ 99108 h 99108"/>
                  <a:gd name="connsiteX4" fmla="*/ 406393 w 649039"/>
                  <a:gd name="connsiteY4" fmla="*/ 87477 h 99108"/>
                  <a:gd name="connsiteX5" fmla="*/ 0 w 649039"/>
                  <a:gd name="connsiteY5" fmla="*/ 17638 h 99108"/>
                  <a:gd name="connsiteX0" fmla="*/ 0 w 649039"/>
                  <a:gd name="connsiteY0" fmla="*/ 17074 h 98544"/>
                  <a:gd name="connsiteX1" fmla="*/ 534449 w 649039"/>
                  <a:gd name="connsiteY1" fmla="*/ 264 h 98544"/>
                  <a:gd name="connsiteX2" fmla="*/ 629054 w 649039"/>
                  <a:gd name="connsiteY2" fmla="*/ 35491 h 98544"/>
                  <a:gd name="connsiteX3" fmla="*/ 646932 w 649039"/>
                  <a:gd name="connsiteY3" fmla="*/ 98544 h 98544"/>
                  <a:gd name="connsiteX4" fmla="*/ 406393 w 649039"/>
                  <a:gd name="connsiteY4" fmla="*/ 86913 h 98544"/>
                  <a:gd name="connsiteX5" fmla="*/ 0 w 649039"/>
                  <a:gd name="connsiteY5" fmla="*/ 17074 h 98544"/>
                  <a:gd name="connsiteX0" fmla="*/ 0 w 653054"/>
                  <a:gd name="connsiteY0" fmla="*/ 16927 h 98397"/>
                  <a:gd name="connsiteX1" fmla="*/ 534449 w 653054"/>
                  <a:gd name="connsiteY1" fmla="*/ 117 h 98397"/>
                  <a:gd name="connsiteX2" fmla="*/ 629054 w 653054"/>
                  <a:gd name="connsiteY2" fmla="*/ 35344 h 98397"/>
                  <a:gd name="connsiteX3" fmla="*/ 646932 w 653054"/>
                  <a:gd name="connsiteY3" fmla="*/ 98397 h 98397"/>
                  <a:gd name="connsiteX4" fmla="*/ 406393 w 653054"/>
                  <a:gd name="connsiteY4" fmla="*/ 86766 h 98397"/>
                  <a:gd name="connsiteX5" fmla="*/ 0 w 653054"/>
                  <a:gd name="connsiteY5" fmla="*/ 16927 h 98397"/>
                  <a:gd name="connsiteX0" fmla="*/ 0 w 721311"/>
                  <a:gd name="connsiteY0" fmla="*/ 18614 h 100084"/>
                  <a:gd name="connsiteX1" fmla="*/ 717832 w 721311"/>
                  <a:gd name="connsiteY1" fmla="*/ 23 h 100084"/>
                  <a:gd name="connsiteX2" fmla="*/ 629054 w 721311"/>
                  <a:gd name="connsiteY2" fmla="*/ 37031 h 100084"/>
                  <a:gd name="connsiteX3" fmla="*/ 646932 w 721311"/>
                  <a:gd name="connsiteY3" fmla="*/ 100084 h 100084"/>
                  <a:gd name="connsiteX4" fmla="*/ 406393 w 721311"/>
                  <a:gd name="connsiteY4" fmla="*/ 88453 h 100084"/>
                  <a:gd name="connsiteX5" fmla="*/ 0 w 721311"/>
                  <a:gd name="connsiteY5" fmla="*/ 18614 h 100084"/>
                  <a:gd name="connsiteX0" fmla="*/ 0 w 822375"/>
                  <a:gd name="connsiteY0" fmla="*/ 18609 h 100079"/>
                  <a:gd name="connsiteX1" fmla="*/ 717832 w 822375"/>
                  <a:gd name="connsiteY1" fmla="*/ 18 h 100079"/>
                  <a:gd name="connsiteX2" fmla="*/ 629054 w 822375"/>
                  <a:gd name="connsiteY2" fmla="*/ 37026 h 100079"/>
                  <a:gd name="connsiteX3" fmla="*/ 822329 w 822375"/>
                  <a:gd name="connsiteY3" fmla="*/ 53787 h 100079"/>
                  <a:gd name="connsiteX4" fmla="*/ 646932 w 822375"/>
                  <a:gd name="connsiteY4" fmla="*/ 100079 h 100079"/>
                  <a:gd name="connsiteX5" fmla="*/ 406393 w 822375"/>
                  <a:gd name="connsiteY5" fmla="*/ 88448 h 100079"/>
                  <a:gd name="connsiteX6" fmla="*/ 0 w 822375"/>
                  <a:gd name="connsiteY6" fmla="*/ 18609 h 100079"/>
                  <a:gd name="connsiteX0" fmla="*/ 0 w 721311"/>
                  <a:gd name="connsiteY0" fmla="*/ 18614 h 100084"/>
                  <a:gd name="connsiteX1" fmla="*/ 717832 w 721311"/>
                  <a:gd name="connsiteY1" fmla="*/ 23 h 100084"/>
                  <a:gd name="connsiteX2" fmla="*/ 629054 w 721311"/>
                  <a:gd name="connsiteY2" fmla="*/ 37031 h 100084"/>
                  <a:gd name="connsiteX3" fmla="*/ 646932 w 721311"/>
                  <a:gd name="connsiteY3" fmla="*/ 100084 h 100084"/>
                  <a:gd name="connsiteX4" fmla="*/ 406393 w 721311"/>
                  <a:gd name="connsiteY4" fmla="*/ 88453 h 100084"/>
                  <a:gd name="connsiteX5" fmla="*/ 0 w 721311"/>
                  <a:gd name="connsiteY5" fmla="*/ 18614 h 100084"/>
                  <a:gd name="connsiteX0" fmla="*/ 0 w 809828"/>
                  <a:gd name="connsiteY0" fmla="*/ 20476 h 101946"/>
                  <a:gd name="connsiteX1" fmla="*/ 717832 w 809828"/>
                  <a:gd name="connsiteY1" fmla="*/ 1885 h 101946"/>
                  <a:gd name="connsiteX2" fmla="*/ 792686 w 809828"/>
                  <a:gd name="connsiteY2" fmla="*/ 58478 h 101946"/>
                  <a:gd name="connsiteX3" fmla="*/ 646932 w 809828"/>
                  <a:gd name="connsiteY3" fmla="*/ 101946 h 101946"/>
                  <a:gd name="connsiteX4" fmla="*/ 406393 w 809828"/>
                  <a:gd name="connsiteY4" fmla="*/ 90315 h 101946"/>
                  <a:gd name="connsiteX5" fmla="*/ 0 w 809828"/>
                  <a:gd name="connsiteY5" fmla="*/ 20476 h 101946"/>
                  <a:gd name="connsiteX0" fmla="*/ 0 w 801899"/>
                  <a:gd name="connsiteY0" fmla="*/ 20476 h 101946"/>
                  <a:gd name="connsiteX1" fmla="*/ 717832 w 801899"/>
                  <a:gd name="connsiteY1" fmla="*/ 1885 h 101946"/>
                  <a:gd name="connsiteX2" fmla="*/ 792686 w 801899"/>
                  <a:gd name="connsiteY2" fmla="*/ 58478 h 101946"/>
                  <a:gd name="connsiteX3" fmla="*/ 646932 w 801899"/>
                  <a:gd name="connsiteY3" fmla="*/ 101946 h 101946"/>
                  <a:gd name="connsiteX4" fmla="*/ 406393 w 801899"/>
                  <a:gd name="connsiteY4" fmla="*/ 90315 h 101946"/>
                  <a:gd name="connsiteX5" fmla="*/ 0 w 801899"/>
                  <a:gd name="connsiteY5" fmla="*/ 20476 h 101946"/>
                  <a:gd name="connsiteX0" fmla="*/ 0 w 793071"/>
                  <a:gd name="connsiteY0" fmla="*/ 18942 h 100412"/>
                  <a:gd name="connsiteX1" fmla="*/ 717832 w 793071"/>
                  <a:gd name="connsiteY1" fmla="*/ 351 h 100412"/>
                  <a:gd name="connsiteX2" fmla="*/ 792686 w 793071"/>
                  <a:gd name="connsiteY2" fmla="*/ 56944 h 100412"/>
                  <a:gd name="connsiteX3" fmla="*/ 646932 w 793071"/>
                  <a:gd name="connsiteY3" fmla="*/ 100412 h 100412"/>
                  <a:gd name="connsiteX4" fmla="*/ 406393 w 793071"/>
                  <a:gd name="connsiteY4" fmla="*/ 88781 h 100412"/>
                  <a:gd name="connsiteX5" fmla="*/ 0 w 793071"/>
                  <a:gd name="connsiteY5" fmla="*/ 18942 h 100412"/>
                  <a:gd name="connsiteX0" fmla="*/ 0 w 793071"/>
                  <a:gd name="connsiteY0" fmla="*/ 18605 h 100075"/>
                  <a:gd name="connsiteX1" fmla="*/ 717832 w 793071"/>
                  <a:gd name="connsiteY1" fmla="*/ 14 h 100075"/>
                  <a:gd name="connsiteX2" fmla="*/ 792686 w 793071"/>
                  <a:gd name="connsiteY2" fmla="*/ 56607 h 100075"/>
                  <a:gd name="connsiteX3" fmla="*/ 646932 w 793071"/>
                  <a:gd name="connsiteY3" fmla="*/ 100075 h 100075"/>
                  <a:gd name="connsiteX4" fmla="*/ 406393 w 793071"/>
                  <a:gd name="connsiteY4" fmla="*/ 88444 h 100075"/>
                  <a:gd name="connsiteX5" fmla="*/ 0 w 793071"/>
                  <a:gd name="connsiteY5" fmla="*/ 18605 h 100075"/>
                  <a:gd name="connsiteX0" fmla="*/ 0 w 797743"/>
                  <a:gd name="connsiteY0" fmla="*/ 15043 h 96513"/>
                  <a:gd name="connsiteX1" fmla="*/ 743224 w 797743"/>
                  <a:gd name="connsiteY1" fmla="*/ 13 h 96513"/>
                  <a:gd name="connsiteX2" fmla="*/ 792686 w 797743"/>
                  <a:gd name="connsiteY2" fmla="*/ 53045 h 96513"/>
                  <a:gd name="connsiteX3" fmla="*/ 646932 w 797743"/>
                  <a:gd name="connsiteY3" fmla="*/ 96513 h 96513"/>
                  <a:gd name="connsiteX4" fmla="*/ 406393 w 797743"/>
                  <a:gd name="connsiteY4" fmla="*/ 84882 h 96513"/>
                  <a:gd name="connsiteX5" fmla="*/ 0 w 797743"/>
                  <a:gd name="connsiteY5" fmla="*/ 15043 h 96513"/>
                  <a:gd name="connsiteX0" fmla="*/ 0 w 847748"/>
                  <a:gd name="connsiteY0" fmla="*/ 17510 h 98980"/>
                  <a:gd name="connsiteX1" fmla="*/ 743224 w 847748"/>
                  <a:gd name="connsiteY1" fmla="*/ 2480 h 98980"/>
                  <a:gd name="connsiteX2" fmla="*/ 832184 w 847748"/>
                  <a:gd name="connsiteY2" fmla="*/ 57292 h 98980"/>
                  <a:gd name="connsiteX3" fmla="*/ 646932 w 847748"/>
                  <a:gd name="connsiteY3" fmla="*/ 98980 h 98980"/>
                  <a:gd name="connsiteX4" fmla="*/ 406393 w 847748"/>
                  <a:gd name="connsiteY4" fmla="*/ 87349 h 98980"/>
                  <a:gd name="connsiteX5" fmla="*/ 0 w 847748"/>
                  <a:gd name="connsiteY5" fmla="*/ 17510 h 98980"/>
                  <a:gd name="connsiteX0" fmla="*/ 0 w 841685"/>
                  <a:gd name="connsiteY0" fmla="*/ 17510 h 98980"/>
                  <a:gd name="connsiteX1" fmla="*/ 743224 w 841685"/>
                  <a:gd name="connsiteY1" fmla="*/ 2480 h 98980"/>
                  <a:gd name="connsiteX2" fmla="*/ 832184 w 841685"/>
                  <a:gd name="connsiteY2" fmla="*/ 57292 h 98980"/>
                  <a:gd name="connsiteX3" fmla="*/ 646932 w 841685"/>
                  <a:gd name="connsiteY3" fmla="*/ 98980 h 98980"/>
                  <a:gd name="connsiteX4" fmla="*/ 406393 w 841685"/>
                  <a:gd name="connsiteY4" fmla="*/ 87349 h 98980"/>
                  <a:gd name="connsiteX5" fmla="*/ 0 w 841685"/>
                  <a:gd name="connsiteY5" fmla="*/ 17510 h 98980"/>
                  <a:gd name="connsiteX0" fmla="*/ 0 w 841686"/>
                  <a:gd name="connsiteY0" fmla="*/ 17510 h 98980"/>
                  <a:gd name="connsiteX1" fmla="*/ 743224 w 841686"/>
                  <a:gd name="connsiteY1" fmla="*/ 2480 h 98980"/>
                  <a:gd name="connsiteX2" fmla="*/ 832184 w 841686"/>
                  <a:gd name="connsiteY2" fmla="*/ 57292 h 98980"/>
                  <a:gd name="connsiteX3" fmla="*/ 646932 w 841686"/>
                  <a:gd name="connsiteY3" fmla="*/ 98980 h 98980"/>
                  <a:gd name="connsiteX4" fmla="*/ 389467 w 841686"/>
                  <a:gd name="connsiteY4" fmla="*/ 74886 h 98980"/>
                  <a:gd name="connsiteX5" fmla="*/ 0 w 841686"/>
                  <a:gd name="connsiteY5" fmla="*/ 17510 h 98980"/>
                  <a:gd name="connsiteX0" fmla="*/ 0 w 841686"/>
                  <a:gd name="connsiteY0" fmla="*/ 17510 h 98980"/>
                  <a:gd name="connsiteX1" fmla="*/ 743224 w 841686"/>
                  <a:gd name="connsiteY1" fmla="*/ 2480 h 98980"/>
                  <a:gd name="connsiteX2" fmla="*/ 832184 w 841686"/>
                  <a:gd name="connsiteY2" fmla="*/ 57292 h 98980"/>
                  <a:gd name="connsiteX3" fmla="*/ 646932 w 841686"/>
                  <a:gd name="connsiteY3" fmla="*/ 98980 h 98980"/>
                  <a:gd name="connsiteX4" fmla="*/ 389467 w 841686"/>
                  <a:gd name="connsiteY4" fmla="*/ 74886 h 98980"/>
                  <a:gd name="connsiteX5" fmla="*/ 0 w 841686"/>
                  <a:gd name="connsiteY5" fmla="*/ 17510 h 98980"/>
                  <a:gd name="connsiteX0" fmla="*/ 0 w 832218"/>
                  <a:gd name="connsiteY0" fmla="*/ 17510 h 98980"/>
                  <a:gd name="connsiteX1" fmla="*/ 743224 w 832218"/>
                  <a:gd name="connsiteY1" fmla="*/ 2480 h 98980"/>
                  <a:gd name="connsiteX2" fmla="*/ 832184 w 832218"/>
                  <a:gd name="connsiteY2" fmla="*/ 57292 h 98980"/>
                  <a:gd name="connsiteX3" fmla="*/ 646932 w 832218"/>
                  <a:gd name="connsiteY3" fmla="*/ 98980 h 98980"/>
                  <a:gd name="connsiteX4" fmla="*/ 389467 w 832218"/>
                  <a:gd name="connsiteY4" fmla="*/ 74886 h 98980"/>
                  <a:gd name="connsiteX5" fmla="*/ 0 w 832218"/>
                  <a:gd name="connsiteY5" fmla="*/ 17510 h 98980"/>
                  <a:gd name="connsiteX0" fmla="*/ 0 w 747364"/>
                  <a:gd name="connsiteY0" fmla="*/ 17510 h 98980"/>
                  <a:gd name="connsiteX1" fmla="*/ 743224 w 747364"/>
                  <a:gd name="connsiteY1" fmla="*/ 2480 h 98980"/>
                  <a:gd name="connsiteX2" fmla="*/ 736261 w 747364"/>
                  <a:gd name="connsiteY2" fmla="*/ 51950 h 98980"/>
                  <a:gd name="connsiteX3" fmla="*/ 646932 w 747364"/>
                  <a:gd name="connsiteY3" fmla="*/ 98980 h 98980"/>
                  <a:gd name="connsiteX4" fmla="*/ 389467 w 747364"/>
                  <a:gd name="connsiteY4" fmla="*/ 74886 h 98980"/>
                  <a:gd name="connsiteX5" fmla="*/ 0 w 747364"/>
                  <a:gd name="connsiteY5" fmla="*/ 17510 h 98980"/>
                  <a:gd name="connsiteX0" fmla="*/ 0 w 752323"/>
                  <a:gd name="connsiteY0" fmla="*/ 17510 h 98980"/>
                  <a:gd name="connsiteX1" fmla="*/ 743224 w 752323"/>
                  <a:gd name="connsiteY1" fmla="*/ 2480 h 98980"/>
                  <a:gd name="connsiteX2" fmla="*/ 736261 w 752323"/>
                  <a:gd name="connsiteY2" fmla="*/ 51950 h 98980"/>
                  <a:gd name="connsiteX3" fmla="*/ 646932 w 752323"/>
                  <a:gd name="connsiteY3" fmla="*/ 98980 h 98980"/>
                  <a:gd name="connsiteX4" fmla="*/ 389467 w 752323"/>
                  <a:gd name="connsiteY4" fmla="*/ 74886 h 98980"/>
                  <a:gd name="connsiteX5" fmla="*/ 0 w 752323"/>
                  <a:gd name="connsiteY5" fmla="*/ 17510 h 98980"/>
                  <a:gd name="connsiteX0" fmla="*/ 0 w 793191"/>
                  <a:gd name="connsiteY0" fmla="*/ 10079 h 91549"/>
                  <a:gd name="connsiteX1" fmla="*/ 791185 w 793191"/>
                  <a:gd name="connsiteY1" fmla="*/ 5732 h 91549"/>
                  <a:gd name="connsiteX2" fmla="*/ 736261 w 793191"/>
                  <a:gd name="connsiteY2" fmla="*/ 44519 h 91549"/>
                  <a:gd name="connsiteX3" fmla="*/ 646932 w 793191"/>
                  <a:gd name="connsiteY3" fmla="*/ 91549 h 91549"/>
                  <a:gd name="connsiteX4" fmla="*/ 389467 w 793191"/>
                  <a:gd name="connsiteY4" fmla="*/ 67455 h 91549"/>
                  <a:gd name="connsiteX5" fmla="*/ 0 w 793191"/>
                  <a:gd name="connsiteY5" fmla="*/ 10079 h 91549"/>
                  <a:gd name="connsiteX0" fmla="*/ 0 w 793730"/>
                  <a:gd name="connsiteY0" fmla="*/ 10079 h 91549"/>
                  <a:gd name="connsiteX1" fmla="*/ 791185 w 793730"/>
                  <a:gd name="connsiteY1" fmla="*/ 5732 h 91549"/>
                  <a:gd name="connsiteX2" fmla="*/ 747546 w 793730"/>
                  <a:gd name="connsiteY2" fmla="*/ 58762 h 91549"/>
                  <a:gd name="connsiteX3" fmla="*/ 646932 w 793730"/>
                  <a:gd name="connsiteY3" fmla="*/ 91549 h 91549"/>
                  <a:gd name="connsiteX4" fmla="*/ 389467 w 793730"/>
                  <a:gd name="connsiteY4" fmla="*/ 67455 h 91549"/>
                  <a:gd name="connsiteX5" fmla="*/ 0 w 793730"/>
                  <a:gd name="connsiteY5" fmla="*/ 10079 h 91549"/>
                  <a:gd name="connsiteX0" fmla="*/ 0 w 794306"/>
                  <a:gd name="connsiteY0" fmla="*/ 10079 h 91549"/>
                  <a:gd name="connsiteX1" fmla="*/ 791185 w 794306"/>
                  <a:gd name="connsiteY1" fmla="*/ 5732 h 91549"/>
                  <a:gd name="connsiteX2" fmla="*/ 747546 w 794306"/>
                  <a:gd name="connsiteY2" fmla="*/ 58762 h 91549"/>
                  <a:gd name="connsiteX3" fmla="*/ 646932 w 794306"/>
                  <a:gd name="connsiteY3" fmla="*/ 91549 h 91549"/>
                  <a:gd name="connsiteX4" fmla="*/ 389467 w 794306"/>
                  <a:gd name="connsiteY4" fmla="*/ 67455 h 91549"/>
                  <a:gd name="connsiteX5" fmla="*/ 0 w 794306"/>
                  <a:gd name="connsiteY5" fmla="*/ 10079 h 91549"/>
                  <a:gd name="connsiteX0" fmla="*/ 0 w 793282"/>
                  <a:gd name="connsiteY0" fmla="*/ 10079 h 95615"/>
                  <a:gd name="connsiteX1" fmla="*/ 791185 w 793282"/>
                  <a:gd name="connsiteY1" fmla="*/ 5732 h 95615"/>
                  <a:gd name="connsiteX2" fmla="*/ 747546 w 793282"/>
                  <a:gd name="connsiteY2" fmla="*/ 58762 h 95615"/>
                  <a:gd name="connsiteX3" fmla="*/ 703105 w 793282"/>
                  <a:gd name="connsiteY3" fmla="*/ 95615 h 95615"/>
                  <a:gd name="connsiteX4" fmla="*/ 389467 w 793282"/>
                  <a:gd name="connsiteY4" fmla="*/ 67455 h 95615"/>
                  <a:gd name="connsiteX5" fmla="*/ 0 w 793282"/>
                  <a:gd name="connsiteY5" fmla="*/ 10079 h 95615"/>
                  <a:gd name="connsiteX0" fmla="*/ 0 w 794220"/>
                  <a:gd name="connsiteY0" fmla="*/ 10079 h 95615"/>
                  <a:gd name="connsiteX1" fmla="*/ 791185 w 794220"/>
                  <a:gd name="connsiteY1" fmla="*/ 5732 h 95615"/>
                  <a:gd name="connsiteX2" fmla="*/ 763149 w 794220"/>
                  <a:gd name="connsiteY2" fmla="*/ 58762 h 95615"/>
                  <a:gd name="connsiteX3" fmla="*/ 703105 w 794220"/>
                  <a:gd name="connsiteY3" fmla="*/ 95615 h 95615"/>
                  <a:gd name="connsiteX4" fmla="*/ 389467 w 794220"/>
                  <a:gd name="connsiteY4" fmla="*/ 67455 h 95615"/>
                  <a:gd name="connsiteX5" fmla="*/ 0 w 794220"/>
                  <a:gd name="connsiteY5" fmla="*/ 10079 h 95615"/>
                  <a:gd name="connsiteX0" fmla="*/ 0 w 794220"/>
                  <a:gd name="connsiteY0" fmla="*/ 10079 h 95615"/>
                  <a:gd name="connsiteX1" fmla="*/ 791185 w 794220"/>
                  <a:gd name="connsiteY1" fmla="*/ 5732 h 95615"/>
                  <a:gd name="connsiteX2" fmla="*/ 763149 w 794220"/>
                  <a:gd name="connsiteY2" fmla="*/ 58762 h 95615"/>
                  <a:gd name="connsiteX3" fmla="*/ 703105 w 794220"/>
                  <a:gd name="connsiteY3" fmla="*/ 95615 h 95615"/>
                  <a:gd name="connsiteX4" fmla="*/ 389467 w 794220"/>
                  <a:gd name="connsiteY4" fmla="*/ 67455 h 95615"/>
                  <a:gd name="connsiteX5" fmla="*/ 0 w 794220"/>
                  <a:gd name="connsiteY5" fmla="*/ 10079 h 95615"/>
                  <a:gd name="connsiteX0" fmla="*/ 0 w 794220"/>
                  <a:gd name="connsiteY0" fmla="*/ 25552 h 111088"/>
                  <a:gd name="connsiteX1" fmla="*/ 791185 w 794220"/>
                  <a:gd name="connsiteY1" fmla="*/ 21205 h 111088"/>
                  <a:gd name="connsiteX2" fmla="*/ 763149 w 794220"/>
                  <a:gd name="connsiteY2" fmla="*/ 74235 h 111088"/>
                  <a:gd name="connsiteX3" fmla="*/ 703105 w 794220"/>
                  <a:gd name="connsiteY3" fmla="*/ 111088 h 111088"/>
                  <a:gd name="connsiteX4" fmla="*/ 389467 w 794220"/>
                  <a:gd name="connsiteY4" fmla="*/ 82928 h 111088"/>
                  <a:gd name="connsiteX5" fmla="*/ 0 w 794220"/>
                  <a:gd name="connsiteY5" fmla="*/ 25552 h 111088"/>
                  <a:gd name="connsiteX0" fmla="*/ 0 w 794220"/>
                  <a:gd name="connsiteY0" fmla="*/ 31699 h 117235"/>
                  <a:gd name="connsiteX1" fmla="*/ 791185 w 794220"/>
                  <a:gd name="connsiteY1" fmla="*/ 27352 h 117235"/>
                  <a:gd name="connsiteX2" fmla="*/ 763149 w 794220"/>
                  <a:gd name="connsiteY2" fmla="*/ 80382 h 117235"/>
                  <a:gd name="connsiteX3" fmla="*/ 703105 w 794220"/>
                  <a:gd name="connsiteY3" fmla="*/ 117235 h 117235"/>
                  <a:gd name="connsiteX4" fmla="*/ 389467 w 794220"/>
                  <a:gd name="connsiteY4" fmla="*/ 89075 h 117235"/>
                  <a:gd name="connsiteX5" fmla="*/ 0 w 794220"/>
                  <a:gd name="connsiteY5" fmla="*/ 31699 h 117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4220" h="117235">
                    <a:moveTo>
                      <a:pt x="0" y="31699"/>
                    </a:moveTo>
                    <a:cubicBezTo>
                      <a:pt x="439520" y="-19337"/>
                      <a:pt x="452761" y="392"/>
                      <a:pt x="791185" y="27352"/>
                    </a:cubicBezTo>
                    <a:cubicBezTo>
                      <a:pt x="802926" y="46445"/>
                      <a:pt x="777829" y="65402"/>
                      <a:pt x="763149" y="80382"/>
                    </a:cubicBezTo>
                    <a:cubicBezTo>
                      <a:pt x="748469" y="95362"/>
                      <a:pt x="740215" y="108665"/>
                      <a:pt x="703105" y="117235"/>
                    </a:cubicBezTo>
                    <a:cubicBezTo>
                      <a:pt x="681525" y="116816"/>
                      <a:pt x="519134" y="97232"/>
                      <a:pt x="389467" y="89075"/>
                    </a:cubicBezTo>
                    <a:cubicBezTo>
                      <a:pt x="259800" y="80918"/>
                      <a:pt x="0" y="80541"/>
                      <a:pt x="0" y="31699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7E40D593-72B5-4ABB-92A9-636EEF91DB3A}"/>
                  </a:ext>
                </a:extLst>
              </p:cNvPr>
              <p:cNvSpPr/>
              <p:nvPr/>
            </p:nvSpPr>
            <p:spPr>
              <a:xfrm>
                <a:off x="727076" y="2720393"/>
                <a:ext cx="526312" cy="183993"/>
              </a:xfrm>
              <a:custGeom>
                <a:avLst/>
                <a:gdLst>
                  <a:gd name="connsiteX0" fmla="*/ 527971 w 682419"/>
                  <a:gd name="connsiteY0" fmla="*/ 0 h 215868"/>
                  <a:gd name="connsiteX1" fmla="*/ 531230 w 682419"/>
                  <a:gd name="connsiteY1" fmla="*/ 45173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596997 w 682419"/>
                  <a:gd name="connsiteY4" fmla="*/ 188566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596997 w 682419"/>
                  <a:gd name="connsiteY4" fmla="*/ 188566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596997 w 682419"/>
                  <a:gd name="connsiteY4" fmla="*/ 188566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596997 w 682419"/>
                  <a:gd name="connsiteY4" fmla="*/ 188566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407937 w 682419"/>
                  <a:gd name="connsiteY4" fmla="*/ 17718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407937 w 682419"/>
                  <a:gd name="connsiteY4" fmla="*/ 17718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364308 w 682419"/>
                  <a:gd name="connsiteY4" fmla="*/ 18401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364308 w 682419"/>
                  <a:gd name="connsiteY4" fmla="*/ 18401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364308 w 682419"/>
                  <a:gd name="connsiteY4" fmla="*/ 18401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364308 w 682419"/>
                  <a:gd name="connsiteY4" fmla="*/ 18401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379933 w 682419"/>
                  <a:gd name="connsiteY7" fmla="*/ 23095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364308 w 682419"/>
                  <a:gd name="connsiteY4" fmla="*/ 18401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379933 w 682419"/>
                  <a:gd name="connsiteY7" fmla="*/ 23095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364308 w 682419"/>
                  <a:gd name="connsiteY4" fmla="*/ 18401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354133 w 682419"/>
                  <a:gd name="connsiteY7" fmla="*/ 50355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364308 w 682419"/>
                  <a:gd name="connsiteY4" fmla="*/ 18401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354133 w 682419"/>
                  <a:gd name="connsiteY7" fmla="*/ 50355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364308 w 682419"/>
                  <a:gd name="connsiteY4" fmla="*/ 18401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354133 w 682419"/>
                  <a:gd name="connsiteY7" fmla="*/ 50355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364308 w 682419"/>
                  <a:gd name="connsiteY4" fmla="*/ 18401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279959 w 682419"/>
                  <a:gd name="connsiteY7" fmla="*/ 68530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364308 w 682419"/>
                  <a:gd name="connsiteY4" fmla="*/ 18401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279959 w 682419"/>
                  <a:gd name="connsiteY7" fmla="*/ 68530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364308 w 682419"/>
                  <a:gd name="connsiteY4" fmla="*/ 18401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279959 w 682419"/>
                  <a:gd name="connsiteY7" fmla="*/ 68530 h 215868"/>
                  <a:gd name="connsiteX8" fmla="*/ 527971 w 682419"/>
                  <a:gd name="connsiteY8" fmla="*/ 0 h 215868"/>
                  <a:gd name="connsiteX0" fmla="*/ 518296 w 682419"/>
                  <a:gd name="connsiteY0" fmla="*/ 0 h 234041"/>
                  <a:gd name="connsiteX1" fmla="*/ 553099 w 682419"/>
                  <a:gd name="connsiteY1" fmla="*/ 118374 h 234041"/>
                  <a:gd name="connsiteX2" fmla="*/ 678392 w 682419"/>
                  <a:gd name="connsiteY2" fmla="*/ 206810 h 234041"/>
                  <a:gd name="connsiteX3" fmla="*/ 682419 w 682419"/>
                  <a:gd name="connsiteY3" fmla="*/ 208681 h 234041"/>
                  <a:gd name="connsiteX4" fmla="*/ 364308 w 682419"/>
                  <a:gd name="connsiteY4" fmla="*/ 202186 h 234041"/>
                  <a:gd name="connsiteX5" fmla="*/ 1 w 682419"/>
                  <a:gd name="connsiteY5" fmla="*/ 234041 h 234041"/>
                  <a:gd name="connsiteX6" fmla="*/ 0 w 682419"/>
                  <a:gd name="connsiteY6" fmla="*/ 234041 h 234041"/>
                  <a:gd name="connsiteX7" fmla="*/ 279959 w 682419"/>
                  <a:gd name="connsiteY7" fmla="*/ 86703 h 234041"/>
                  <a:gd name="connsiteX8" fmla="*/ 518296 w 682419"/>
                  <a:gd name="connsiteY8" fmla="*/ 0 h 234041"/>
                  <a:gd name="connsiteX0" fmla="*/ 518296 w 682419"/>
                  <a:gd name="connsiteY0" fmla="*/ 0 h 234041"/>
                  <a:gd name="connsiteX1" fmla="*/ 553099 w 682419"/>
                  <a:gd name="connsiteY1" fmla="*/ 118374 h 234041"/>
                  <a:gd name="connsiteX2" fmla="*/ 678392 w 682419"/>
                  <a:gd name="connsiteY2" fmla="*/ 206810 h 234041"/>
                  <a:gd name="connsiteX3" fmla="*/ 682419 w 682419"/>
                  <a:gd name="connsiteY3" fmla="*/ 208681 h 234041"/>
                  <a:gd name="connsiteX4" fmla="*/ 364308 w 682419"/>
                  <a:gd name="connsiteY4" fmla="*/ 202186 h 234041"/>
                  <a:gd name="connsiteX5" fmla="*/ 1 w 682419"/>
                  <a:gd name="connsiteY5" fmla="*/ 234041 h 234041"/>
                  <a:gd name="connsiteX6" fmla="*/ 0 w 682419"/>
                  <a:gd name="connsiteY6" fmla="*/ 234041 h 234041"/>
                  <a:gd name="connsiteX7" fmla="*/ 279959 w 682419"/>
                  <a:gd name="connsiteY7" fmla="*/ 86703 h 234041"/>
                  <a:gd name="connsiteX8" fmla="*/ 518296 w 682419"/>
                  <a:gd name="connsiteY8" fmla="*/ 0 h 234041"/>
                  <a:gd name="connsiteX0" fmla="*/ 518296 w 682419"/>
                  <a:gd name="connsiteY0" fmla="*/ 0 h 234041"/>
                  <a:gd name="connsiteX1" fmla="*/ 553099 w 682419"/>
                  <a:gd name="connsiteY1" fmla="*/ 118374 h 234041"/>
                  <a:gd name="connsiteX2" fmla="*/ 678392 w 682419"/>
                  <a:gd name="connsiteY2" fmla="*/ 206810 h 234041"/>
                  <a:gd name="connsiteX3" fmla="*/ 682419 w 682419"/>
                  <a:gd name="connsiteY3" fmla="*/ 208681 h 234041"/>
                  <a:gd name="connsiteX4" fmla="*/ 364308 w 682419"/>
                  <a:gd name="connsiteY4" fmla="*/ 202186 h 234041"/>
                  <a:gd name="connsiteX5" fmla="*/ 1 w 682419"/>
                  <a:gd name="connsiteY5" fmla="*/ 234041 h 234041"/>
                  <a:gd name="connsiteX6" fmla="*/ 0 w 682419"/>
                  <a:gd name="connsiteY6" fmla="*/ 234041 h 234041"/>
                  <a:gd name="connsiteX7" fmla="*/ 279959 w 682419"/>
                  <a:gd name="connsiteY7" fmla="*/ 86703 h 234041"/>
                  <a:gd name="connsiteX8" fmla="*/ 518296 w 682419"/>
                  <a:gd name="connsiteY8" fmla="*/ 0 h 234041"/>
                  <a:gd name="connsiteX0" fmla="*/ 518296 w 682419"/>
                  <a:gd name="connsiteY0" fmla="*/ 0 h 234041"/>
                  <a:gd name="connsiteX1" fmla="*/ 553099 w 682419"/>
                  <a:gd name="connsiteY1" fmla="*/ 118374 h 234041"/>
                  <a:gd name="connsiteX2" fmla="*/ 678392 w 682419"/>
                  <a:gd name="connsiteY2" fmla="*/ 206810 h 234041"/>
                  <a:gd name="connsiteX3" fmla="*/ 682419 w 682419"/>
                  <a:gd name="connsiteY3" fmla="*/ 208681 h 234041"/>
                  <a:gd name="connsiteX4" fmla="*/ 364308 w 682419"/>
                  <a:gd name="connsiteY4" fmla="*/ 202186 h 234041"/>
                  <a:gd name="connsiteX5" fmla="*/ 1 w 682419"/>
                  <a:gd name="connsiteY5" fmla="*/ 234041 h 234041"/>
                  <a:gd name="connsiteX6" fmla="*/ 0 w 682419"/>
                  <a:gd name="connsiteY6" fmla="*/ 234041 h 234041"/>
                  <a:gd name="connsiteX7" fmla="*/ 279959 w 682419"/>
                  <a:gd name="connsiteY7" fmla="*/ 86703 h 234041"/>
                  <a:gd name="connsiteX8" fmla="*/ 518296 w 682419"/>
                  <a:gd name="connsiteY8" fmla="*/ 0 h 234041"/>
                  <a:gd name="connsiteX0" fmla="*/ 518296 w 682419"/>
                  <a:gd name="connsiteY0" fmla="*/ 0 h 234041"/>
                  <a:gd name="connsiteX1" fmla="*/ 553099 w 682419"/>
                  <a:gd name="connsiteY1" fmla="*/ 118374 h 234041"/>
                  <a:gd name="connsiteX2" fmla="*/ 678392 w 682419"/>
                  <a:gd name="connsiteY2" fmla="*/ 206810 h 234041"/>
                  <a:gd name="connsiteX3" fmla="*/ 682419 w 682419"/>
                  <a:gd name="connsiteY3" fmla="*/ 208681 h 234041"/>
                  <a:gd name="connsiteX4" fmla="*/ 364308 w 682419"/>
                  <a:gd name="connsiteY4" fmla="*/ 202186 h 234041"/>
                  <a:gd name="connsiteX5" fmla="*/ 1 w 682419"/>
                  <a:gd name="connsiteY5" fmla="*/ 234041 h 234041"/>
                  <a:gd name="connsiteX6" fmla="*/ 0 w 682419"/>
                  <a:gd name="connsiteY6" fmla="*/ 234041 h 234041"/>
                  <a:gd name="connsiteX7" fmla="*/ 279959 w 682419"/>
                  <a:gd name="connsiteY7" fmla="*/ 86703 h 234041"/>
                  <a:gd name="connsiteX8" fmla="*/ 518296 w 682419"/>
                  <a:gd name="connsiteY8" fmla="*/ 0 h 234041"/>
                  <a:gd name="connsiteX0" fmla="*/ 518296 w 682419"/>
                  <a:gd name="connsiteY0" fmla="*/ 0 h 234041"/>
                  <a:gd name="connsiteX1" fmla="*/ 553099 w 682419"/>
                  <a:gd name="connsiteY1" fmla="*/ 118374 h 234041"/>
                  <a:gd name="connsiteX2" fmla="*/ 678392 w 682419"/>
                  <a:gd name="connsiteY2" fmla="*/ 206810 h 234041"/>
                  <a:gd name="connsiteX3" fmla="*/ 682419 w 682419"/>
                  <a:gd name="connsiteY3" fmla="*/ 208681 h 234041"/>
                  <a:gd name="connsiteX4" fmla="*/ 364308 w 682419"/>
                  <a:gd name="connsiteY4" fmla="*/ 202186 h 234041"/>
                  <a:gd name="connsiteX5" fmla="*/ 1 w 682419"/>
                  <a:gd name="connsiteY5" fmla="*/ 234041 h 234041"/>
                  <a:gd name="connsiteX6" fmla="*/ 0 w 682419"/>
                  <a:gd name="connsiteY6" fmla="*/ 234041 h 234041"/>
                  <a:gd name="connsiteX7" fmla="*/ 279959 w 682419"/>
                  <a:gd name="connsiteY7" fmla="*/ 86703 h 234041"/>
                  <a:gd name="connsiteX8" fmla="*/ 518296 w 682419"/>
                  <a:gd name="connsiteY8" fmla="*/ 0 h 234041"/>
                  <a:gd name="connsiteX0" fmla="*/ 518296 w 682419"/>
                  <a:gd name="connsiteY0" fmla="*/ 0 h 234041"/>
                  <a:gd name="connsiteX1" fmla="*/ 553099 w 682419"/>
                  <a:gd name="connsiteY1" fmla="*/ 118374 h 234041"/>
                  <a:gd name="connsiteX2" fmla="*/ 678392 w 682419"/>
                  <a:gd name="connsiteY2" fmla="*/ 206810 h 234041"/>
                  <a:gd name="connsiteX3" fmla="*/ 682419 w 682419"/>
                  <a:gd name="connsiteY3" fmla="*/ 208681 h 234041"/>
                  <a:gd name="connsiteX4" fmla="*/ 364308 w 682419"/>
                  <a:gd name="connsiteY4" fmla="*/ 202186 h 234041"/>
                  <a:gd name="connsiteX5" fmla="*/ 1 w 682419"/>
                  <a:gd name="connsiteY5" fmla="*/ 234041 h 234041"/>
                  <a:gd name="connsiteX6" fmla="*/ 0 w 682419"/>
                  <a:gd name="connsiteY6" fmla="*/ 234041 h 234041"/>
                  <a:gd name="connsiteX7" fmla="*/ 279959 w 682419"/>
                  <a:gd name="connsiteY7" fmla="*/ 86703 h 234041"/>
                  <a:gd name="connsiteX8" fmla="*/ 518296 w 682419"/>
                  <a:gd name="connsiteY8" fmla="*/ 0 h 234041"/>
                  <a:gd name="connsiteX0" fmla="*/ 518296 w 682419"/>
                  <a:gd name="connsiteY0" fmla="*/ 0 h 234041"/>
                  <a:gd name="connsiteX1" fmla="*/ 553099 w 682419"/>
                  <a:gd name="connsiteY1" fmla="*/ 118374 h 234041"/>
                  <a:gd name="connsiteX2" fmla="*/ 678392 w 682419"/>
                  <a:gd name="connsiteY2" fmla="*/ 206810 h 234041"/>
                  <a:gd name="connsiteX3" fmla="*/ 682419 w 682419"/>
                  <a:gd name="connsiteY3" fmla="*/ 208681 h 234041"/>
                  <a:gd name="connsiteX4" fmla="*/ 364308 w 682419"/>
                  <a:gd name="connsiteY4" fmla="*/ 202186 h 234041"/>
                  <a:gd name="connsiteX5" fmla="*/ 1 w 682419"/>
                  <a:gd name="connsiteY5" fmla="*/ 234041 h 234041"/>
                  <a:gd name="connsiteX6" fmla="*/ 0 w 682419"/>
                  <a:gd name="connsiteY6" fmla="*/ 234041 h 234041"/>
                  <a:gd name="connsiteX7" fmla="*/ 279959 w 682419"/>
                  <a:gd name="connsiteY7" fmla="*/ 86703 h 234041"/>
                  <a:gd name="connsiteX8" fmla="*/ 518296 w 682419"/>
                  <a:gd name="connsiteY8" fmla="*/ 0 h 234041"/>
                  <a:gd name="connsiteX0" fmla="*/ 518296 w 678393"/>
                  <a:gd name="connsiteY0" fmla="*/ 0 h 234041"/>
                  <a:gd name="connsiteX1" fmla="*/ 553099 w 678393"/>
                  <a:gd name="connsiteY1" fmla="*/ 118374 h 234041"/>
                  <a:gd name="connsiteX2" fmla="*/ 678392 w 678393"/>
                  <a:gd name="connsiteY2" fmla="*/ 206810 h 234041"/>
                  <a:gd name="connsiteX3" fmla="*/ 364308 w 678393"/>
                  <a:gd name="connsiteY3" fmla="*/ 202186 h 234041"/>
                  <a:gd name="connsiteX4" fmla="*/ 1 w 678393"/>
                  <a:gd name="connsiteY4" fmla="*/ 234041 h 234041"/>
                  <a:gd name="connsiteX5" fmla="*/ 0 w 678393"/>
                  <a:gd name="connsiteY5" fmla="*/ 234041 h 234041"/>
                  <a:gd name="connsiteX6" fmla="*/ 279959 w 678393"/>
                  <a:gd name="connsiteY6" fmla="*/ 86703 h 234041"/>
                  <a:gd name="connsiteX7" fmla="*/ 518296 w 678393"/>
                  <a:gd name="connsiteY7" fmla="*/ 0 h 234041"/>
                  <a:gd name="connsiteX0" fmla="*/ 518296 w 678392"/>
                  <a:gd name="connsiteY0" fmla="*/ 0 h 234041"/>
                  <a:gd name="connsiteX1" fmla="*/ 553099 w 678392"/>
                  <a:gd name="connsiteY1" fmla="*/ 118374 h 234041"/>
                  <a:gd name="connsiteX2" fmla="*/ 678392 w 678392"/>
                  <a:gd name="connsiteY2" fmla="*/ 206810 h 234041"/>
                  <a:gd name="connsiteX3" fmla="*/ 364308 w 678392"/>
                  <a:gd name="connsiteY3" fmla="*/ 202186 h 234041"/>
                  <a:gd name="connsiteX4" fmla="*/ 1 w 678392"/>
                  <a:gd name="connsiteY4" fmla="*/ 234041 h 234041"/>
                  <a:gd name="connsiteX5" fmla="*/ 0 w 678392"/>
                  <a:gd name="connsiteY5" fmla="*/ 234041 h 234041"/>
                  <a:gd name="connsiteX6" fmla="*/ 279959 w 678392"/>
                  <a:gd name="connsiteY6" fmla="*/ 86703 h 234041"/>
                  <a:gd name="connsiteX7" fmla="*/ 518296 w 678392"/>
                  <a:gd name="connsiteY7" fmla="*/ 0 h 234041"/>
                  <a:gd name="connsiteX0" fmla="*/ 518296 w 678392"/>
                  <a:gd name="connsiteY0" fmla="*/ 0 h 234041"/>
                  <a:gd name="connsiteX1" fmla="*/ 553099 w 678392"/>
                  <a:gd name="connsiteY1" fmla="*/ 118374 h 234041"/>
                  <a:gd name="connsiteX2" fmla="*/ 678392 w 678392"/>
                  <a:gd name="connsiteY2" fmla="*/ 206810 h 234041"/>
                  <a:gd name="connsiteX3" fmla="*/ 364308 w 678392"/>
                  <a:gd name="connsiteY3" fmla="*/ 202186 h 234041"/>
                  <a:gd name="connsiteX4" fmla="*/ 1 w 678392"/>
                  <a:gd name="connsiteY4" fmla="*/ 234041 h 234041"/>
                  <a:gd name="connsiteX5" fmla="*/ 0 w 678392"/>
                  <a:gd name="connsiteY5" fmla="*/ 234041 h 234041"/>
                  <a:gd name="connsiteX6" fmla="*/ 279959 w 678392"/>
                  <a:gd name="connsiteY6" fmla="*/ 86703 h 234041"/>
                  <a:gd name="connsiteX7" fmla="*/ 518296 w 678392"/>
                  <a:gd name="connsiteY7" fmla="*/ 0 h 234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8392" h="234041">
                    <a:moveTo>
                      <a:pt x="518296" y="0"/>
                    </a:moveTo>
                    <a:cubicBezTo>
                      <a:pt x="522606" y="33231"/>
                      <a:pt x="526416" y="83906"/>
                      <a:pt x="553099" y="118374"/>
                    </a:cubicBezTo>
                    <a:cubicBezTo>
                      <a:pt x="579782" y="152842"/>
                      <a:pt x="630556" y="175363"/>
                      <a:pt x="678392" y="206810"/>
                    </a:cubicBezTo>
                    <a:cubicBezTo>
                      <a:pt x="605946" y="202241"/>
                      <a:pt x="469003" y="203727"/>
                      <a:pt x="364308" y="202186"/>
                    </a:cubicBezTo>
                    <a:cubicBezTo>
                      <a:pt x="214643" y="206850"/>
                      <a:pt x="195890" y="215840"/>
                      <a:pt x="1" y="234041"/>
                    </a:cubicBezTo>
                    <a:lnTo>
                      <a:pt x="0" y="234041"/>
                    </a:lnTo>
                    <a:cubicBezTo>
                      <a:pt x="139545" y="145551"/>
                      <a:pt x="193576" y="125710"/>
                      <a:pt x="279959" y="86703"/>
                    </a:cubicBezTo>
                    <a:cubicBezTo>
                      <a:pt x="366342" y="47696"/>
                      <a:pt x="465725" y="19814"/>
                      <a:pt x="518296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345FDB1F-349D-4FE5-8ACE-EDFA6E8DAF87}"/>
                  </a:ext>
                </a:extLst>
              </p:cNvPr>
              <p:cNvGrpSpPr/>
              <p:nvPr/>
            </p:nvGrpSpPr>
            <p:grpSpPr>
              <a:xfrm>
                <a:off x="1358433" y="2580767"/>
                <a:ext cx="228709" cy="228709"/>
                <a:chOff x="1534025" y="1257303"/>
                <a:chExt cx="304300" cy="304300"/>
              </a:xfrm>
            </p:grpSpPr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FA981F13-3B92-4DC0-8E55-CDBCDCD1E76F}"/>
                    </a:ext>
                  </a:extLst>
                </p:cNvPr>
                <p:cNvSpPr/>
                <p:nvPr/>
              </p:nvSpPr>
              <p:spPr>
                <a:xfrm>
                  <a:off x="1534025" y="1257303"/>
                  <a:ext cx="304300" cy="3043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D60AD7BB-A6E9-4825-9F03-C86BB3321602}"/>
                    </a:ext>
                  </a:extLst>
                </p:cNvPr>
                <p:cNvSpPr/>
                <p:nvPr/>
              </p:nvSpPr>
              <p:spPr>
                <a:xfrm>
                  <a:off x="1577530" y="1298999"/>
                  <a:ext cx="220775" cy="22077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71687557-294E-458F-ADC0-5503CBF01E2F}"/>
                    </a:ext>
                  </a:extLst>
                </p:cNvPr>
                <p:cNvSpPr/>
                <p:nvPr/>
              </p:nvSpPr>
              <p:spPr>
                <a:xfrm>
                  <a:off x="1679614" y="1339549"/>
                  <a:ext cx="69835" cy="6983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5" name="二等辺三角形 125">
                <a:extLst>
                  <a:ext uri="{FF2B5EF4-FFF2-40B4-BE49-F238E27FC236}">
                    <a16:creationId xmlns:a16="http://schemas.microsoft.com/office/drawing/2014/main" id="{90ED724E-E0EA-4A05-8C00-E31A9F566894}"/>
                  </a:ext>
                </a:extLst>
              </p:cNvPr>
              <p:cNvSpPr/>
              <p:nvPr/>
            </p:nvSpPr>
            <p:spPr>
              <a:xfrm rot="6420766">
                <a:off x="4166531" y="3345310"/>
                <a:ext cx="344698" cy="183882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54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06" name="二等辺三角形 125">
                <a:extLst>
                  <a:ext uri="{FF2B5EF4-FFF2-40B4-BE49-F238E27FC236}">
                    <a16:creationId xmlns:a16="http://schemas.microsoft.com/office/drawing/2014/main" id="{9A89A21D-CED6-4462-A584-09779D985E61}"/>
                  </a:ext>
                </a:extLst>
              </p:cNvPr>
              <p:cNvSpPr/>
              <p:nvPr/>
            </p:nvSpPr>
            <p:spPr>
              <a:xfrm rot="6420766">
                <a:off x="4007779" y="3421509"/>
                <a:ext cx="344698" cy="183882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54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07" name="二等辺三角形 125">
                <a:extLst>
                  <a:ext uri="{FF2B5EF4-FFF2-40B4-BE49-F238E27FC236}">
                    <a16:creationId xmlns:a16="http://schemas.microsoft.com/office/drawing/2014/main" id="{35B63AC0-85BC-445D-9183-83CF5D328493}"/>
                  </a:ext>
                </a:extLst>
              </p:cNvPr>
              <p:cNvSpPr/>
              <p:nvPr/>
            </p:nvSpPr>
            <p:spPr>
              <a:xfrm rot="6420766">
                <a:off x="3035379" y="3525715"/>
                <a:ext cx="312033" cy="110393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08" name="二等辺三角形 125">
                <a:extLst>
                  <a:ext uri="{FF2B5EF4-FFF2-40B4-BE49-F238E27FC236}">
                    <a16:creationId xmlns:a16="http://schemas.microsoft.com/office/drawing/2014/main" id="{94D49150-48AD-4C6F-B2C2-0959E67FDB3A}"/>
                  </a:ext>
                </a:extLst>
              </p:cNvPr>
              <p:cNvSpPr/>
              <p:nvPr/>
            </p:nvSpPr>
            <p:spPr>
              <a:xfrm rot="6420766">
                <a:off x="3189117" y="3472325"/>
                <a:ext cx="312033" cy="110393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09" name="二等辺三角形 125">
                <a:extLst>
                  <a:ext uri="{FF2B5EF4-FFF2-40B4-BE49-F238E27FC236}">
                    <a16:creationId xmlns:a16="http://schemas.microsoft.com/office/drawing/2014/main" id="{1F0AD262-E47C-4D55-AC02-D49537F3296E}"/>
                  </a:ext>
                </a:extLst>
              </p:cNvPr>
              <p:cNvSpPr/>
              <p:nvPr/>
            </p:nvSpPr>
            <p:spPr>
              <a:xfrm rot="6420766">
                <a:off x="3365450" y="3418934"/>
                <a:ext cx="312033" cy="110393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10" name="楕円 23">
                <a:extLst>
                  <a:ext uri="{FF2B5EF4-FFF2-40B4-BE49-F238E27FC236}">
                    <a16:creationId xmlns:a16="http://schemas.microsoft.com/office/drawing/2014/main" id="{9D184016-05A2-45E2-B44A-FBCDB4D19AB8}"/>
                  </a:ext>
                </a:extLst>
              </p:cNvPr>
              <p:cNvSpPr/>
              <p:nvPr/>
            </p:nvSpPr>
            <p:spPr>
              <a:xfrm rot="1137984">
                <a:off x="1960475" y="3332245"/>
                <a:ext cx="2135061" cy="927131"/>
              </a:xfrm>
              <a:custGeom>
                <a:avLst/>
                <a:gdLst>
                  <a:gd name="connsiteX0" fmla="*/ 0 w 1276350"/>
                  <a:gd name="connsiteY0" fmla="*/ 528639 h 1057277"/>
                  <a:gd name="connsiteX1" fmla="*/ 638175 w 1276350"/>
                  <a:gd name="connsiteY1" fmla="*/ 0 h 1057277"/>
                  <a:gd name="connsiteX2" fmla="*/ 1276350 w 1276350"/>
                  <a:gd name="connsiteY2" fmla="*/ 528639 h 1057277"/>
                  <a:gd name="connsiteX3" fmla="*/ 638175 w 1276350"/>
                  <a:gd name="connsiteY3" fmla="*/ 1057278 h 1057277"/>
                  <a:gd name="connsiteX4" fmla="*/ 0 w 1276350"/>
                  <a:gd name="connsiteY4" fmla="*/ 528639 h 1057277"/>
                  <a:gd name="connsiteX0" fmla="*/ 0 w 2552459"/>
                  <a:gd name="connsiteY0" fmla="*/ 535015 h 1098203"/>
                  <a:gd name="connsiteX1" fmla="*/ 638175 w 2552459"/>
                  <a:gd name="connsiteY1" fmla="*/ 6376 h 1098203"/>
                  <a:gd name="connsiteX2" fmla="*/ 2552459 w 2552459"/>
                  <a:gd name="connsiteY2" fmla="*/ 854820 h 1098203"/>
                  <a:gd name="connsiteX3" fmla="*/ 638175 w 2552459"/>
                  <a:gd name="connsiteY3" fmla="*/ 1063654 h 1098203"/>
                  <a:gd name="connsiteX4" fmla="*/ 0 w 2552459"/>
                  <a:gd name="connsiteY4" fmla="*/ 535015 h 1098203"/>
                  <a:gd name="connsiteX0" fmla="*/ 0 w 2528488"/>
                  <a:gd name="connsiteY0" fmla="*/ 529481 h 1059477"/>
                  <a:gd name="connsiteX1" fmla="*/ 638175 w 2528488"/>
                  <a:gd name="connsiteY1" fmla="*/ 842 h 1059477"/>
                  <a:gd name="connsiteX2" fmla="*/ 2528488 w 2528488"/>
                  <a:gd name="connsiteY2" fmla="*/ 633725 h 1059477"/>
                  <a:gd name="connsiteX3" fmla="*/ 638175 w 2528488"/>
                  <a:gd name="connsiteY3" fmla="*/ 1058120 h 1059477"/>
                  <a:gd name="connsiteX4" fmla="*/ 0 w 2528488"/>
                  <a:gd name="connsiteY4" fmla="*/ 529481 h 1059477"/>
                  <a:gd name="connsiteX0" fmla="*/ 0 w 2528638"/>
                  <a:gd name="connsiteY0" fmla="*/ 529481 h 1058794"/>
                  <a:gd name="connsiteX1" fmla="*/ 638175 w 2528638"/>
                  <a:gd name="connsiteY1" fmla="*/ 842 h 1058794"/>
                  <a:gd name="connsiteX2" fmla="*/ 2528488 w 2528638"/>
                  <a:gd name="connsiteY2" fmla="*/ 633725 h 1058794"/>
                  <a:gd name="connsiteX3" fmla="*/ 638175 w 2528638"/>
                  <a:gd name="connsiteY3" fmla="*/ 1058120 h 1058794"/>
                  <a:gd name="connsiteX4" fmla="*/ 0 w 2528638"/>
                  <a:gd name="connsiteY4" fmla="*/ 529481 h 1058794"/>
                  <a:gd name="connsiteX0" fmla="*/ 0 w 2659229"/>
                  <a:gd name="connsiteY0" fmla="*/ 532002 h 1064695"/>
                  <a:gd name="connsiteX1" fmla="*/ 638175 w 2659229"/>
                  <a:gd name="connsiteY1" fmla="*/ 3363 h 1064695"/>
                  <a:gd name="connsiteX2" fmla="*/ 2659089 w 2659229"/>
                  <a:gd name="connsiteY2" fmla="*/ 753775 h 1064695"/>
                  <a:gd name="connsiteX3" fmla="*/ 638175 w 2659229"/>
                  <a:gd name="connsiteY3" fmla="*/ 1060641 h 1064695"/>
                  <a:gd name="connsiteX4" fmla="*/ 0 w 2659229"/>
                  <a:gd name="connsiteY4" fmla="*/ 532002 h 1064695"/>
                  <a:gd name="connsiteX0" fmla="*/ 0 w 2783317"/>
                  <a:gd name="connsiteY0" fmla="*/ 531142 h 1062448"/>
                  <a:gd name="connsiteX1" fmla="*/ 638175 w 2783317"/>
                  <a:gd name="connsiteY1" fmla="*/ 2503 h 1062448"/>
                  <a:gd name="connsiteX2" fmla="*/ 2783186 w 2783317"/>
                  <a:gd name="connsiteY2" fmla="*/ 719229 h 1062448"/>
                  <a:gd name="connsiteX3" fmla="*/ 638175 w 2783317"/>
                  <a:gd name="connsiteY3" fmla="*/ 1059781 h 1062448"/>
                  <a:gd name="connsiteX4" fmla="*/ 0 w 2783317"/>
                  <a:gd name="connsiteY4" fmla="*/ 531142 h 1062448"/>
                  <a:gd name="connsiteX0" fmla="*/ 0 w 2813390"/>
                  <a:gd name="connsiteY0" fmla="*/ 529490 h 1062547"/>
                  <a:gd name="connsiteX1" fmla="*/ 668247 w 2813390"/>
                  <a:gd name="connsiteY1" fmla="*/ 2558 h 1062547"/>
                  <a:gd name="connsiteX2" fmla="*/ 2813258 w 2813390"/>
                  <a:gd name="connsiteY2" fmla="*/ 719284 h 1062547"/>
                  <a:gd name="connsiteX3" fmla="*/ 668247 w 2813390"/>
                  <a:gd name="connsiteY3" fmla="*/ 1059836 h 1062547"/>
                  <a:gd name="connsiteX4" fmla="*/ 0 w 2813390"/>
                  <a:gd name="connsiteY4" fmla="*/ 529490 h 1062547"/>
                  <a:gd name="connsiteX0" fmla="*/ 24723 w 2838110"/>
                  <a:gd name="connsiteY0" fmla="*/ 560081 h 1093138"/>
                  <a:gd name="connsiteX1" fmla="*/ 195987 w 2838110"/>
                  <a:gd name="connsiteY1" fmla="*/ 163994 h 1093138"/>
                  <a:gd name="connsiteX2" fmla="*/ 692970 w 2838110"/>
                  <a:gd name="connsiteY2" fmla="*/ 33149 h 1093138"/>
                  <a:gd name="connsiteX3" fmla="*/ 2837981 w 2838110"/>
                  <a:gd name="connsiteY3" fmla="*/ 749875 h 1093138"/>
                  <a:gd name="connsiteX4" fmla="*/ 692970 w 2838110"/>
                  <a:gd name="connsiteY4" fmla="*/ 1090427 h 1093138"/>
                  <a:gd name="connsiteX5" fmla="*/ 24723 w 2838110"/>
                  <a:gd name="connsiteY5" fmla="*/ 560081 h 1093138"/>
                  <a:gd name="connsiteX0" fmla="*/ 24723 w 2838110"/>
                  <a:gd name="connsiteY0" fmla="*/ 560081 h 1100096"/>
                  <a:gd name="connsiteX1" fmla="*/ 195987 w 2838110"/>
                  <a:gd name="connsiteY1" fmla="*/ 163994 h 1100096"/>
                  <a:gd name="connsiteX2" fmla="*/ 692970 w 2838110"/>
                  <a:gd name="connsiteY2" fmla="*/ 33149 h 1100096"/>
                  <a:gd name="connsiteX3" fmla="*/ 2837981 w 2838110"/>
                  <a:gd name="connsiteY3" fmla="*/ 749875 h 1100096"/>
                  <a:gd name="connsiteX4" fmla="*/ 692970 w 2838110"/>
                  <a:gd name="connsiteY4" fmla="*/ 1090427 h 1100096"/>
                  <a:gd name="connsiteX5" fmla="*/ 236384 w 2838110"/>
                  <a:gd name="connsiteY5" fmla="*/ 967276 h 1100096"/>
                  <a:gd name="connsiteX6" fmla="*/ 24723 w 2838110"/>
                  <a:gd name="connsiteY6" fmla="*/ 560081 h 1100096"/>
                  <a:gd name="connsiteX0" fmla="*/ 15270 w 2961882"/>
                  <a:gd name="connsiteY0" fmla="*/ 541962 h 1100096"/>
                  <a:gd name="connsiteX1" fmla="*/ 319759 w 2961882"/>
                  <a:gd name="connsiteY1" fmla="*/ 163994 h 1100096"/>
                  <a:gd name="connsiteX2" fmla="*/ 816742 w 2961882"/>
                  <a:gd name="connsiteY2" fmla="*/ 33149 h 1100096"/>
                  <a:gd name="connsiteX3" fmla="*/ 2961753 w 2961882"/>
                  <a:gd name="connsiteY3" fmla="*/ 749875 h 1100096"/>
                  <a:gd name="connsiteX4" fmla="*/ 816742 w 2961882"/>
                  <a:gd name="connsiteY4" fmla="*/ 1090427 h 1100096"/>
                  <a:gd name="connsiteX5" fmla="*/ 360156 w 2961882"/>
                  <a:gd name="connsiteY5" fmla="*/ 967276 h 1100096"/>
                  <a:gd name="connsiteX6" fmla="*/ 15270 w 2961882"/>
                  <a:gd name="connsiteY6" fmla="*/ 541962 h 1100096"/>
                  <a:gd name="connsiteX0" fmla="*/ 15270 w 2961882"/>
                  <a:gd name="connsiteY0" fmla="*/ 541962 h 1100096"/>
                  <a:gd name="connsiteX1" fmla="*/ 319759 w 2961882"/>
                  <a:gd name="connsiteY1" fmla="*/ 163994 h 1100096"/>
                  <a:gd name="connsiteX2" fmla="*/ 816742 w 2961882"/>
                  <a:gd name="connsiteY2" fmla="*/ 33149 h 1100096"/>
                  <a:gd name="connsiteX3" fmla="*/ 2961753 w 2961882"/>
                  <a:gd name="connsiteY3" fmla="*/ 749875 h 1100096"/>
                  <a:gd name="connsiteX4" fmla="*/ 816742 w 2961882"/>
                  <a:gd name="connsiteY4" fmla="*/ 1090427 h 1100096"/>
                  <a:gd name="connsiteX5" fmla="*/ 360156 w 2961882"/>
                  <a:gd name="connsiteY5" fmla="*/ 967276 h 1100096"/>
                  <a:gd name="connsiteX6" fmla="*/ 106710 w 2961882"/>
                  <a:gd name="connsiteY6" fmla="*/ 633402 h 1100096"/>
                  <a:gd name="connsiteX0" fmla="*/ 231585 w 2873708"/>
                  <a:gd name="connsiteY0" fmla="*/ 163994 h 1100096"/>
                  <a:gd name="connsiteX1" fmla="*/ 728568 w 2873708"/>
                  <a:gd name="connsiteY1" fmla="*/ 33149 h 1100096"/>
                  <a:gd name="connsiteX2" fmla="*/ 2873579 w 2873708"/>
                  <a:gd name="connsiteY2" fmla="*/ 749875 h 1100096"/>
                  <a:gd name="connsiteX3" fmla="*/ 728568 w 2873708"/>
                  <a:gd name="connsiteY3" fmla="*/ 1090427 h 1100096"/>
                  <a:gd name="connsiteX4" fmla="*/ 271982 w 2873708"/>
                  <a:gd name="connsiteY4" fmla="*/ 967276 h 1100096"/>
                  <a:gd name="connsiteX5" fmla="*/ 18536 w 2873708"/>
                  <a:gd name="connsiteY5" fmla="*/ 633402 h 1100096"/>
                  <a:gd name="connsiteX0" fmla="*/ 0 w 2642123"/>
                  <a:gd name="connsiteY0" fmla="*/ 163994 h 1100096"/>
                  <a:gd name="connsiteX1" fmla="*/ 496983 w 2642123"/>
                  <a:gd name="connsiteY1" fmla="*/ 33149 h 1100096"/>
                  <a:gd name="connsiteX2" fmla="*/ 2641994 w 2642123"/>
                  <a:gd name="connsiteY2" fmla="*/ 749875 h 1100096"/>
                  <a:gd name="connsiteX3" fmla="*/ 496983 w 2642123"/>
                  <a:gd name="connsiteY3" fmla="*/ 1090427 h 1100096"/>
                  <a:gd name="connsiteX4" fmla="*/ 40397 w 2642123"/>
                  <a:gd name="connsiteY4" fmla="*/ 967276 h 1100096"/>
                  <a:gd name="connsiteX0" fmla="*/ 0 w 2642123"/>
                  <a:gd name="connsiteY0" fmla="*/ 163994 h 1091770"/>
                  <a:gd name="connsiteX1" fmla="*/ 496983 w 2642123"/>
                  <a:gd name="connsiteY1" fmla="*/ 33149 h 1091770"/>
                  <a:gd name="connsiteX2" fmla="*/ 2641994 w 2642123"/>
                  <a:gd name="connsiteY2" fmla="*/ 749875 h 1091770"/>
                  <a:gd name="connsiteX3" fmla="*/ 496983 w 2642123"/>
                  <a:gd name="connsiteY3" fmla="*/ 1090427 h 1091770"/>
                  <a:gd name="connsiteX4" fmla="*/ 40397 w 2642123"/>
                  <a:gd name="connsiteY4" fmla="*/ 967276 h 1091770"/>
                  <a:gd name="connsiteX0" fmla="*/ 0 w 2641995"/>
                  <a:gd name="connsiteY0" fmla="*/ 163994 h 1183139"/>
                  <a:gd name="connsiteX1" fmla="*/ 496983 w 2641995"/>
                  <a:gd name="connsiteY1" fmla="*/ 33149 h 1183139"/>
                  <a:gd name="connsiteX2" fmla="*/ 2641994 w 2641995"/>
                  <a:gd name="connsiteY2" fmla="*/ 749875 h 1183139"/>
                  <a:gd name="connsiteX3" fmla="*/ 487268 w 2641995"/>
                  <a:gd name="connsiteY3" fmla="*/ 1181891 h 1183139"/>
                  <a:gd name="connsiteX4" fmla="*/ 40397 w 2641995"/>
                  <a:gd name="connsiteY4" fmla="*/ 967276 h 1183139"/>
                  <a:gd name="connsiteX0" fmla="*/ 0 w 2641995"/>
                  <a:gd name="connsiteY0" fmla="*/ 163994 h 1185684"/>
                  <a:gd name="connsiteX1" fmla="*/ 496983 w 2641995"/>
                  <a:gd name="connsiteY1" fmla="*/ 33149 h 1185684"/>
                  <a:gd name="connsiteX2" fmla="*/ 2641994 w 2641995"/>
                  <a:gd name="connsiteY2" fmla="*/ 749875 h 1185684"/>
                  <a:gd name="connsiteX3" fmla="*/ 487268 w 2641995"/>
                  <a:gd name="connsiteY3" fmla="*/ 1181891 h 1185684"/>
                  <a:gd name="connsiteX4" fmla="*/ 40397 w 2641995"/>
                  <a:gd name="connsiteY4" fmla="*/ 967276 h 1185684"/>
                  <a:gd name="connsiteX0" fmla="*/ 0 w 2681848"/>
                  <a:gd name="connsiteY0" fmla="*/ 287847 h 1165479"/>
                  <a:gd name="connsiteX1" fmla="*/ 536836 w 2681848"/>
                  <a:gd name="connsiteY1" fmla="*/ 12944 h 1165479"/>
                  <a:gd name="connsiteX2" fmla="*/ 2681847 w 2681848"/>
                  <a:gd name="connsiteY2" fmla="*/ 729670 h 1165479"/>
                  <a:gd name="connsiteX3" fmla="*/ 527121 w 2681848"/>
                  <a:gd name="connsiteY3" fmla="*/ 1161686 h 1165479"/>
                  <a:gd name="connsiteX4" fmla="*/ 80250 w 2681848"/>
                  <a:gd name="connsiteY4" fmla="*/ 947071 h 1165479"/>
                  <a:gd name="connsiteX0" fmla="*/ 0 w 2681848"/>
                  <a:gd name="connsiteY0" fmla="*/ 292619 h 1170251"/>
                  <a:gd name="connsiteX1" fmla="*/ 536836 w 2681848"/>
                  <a:gd name="connsiteY1" fmla="*/ 17716 h 1170251"/>
                  <a:gd name="connsiteX2" fmla="*/ 2681847 w 2681848"/>
                  <a:gd name="connsiteY2" fmla="*/ 734442 h 1170251"/>
                  <a:gd name="connsiteX3" fmla="*/ 527121 w 2681848"/>
                  <a:gd name="connsiteY3" fmla="*/ 1166458 h 1170251"/>
                  <a:gd name="connsiteX4" fmla="*/ 80250 w 2681848"/>
                  <a:gd name="connsiteY4" fmla="*/ 951843 h 1170251"/>
                  <a:gd name="connsiteX0" fmla="*/ 0 w 2683158"/>
                  <a:gd name="connsiteY0" fmla="*/ 257899 h 1135458"/>
                  <a:gd name="connsiteX1" fmla="*/ 833357 w 2683158"/>
                  <a:gd name="connsiteY1" fmla="*/ 20941 h 1135458"/>
                  <a:gd name="connsiteX2" fmla="*/ 2681847 w 2683158"/>
                  <a:gd name="connsiteY2" fmla="*/ 699722 h 1135458"/>
                  <a:gd name="connsiteX3" fmla="*/ 527121 w 2683158"/>
                  <a:gd name="connsiteY3" fmla="*/ 1131738 h 1135458"/>
                  <a:gd name="connsiteX4" fmla="*/ 80250 w 2683158"/>
                  <a:gd name="connsiteY4" fmla="*/ 917123 h 1135458"/>
                  <a:gd name="connsiteX0" fmla="*/ 0 w 2682721"/>
                  <a:gd name="connsiteY0" fmla="*/ 257899 h 1183562"/>
                  <a:gd name="connsiteX1" fmla="*/ 833357 w 2682721"/>
                  <a:gd name="connsiteY1" fmla="*/ 20941 h 1183562"/>
                  <a:gd name="connsiteX2" fmla="*/ 2681847 w 2682721"/>
                  <a:gd name="connsiteY2" fmla="*/ 699722 h 1183562"/>
                  <a:gd name="connsiteX3" fmla="*/ 584707 w 2682721"/>
                  <a:gd name="connsiteY3" fmla="*/ 1180259 h 1183562"/>
                  <a:gd name="connsiteX4" fmla="*/ 80250 w 2682721"/>
                  <a:gd name="connsiteY4" fmla="*/ 917123 h 1183562"/>
                  <a:gd name="connsiteX0" fmla="*/ 0 w 2682721"/>
                  <a:gd name="connsiteY0" fmla="*/ 257899 h 1186048"/>
                  <a:gd name="connsiteX1" fmla="*/ 833357 w 2682721"/>
                  <a:gd name="connsiteY1" fmla="*/ 20941 h 1186048"/>
                  <a:gd name="connsiteX2" fmla="*/ 2681847 w 2682721"/>
                  <a:gd name="connsiteY2" fmla="*/ 699722 h 1186048"/>
                  <a:gd name="connsiteX3" fmla="*/ 584707 w 2682721"/>
                  <a:gd name="connsiteY3" fmla="*/ 1180259 h 1186048"/>
                  <a:gd name="connsiteX4" fmla="*/ 80250 w 2682721"/>
                  <a:gd name="connsiteY4" fmla="*/ 917123 h 1186048"/>
                  <a:gd name="connsiteX0" fmla="*/ 0 w 2685408"/>
                  <a:gd name="connsiteY0" fmla="*/ 216286 h 1144322"/>
                  <a:gd name="connsiteX1" fmla="*/ 1058440 w 2685408"/>
                  <a:gd name="connsiteY1" fmla="*/ 26795 h 1144322"/>
                  <a:gd name="connsiteX2" fmla="*/ 2681847 w 2685408"/>
                  <a:gd name="connsiteY2" fmla="*/ 658109 h 1144322"/>
                  <a:gd name="connsiteX3" fmla="*/ 584707 w 2685408"/>
                  <a:gd name="connsiteY3" fmla="*/ 1138646 h 1144322"/>
                  <a:gd name="connsiteX4" fmla="*/ 80250 w 2685408"/>
                  <a:gd name="connsiteY4" fmla="*/ 875510 h 1144322"/>
                  <a:gd name="connsiteX0" fmla="*/ 0 w 2683094"/>
                  <a:gd name="connsiteY0" fmla="*/ 255595 h 1183738"/>
                  <a:gd name="connsiteX1" fmla="*/ 878465 w 2683094"/>
                  <a:gd name="connsiteY1" fmla="*/ 21196 h 1183738"/>
                  <a:gd name="connsiteX2" fmla="*/ 2681847 w 2683094"/>
                  <a:gd name="connsiteY2" fmla="*/ 697418 h 1183738"/>
                  <a:gd name="connsiteX3" fmla="*/ 584707 w 2683094"/>
                  <a:gd name="connsiteY3" fmla="*/ 1177955 h 1183738"/>
                  <a:gd name="connsiteX4" fmla="*/ 80250 w 2683094"/>
                  <a:gd name="connsiteY4" fmla="*/ 914819 h 1183738"/>
                  <a:gd name="connsiteX0" fmla="*/ 0 w 2577554"/>
                  <a:gd name="connsiteY0" fmla="*/ 242737 h 1178151"/>
                  <a:gd name="connsiteX1" fmla="*/ 878465 w 2577554"/>
                  <a:gd name="connsiteY1" fmla="*/ 8338 h 1178151"/>
                  <a:gd name="connsiteX2" fmla="*/ 2576225 w 2577554"/>
                  <a:gd name="connsiteY2" fmla="*/ 468645 h 1178151"/>
                  <a:gd name="connsiteX3" fmla="*/ 584707 w 2577554"/>
                  <a:gd name="connsiteY3" fmla="*/ 1165097 h 1178151"/>
                  <a:gd name="connsiteX4" fmla="*/ 80250 w 2577554"/>
                  <a:gd name="connsiteY4" fmla="*/ 901961 h 1178151"/>
                  <a:gd name="connsiteX0" fmla="*/ 0 w 2576235"/>
                  <a:gd name="connsiteY0" fmla="*/ 242737 h 1178150"/>
                  <a:gd name="connsiteX1" fmla="*/ 878465 w 2576235"/>
                  <a:gd name="connsiteY1" fmla="*/ 8338 h 1178150"/>
                  <a:gd name="connsiteX2" fmla="*/ 2576225 w 2576235"/>
                  <a:gd name="connsiteY2" fmla="*/ 468645 h 1178150"/>
                  <a:gd name="connsiteX3" fmla="*/ 584707 w 2576235"/>
                  <a:gd name="connsiteY3" fmla="*/ 1165097 h 1178150"/>
                  <a:gd name="connsiteX4" fmla="*/ 80250 w 2576235"/>
                  <a:gd name="connsiteY4" fmla="*/ 901961 h 1178150"/>
                  <a:gd name="connsiteX0" fmla="*/ 0 w 2576235"/>
                  <a:gd name="connsiteY0" fmla="*/ 242737 h 1180862"/>
                  <a:gd name="connsiteX1" fmla="*/ 878465 w 2576235"/>
                  <a:gd name="connsiteY1" fmla="*/ 8338 h 1180862"/>
                  <a:gd name="connsiteX2" fmla="*/ 2576225 w 2576235"/>
                  <a:gd name="connsiteY2" fmla="*/ 468645 h 1180862"/>
                  <a:gd name="connsiteX3" fmla="*/ 584707 w 2576235"/>
                  <a:gd name="connsiteY3" fmla="*/ 1165097 h 1180862"/>
                  <a:gd name="connsiteX4" fmla="*/ 80250 w 2576235"/>
                  <a:gd name="connsiteY4" fmla="*/ 901961 h 1180862"/>
                  <a:gd name="connsiteX0" fmla="*/ 38604 w 2614839"/>
                  <a:gd name="connsiteY0" fmla="*/ 242737 h 1174104"/>
                  <a:gd name="connsiteX1" fmla="*/ 917069 w 2614839"/>
                  <a:gd name="connsiteY1" fmla="*/ 8338 h 1174104"/>
                  <a:gd name="connsiteX2" fmla="*/ 2614829 w 2614839"/>
                  <a:gd name="connsiteY2" fmla="*/ 468645 h 1174104"/>
                  <a:gd name="connsiteX3" fmla="*/ 623311 w 2614839"/>
                  <a:gd name="connsiteY3" fmla="*/ 1165097 h 1174104"/>
                  <a:gd name="connsiteX4" fmla="*/ 0 w 2614839"/>
                  <a:gd name="connsiteY4" fmla="*/ 827908 h 1174104"/>
                  <a:gd name="connsiteX0" fmla="*/ 38604 w 2614839"/>
                  <a:gd name="connsiteY0" fmla="*/ 242737 h 1166154"/>
                  <a:gd name="connsiteX1" fmla="*/ 917069 w 2614839"/>
                  <a:gd name="connsiteY1" fmla="*/ 8338 h 1166154"/>
                  <a:gd name="connsiteX2" fmla="*/ 2614829 w 2614839"/>
                  <a:gd name="connsiteY2" fmla="*/ 468645 h 1166154"/>
                  <a:gd name="connsiteX3" fmla="*/ 623311 w 2614839"/>
                  <a:gd name="connsiteY3" fmla="*/ 1165097 h 1166154"/>
                  <a:gd name="connsiteX4" fmla="*/ 0 w 2614839"/>
                  <a:gd name="connsiteY4" fmla="*/ 827908 h 1166154"/>
                  <a:gd name="connsiteX0" fmla="*/ 38604 w 2751152"/>
                  <a:gd name="connsiteY0" fmla="*/ 238555 h 1173567"/>
                  <a:gd name="connsiteX1" fmla="*/ 917069 w 2751152"/>
                  <a:gd name="connsiteY1" fmla="*/ 4156 h 1173567"/>
                  <a:gd name="connsiteX2" fmla="*/ 2751142 w 2751152"/>
                  <a:gd name="connsiteY2" fmla="*/ 381023 h 1173567"/>
                  <a:gd name="connsiteX3" fmla="*/ 623311 w 2751152"/>
                  <a:gd name="connsiteY3" fmla="*/ 1160915 h 1173567"/>
                  <a:gd name="connsiteX4" fmla="*/ 0 w 2751152"/>
                  <a:gd name="connsiteY4" fmla="*/ 823726 h 1173567"/>
                  <a:gd name="connsiteX0" fmla="*/ 38604 w 2751151"/>
                  <a:gd name="connsiteY0" fmla="*/ 238555 h 1160934"/>
                  <a:gd name="connsiteX1" fmla="*/ 917069 w 2751151"/>
                  <a:gd name="connsiteY1" fmla="*/ 4156 h 1160934"/>
                  <a:gd name="connsiteX2" fmla="*/ 2751142 w 2751151"/>
                  <a:gd name="connsiteY2" fmla="*/ 381023 h 1160934"/>
                  <a:gd name="connsiteX3" fmla="*/ 623311 w 2751151"/>
                  <a:gd name="connsiteY3" fmla="*/ 1160915 h 1160934"/>
                  <a:gd name="connsiteX4" fmla="*/ 0 w 2751151"/>
                  <a:gd name="connsiteY4" fmla="*/ 823726 h 116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151" h="1160934">
                    <a:moveTo>
                      <a:pt x="38604" y="238555"/>
                    </a:moveTo>
                    <a:cubicBezTo>
                      <a:pt x="144659" y="58415"/>
                      <a:pt x="464979" y="-19589"/>
                      <a:pt x="917069" y="4156"/>
                    </a:cubicBezTo>
                    <a:cubicBezTo>
                      <a:pt x="1369159" y="27901"/>
                      <a:pt x="2746395" y="215645"/>
                      <a:pt x="2751142" y="381023"/>
                    </a:cubicBezTo>
                    <a:cubicBezTo>
                      <a:pt x="2755889" y="546401"/>
                      <a:pt x="1009587" y="1158654"/>
                      <a:pt x="623311" y="1160915"/>
                    </a:cubicBezTo>
                    <a:cubicBezTo>
                      <a:pt x="237035" y="1163176"/>
                      <a:pt x="57937" y="967878"/>
                      <a:pt x="0" y="823726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二等辺三角形 125">
                <a:extLst>
                  <a:ext uri="{FF2B5EF4-FFF2-40B4-BE49-F238E27FC236}">
                    <a16:creationId xmlns:a16="http://schemas.microsoft.com/office/drawing/2014/main" id="{49C19C28-9E03-4E52-B6E7-37150612DA53}"/>
                  </a:ext>
                </a:extLst>
              </p:cNvPr>
              <p:cNvSpPr/>
              <p:nvPr/>
            </p:nvSpPr>
            <p:spPr>
              <a:xfrm rot="6300000">
                <a:off x="3079599" y="3368348"/>
                <a:ext cx="189338" cy="56430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12" name="二等辺三角形 125">
                <a:extLst>
                  <a:ext uri="{FF2B5EF4-FFF2-40B4-BE49-F238E27FC236}">
                    <a16:creationId xmlns:a16="http://schemas.microsoft.com/office/drawing/2014/main" id="{8D7B4F9E-4AE9-4E79-AAF4-C209C215543E}"/>
                  </a:ext>
                </a:extLst>
              </p:cNvPr>
              <p:cNvSpPr/>
              <p:nvPr/>
            </p:nvSpPr>
            <p:spPr>
              <a:xfrm rot="6300000">
                <a:off x="3112997" y="3428773"/>
                <a:ext cx="189338" cy="693567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13" name="二等辺三角形 125">
                <a:extLst>
                  <a:ext uri="{FF2B5EF4-FFF2-40B4-BE49-F238E27FC236}">
                    <a16:creationId xmlns:a16="http://schemas.microsoft.com/office/drawing/2014/main" id="{5355C7F3-CB9D-4BEE-AED9-36297EFE34A9}"/>
                  </a:ext>
                </a:extLst>
              </p:cNvPr>
              <p:cNvSpPr/>
              <p:nvPr/>
            </p:nvSpPr>
            <p:spPr>
              <a:xfrm rot="6300000">
                <a:off x="3118714" y="3510443"/>
                <a:ext cx="189338" cy="765502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14" name="二等辺三角形 125">
                <a:extLst>
                  <a:ext uri="{FF2B5EF4-FFF2-40B4-BE49-F238E27FC236}">
                    <a16:creationId xmlns:a16="http://schemas.microsoft.com/office/drawing/2014/main" id="{58252425-6796-4F48-B7F8-4AAF8B7DC262}"/>
                  </a:ext>
                </a:extLst>
              </p:cNvPr>
              <p:cNvSpPr/>
              <p:nvPr/>
            </p:nvSpPr>
            <p:spPr>
              <a:xfrm rot="6300000">
                <a:off x="3054947" y="3645431"/>
                <a:ext cx="189338" cy="693566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15" name="二等辺三角形 125">
                <a:extLst>
                  <a:ext uri="{FF2B5EF4-FFF2-40B4-BE49-F238E27FC236}">
                    <a16:creationId xmlns:a16="http://schemas.microsoft.com/office/drawing/2014/main" id="{D7FC6F1D-3863-409E-9F98-337E34BCC56B}"/>
                  </a:ext>
                </a:extLst>
              </p:cNvPr>
              <p:cNvSpPr/>
              <p:nvPr/>
            </p:nvSpPr>
            <p:spPr>
              <a:xfrm rot="6300000">
                <a:off x="2963492" y="3801666"/>
                <a:ext cx="189338" cy="564300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16" name="二等辺三角形 125">
                <a:extLst>
                  <a:ext uri="{FF2B5EF4-FFF2-40B4-BE49-F238E27FC236}">
                    <a16:creationId xmlns:a16="http://schemas.microsoft.com/office/drawing/2014/main" id="{1081CA56-C288-4185-9047-22B282B53B10}"/>
                  </a:ext>
                </a:extLst>
              </p:cNvPr>
              <p:cNvSpPr/>
              <p:nvPr/>
            </p:nvSpPr>
            <p:spPr>
              <a:xfrm rot="6300000">
                <a:off x="2933281" y="3408683"/>
                <a:ext cx="189338" cy="405219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17" name="二等辺三角形 125">
                <a:extLst>
                  <a:ext uri="{FF2B5EF4-FFF2-40B4-BE49-F238E27FC236}">
                    <a16:creationId xmlns:a16="http://schemas.microsoft.com/office/drawing/2014/main" id="{18D82938-E7C6-4A66-AF3E-4CF34E773374}"/>
                  </a:ext>
                </a:extLst>
              </p:cNvPr>
              <p:cNvSpPr/>
              <p:nvPr/>
            </p:nvSpPr>
            <p:spPr>
              <a:xfrm rot="6300000">
                <a:off x="2949081" y="3482614"/>
                <a:ext cx="189338" cy="498045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18" name="二等辺三角形 125">
                <a:extLst>
                  <a:ext uri="{FF2B5EF4-FFF2-40B4-BE49-F238E27FC236}">
                    <a16:creationId xmlns:a16="http://schemas.microsoft.com/office/drawing/2014/main" id="{71C7E3C5-1D6B-4FF7-871E-BB576E724D36}"/>
                  </a:ext>
                </a:extLst>
              </p:cNvPr>
              <p:cNvSpPr/>
              <p:nvPr/>
            </p:nvSpPr>
            <p:spPr>
              <a:xfrm rot="6300000">
                <a:off x="2945003" y="3571799"/>
                <a:ext cx="189338" cy="549701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19" name="二等辺三角形 125">
                <a:extLst>
                  <a:ext uri="{FF2B5EF4-FFF2-40B4-BE49-F238E27FC236}">
                    <a16:creationId xmlns:a16="http://schemas.microsoft.com/office/drawing/2014/main" id="{28C88980-2F78-4BC0-A389-4E714907DBFF}"/>
                  </a:ext>
                </a:extLst>
              </p:cNvPr>
              <p:cNvSpPr/>
              <p:nvPr/>
            </p:nvSpPr>
            <p:spPr>
              <a:xfrm rot="6300000">
                <a:off x="2891030" y="3699271"/>
                <a:ext cx="189338" cy="49804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20" name="二等辺三角形 125">
                <a:extLst>
                  <a:ext uri="{FF2B5EF4-FFF2-40B4-BE49-F238E27FC236}">
                    <a16:creationId xmlns:a16="http://schemas.microsoft.com/office/drawing/2014/main" id="{2FAA3C0E-03D9-454A-9A12-7E01A9014462}"/>
                  </a:ext>
                </a:extLst>
              </p:cNvPr>
              <p:cNvSpPr/>
              <p:nvPr/>
            </p:nvSpPr>
            <p:spPr>
              <a:xfrm rot="6300000">
                <a:off x="2817173" y="3842001"/>
                <a:ext cx="189338" cy="405219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  <a:gd name="connsiteX0" fmla="*/ 9 w 457223"/>
                  <a:gd name="connsiteY0" fmla="*/ 1258570 h 1533194"/>
                  <a:gd name="connsiteX1" fmla="*/ 228609 w 457223"/>
                  <a:gd name="connsiteY1" fmla="*/ 0 h 1533194"/>
                  <a:gd name="connsiteX2" fmla="*/ 457209 w 457223"/>
                  <a:gd name="connsiteY2" fmla="*/ 1258570 h 1533194"/>
                  <a:gd name="connsiteX3" fmla="*/ 220510 w 457223"/>
                  <a:gd name="connsiteY3" fmla="*/ 1533194 h 1533194"/>
                  <a:gd name="connsiteX4" fmla="*/ 9 w 457223"/>
                  <a:gd name="connsiteY4" fmla="*/ 1258570 h 1533194"/>
                  <a:gd name="connsiteX0" fmla="*/ 220510 w 457223"/>
                  <a:gd name="connsiteY0" fmla="*/ 1533194 h 1640391"/>
                  <a:gd name="connsiteX1" fmla="*/ 9 w 457223"/>
                  <a:gd name="connsiteY1" fmla="*/ 1258570 h 1640391"/>
                  <a:gd name="connsiteX2" fmla="*/ 228609 w 457223"/>
                  <a:gd name="connsiteY2" fmla="*/ 0 h 1640391"/>
                  <a:gd name="connsiteX3" fmla="*/ 457209 w 457223"/>
                  <a:gd name="connsiteY3" fmla="*/ 1258570 h 1640391"/>
                  <a:gd name="connsiteX4" fmla="*/ 357278 w 457223"/>
                  <a:gd name="connsiteY4" fmla="*/ 1640391 h 1640391"/>
                  <a:gd name="connsiteX0" fmla="*/ 220510 w 457223"/>
                  <a:gd name="connsiteY0" fmla="*/ 1533194 h 1533194"/>
                  <a:gd name="connsiteX1" fmla="*/ 9 w 457223"/>
                  <a:gd name="connsiteY1" fmla="*/ 1258570 h 1533194"/>
                  <a:gd name="connsiteX2" fmla="*/ 228609 w 457223"/>
                  <a:gd name="connsiteY2" fmla="*/ 0 h 1533194"/>
                  <a:gd name="connsiteX3" fmla="*/ 457209 w 457223"/>
                  <a:gd name="connsiteY3" fmla="*/ 1258570 h 1533194"/>
                  <a:gd name="connsiteX0" fmla="*/ 0 w 457214"/>
                  <a:gd name="connsiteY0" fmla="*/ 1258570 h 1258570"/>
                  <a:gd name="connsiteX1" fmla="*/ 228600 w 457214"/>
                  <a:gd name="connsiteY1" fmla="*/ 0 h 1258570"/>
                  <a:gd name="connsiteX2" fmla="*/ 457200 w 457214"/>
                  <a:gd name="connsiteY2" fmla="*/ 125857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7214" h="1258570">
                    <a:moveTo>
                      <a:pt x="0" y="1258570"/>
                    </a:moveTo>
                    <a:cubicBezTo>
                      <a:pt x="1350" y="1003038"/>
                      <a:pt x="88900" y="-423"/>
                      <a:pt x="228600" y="0"/>
                    </a:cubicBezTo>
                    <a:cubicBezTo>
                      <a:pt x="368300" y="423"/>
                      <a:pt x="458550" y="1003038"/>
                      <a:pt x="457200" y="1258570"/>
                    </a:cubicBezTo>
                  </a:path>
                </a:pathLst>
              </a:custGeom>
              <a:gradFill flip="none" rotWithShape="1">
                <a:gsLst>
                  <a:gs pos="80000">
                    <a:schemeClr val="tx1"/>
                  </a:gs>
                  <a:gs pos="60000">
                    <a:schemeClr val="accent2">
                      <a:lumMod val="5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293B3CAC-177A-4E6A-B681-DED0A422F7B5}"/>
                  </a:ext>
                </a:extLst>
              </p:cNvPr>
              <p:cNvGrpSpPr/>
              <p:nvPr/>
            </p:nvGrpSpPr>
            <p:grpSpPr>
              <a:xfrm>
                <a:off x="2267729" y="3183170"/>
                <a:ext cx="549993" cy="459578"/>
                <a:chOff x="2267729" y="3183170"/>
                <a:chExt cx="549993" cy="459578"/>
              </a:xfrm>
            </p:grpSpPr>
            <p:sp>
              <p:nvSpPr>
                <p:cNvPr id="349" name="二等辺三角形 125">
                  <a:extLst>
                    <a:ext uri="{FF2B5EF4-FFF2-40B4-BE49-F238E27FC236}">
                      <a16:creationId xmlns:a16="http://schemas.microsoft.com/office/drawing/2014/main" id="{8A007587-D840-43E5-B883-720D62353763}"/>
                    </a:ext>
                  </a:extLst>
                </p:cNvPr>
                <p:cNvSpPr/>
                <p:nvPr/>
              </p:nvSpPr>
              <p:spPr>
                <a:xfrm rot="6114555">
                  <a:off x="2333858" y="3354681"/>
                  <a:ext cx="64987" cy="114467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80000">
                      <a:schemeClr val="tx1"/>
                    </a:gs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50" name="二等辺三角形 125">
                  <a:extLst>
                    <a:ext uri="{FF2B5EF4-FFF2-40B4-BE49-F238E27FC236}">
                      <a16:creationId xmlns:a16="http://schemas.microsoft.com/office/drawing/2014/main" id="{6BE05262-61E9-4B46-BE91-643A86513375}"/>
                    </a:ext>
                  </a:extLst>
                </p:cNvPr>
                <p:cNvSpPr/>
                <p:nvPr/>
              </p:nvSpPr>
              <p:spPr>
                <a:xfrm rot="6114555">
                  <a:off x="2313165" y="3452807"/>
                  <a:ext cx="64987" cy="114467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80000">
                      <a:schemeClr val="tx1"/>
                    </a:gs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51" name="二等辺三角形 125">
                  <a:extLst>
                    <a:ext uri="{FF2B5EF4-FFF2-40B4-BE49-F238E27FC236}">
                      <a16:creationId xmlns:a16="http://schemas.microsoft.com/office/drawing/2014/main" id="{F6ACD06A-CA9F-438C-939A-079BD193FCC6}"/>
                    </a:ext>
                  </a:extLst>
                </p:cNvPr>
                <p:cNvSpPr/>
                <p:nvPr/>
              </p:nvSpPr>
              <p:spPr>
                <a:xfrm rot="6114555">
                  <a:off x="2375253" y="3158430"/>
                  <a:ext cx="64987" cy="114467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80000">
                      <a:schemeClr val="tx1"/>
                    </a:gs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52" name="二等辺三角形 125">
                  <a:extLst>
                    <a:ext uri="{FF2B5EF4-FFF2-40B4-BE49-F238E27FC236}">
                      <a16:creationId xmlns:a16="http://schemas.microsoft.com/office/drawing/2014/main" id="{58C11736-196C-4681-9AC5-FB2C31E4301D}"/>
                    </a:ext>
                  </a:extLst>
                </p:cNvPr>
                <p:cNvSpPr/>
                <p:nvPr/>
              </p:nvSpPr>
              <p:spPr>
                <a:xfrm rot="6114555">
                  <a:off x="2354558" y="3256556"/>
                  <a:ext cx="64987" cy="114467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80000">
                      <a:schemeClr val="tx1"/>
                    </a:gs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53" name="二等辺三角形 125">
                  <a:extLst>
                    <a:ext uri="{FF2B5EF4-FFF2-40B4-BE49-F238E27FC236}">
                      <a16:creationId xmlns:a16="http://schemas.microsoft.com/office/drawing/2014/main" id="{3C180C4F-B59A-484C-B9EA-2F95C527F54F}"/>
                    </a:ext>
                  </a:extLst>
                </p:cNvPr>
                <p:cNvSpPr/>
                <p:nvPr/>
              </p:nvSpPr>
              <p:spPr>
                <a:xfrm rot="6114555">
                  <a:off x="2292469" y="3550934"/>
                  <a:ext cx="64987" cy="114467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80000">
                      <a:schemeClr val="tx1"/>
                    </a:gs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54" name="二等辺三角形 125">
                  <a:extLst>
                    <a:ext uri="{FF2B5EF4-FFF2-40B4-BE49-F238E27FC236}">
                      <a16:creationId xmlns:a16="http://schemas.microsoft.com/office/drawing/2014/main" id="{7DAED335-F1C1-4E48-AB1E-B0DD48F87E28}"/>
                    </a:ext>
                  </a:extLst>
                </p:cNvPr>
                <p:cNvSpPr/>
                <p:nvPr/>
              </p:nvSpPr>
              <p:spPr>
                <a:xfrm rot="6114555">
                  <a:off x="2510568" y="3454896"/>
                  <a:ext cx="64987" cy="114467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80000">
                      <a:schemeClr val="tx1"/>
                    </a:gs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55" name="二等辺三角形 125">
                  <a:extLst>
                    <a:ext uri="{FF2B5EF4-FFF2-40B4-BE49-F238E27FC236}">
                      <a16:creationId xmlns:a16="http://schemas.microsoft.com/office/drawing/2014/main" id="{117DB2CF-0B3C-4E17-9ABF-9B84AB420291}"/>
                    </a:ext>
                  </a:extLst>
                </p:cNvPr>
                <p:cNvSpPr/>
                <p:nvPr/>
              </p:nvSpPr>
              <p:spPr>
                <a:xfrm rot="6114555">
                  <a:off x="2489873" y="3553021"/>
                  <a:ext cx="64987" cy="114467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80000">
                      <a:schemeClr val="tx1"/>
                    </a:gs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56" name="二等辺三角形 125">
                  <a:extLst>
                    <a:ext uri="{FF2B5EF4-FFF2-40B4-BE49-F238E27FC236}">
                      <a16:creationId xmlns:a16="http://schemas.microsoft.com/office/drawing/2014/main" id="{272A3F07-990A-4DA6-8AE3-AFECB51C2116}"/>
                    </a:ext>
                  </a:extLst>
                </p:cNvPr>
                <p:cNvSpPr/>
                <p:nvPr/>
              </p:nvSpPr>
              <p:spPr>
                <a:xfrm rot="6114555">
                  <a:off x="2551958" y="3258644"/>
                  <a:ext cx="64987" cy="114467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80000">
                      <a:schemeClr val="tx1"/>
                    </a:gs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57" name="二等辺三角形 125">
                  <a:extLst>
                    <a:ext uri="{FF2B5EF4-FFF2-40B4-BE49-F238E27FC236}">
                      <a16:creationId xmlns:a16="http://schemas.microsoft.com/office/drawing/2014/main" id="{1D720D88-6E4F-491F-BFA0-942171B1FED7}"/>
                    </a:ext>
                  </a:extLst>
                </p:cNvPr>
                <p:cNvSpPr/>
                <p:nvPr/>
              </p:nvSpPr>
              <p:spPr>
                <a:xfrm rot="6114555">
                  <a:off x="2531263" y="3356770"/>
                  <a:ext cx="64987" cy="114467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80000">
                      <a:schemeClr val="tx1"/>
                    </a:gs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58" name="二等辺三角形 125">
                  <a:extLst>
                    <a:ext uri="{FF2B5EF4-FFF2-40B4-BE49-F238E27FC236}">
                      <a16:creationId xmlns:a16="http://schemas.microsoft.com/office/drawing/2014/main" id="{8D0A95E1-535B-4C9C-BBFA-560ACE824A1C}"/>
                    </a:ext>
                  </a:extLst>
                </p:cNvPr>
                <p:cNvSpPr/>
                <p:nvPr/>
              </p:nvSpPr>
              <p:spPr>
                <a:xfrm rot="6114555">
                  <a:off x="2686604" y="3521417"/>
                  <a:ext cx="64987" cy="114467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80000">
                      <a:schemeClr val="tx1"/>
                    </a:gs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59" name="二等辺三角形 125">
                  <a:extLst>
                    <a:ext uri="{FF2B5EF4-FFF2-40B4-BE49-F238E27FC236}">
                      <a16:creationId xmlns:a16="http://schemas.microsoft.com/office/drawing/2014/main" id="{DCB728D9-EACC-4853-BCAE-37C98664E287}"/>
                    </a:ext>
                  </a:extLst>
                </p:cNvPr>
                <p:cNvSpPr/>
                <p:nvPr/>
              </p:nvSpPr>
              <p:spPr>
                <a:xfrm rot="6114555">
                  <a:off x="2727995" y="3325165"/>
                  <a:ext cx="64987" cy="114467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80000">
                      <a:schemeClr val="tx1"/>
                    </a:gs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60" name="二等辺三角形 125">
                  <a:extLst>
                    <a:ext uri="{FF2B5EF4-FFF2-40B4-BE49-F238E27FC236}">
                      <a16:creationId xmlns:a16="http://schemas.microsoft.com/office/drawing/2014/main" id="{C3501846-1EA0-4CE7-BC3E-427FC5A5B6C9}"/>
                    </a:ext>
                  </a:extLst>
                </p:cNvPr>
                <p:cNvSpPr/>
                <p:nvPr/>
              </p:nvSpPr>
              <p:spPr>
                <a:xfrm rot="6114555">
                  <a:off x="2707299" y="3423291"/>
                  <a:ext cx="64987" cy="114467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80000">
                      <a:schemeClr val="tx1"/>
                    </a:gs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</p:grpSp>
          <p:sp>
            <p:nvSpPr>
              <p:cNvPr id="322" name="月 321">
                <a:extLst>
                  <a:ext uri="{FF2B5EF4-FFF2-40B4-BE49-F238E27FC236}">
                    <a16:creationId xmlns:a16="http://schemas.microsoft.com/office/drawing/2014/main" id="{13899DF3-599E-4309-9A25-4BCBFAC0315C}"/>
                  </a:ext>
                </a:extLst>
              </p:cNvPr>
              <p:cNvSpPr/>
              <p:nvPr/>
            </p:nvSpPr>
            <p:spPr>
              <a:xfrm rot="5400000">
                <a:off x="1621431" y="2186188"/>
                <a:ext cx="111520" cy="482594"/>
              </a:xfrm>
              <a:prstGeom prst="moon">
                <a:avLst>
                  <a:gd name="adj" fmla="val 28542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84AA895D-7FDB-4295-BA6C-1422D38A2EED}"/>
                  </a:ext>
                </a:extLst>
              </p:cNvPr>
              <p:cNvSpPr/>
              <p:nvPr/>
            </p:nvSpPr>
            <p:spPr>
              <a:xfrm rot="5400000">
                <a:off x="1650130" y="2311474"/>
                <a:ext cx="54121" cy="317506"/>
              </a:xfrm>
              <a:prstGeom prst="moon">
                <a:avLst>
                  <a:gd name="adj" fmla="val 50234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6CE7C364-DA94-4A1B-BE5E-0AA3EE2DFA2E}"/>
                  </a:ext>
                </a:extLst>
              </p:cNvPr>
              <p:cNvGrpSpPr/>
              <p:nvPr/>
            </p:nvGrpSpPr>
            <p:grpSpPr>
              <a:xfrm>
                <a:off x="1669520" y="2764762"/>
                <a:ext cx="556402" cy="715427"/>
                <a:chOff x="1669520" y="2764762"/>
                <a:chExt cx="556402" cy="715427"/>
              </a:xfrm>
            </p:grpSpPr>
            <p:sp>
              <p:nvSpPr>
                <p:cNvPr id="325" name="二等辺三角形 125">
                  <a:extLst>
                    <a:ext uri="{FF2B5EF4-FFF2-40B4-BE49-F238E27FC236}">
                      <a16:creationId xmlns:a16="http://schemas.microsoft.com/office/drawing/2014/main" id="{BAED9626-7B14-480D-84DE-9DCA2377052A}"/>
                    </a:ext>
                  </a:extLst>
                </p:cNvPr>
                <p:cNvSpPr/>
                <p:nvPr/>
              </p:nvSpPr>
              <p:spPr>
                <a:xfrm rot="9058201">
                  <a:off x="1990302" y="2840521"/>
                  <a:ext cx="50586" cy="68374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26" name="二等辺三角形 125">
                  <a:extLst>
                    <a:ext uri="{FF2B5EF4-FFF2-40B4-BE49-F238E27FC236}">
                      <a16:creationId xmlns:a16="http://schemas.microsoft.com/office/drawing/2014/main" id="{7D4DC067-C262-4982-94D3-CDA0C0D591D2}"/>
                    </a:ext>
                  </a:extLst>
                </p:cNvPr>
                <p:cNvSpPr/>
                <p:nvPr/>
              </p:nvSpPr>
              <p:spPr>
                <a:xfrm rot="9058201">
                  <a:off x="1922048" y="2878403"/>
                  <a:ext cx="50586" cy="68374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27" name="二等辺三角形 125">
                  <a:extLst>
                    <a:ext uri="{FF2B5EF4-FFF2-40B4-BE49-F238E27FC236}">
                      <a16:creationId xmlns:a16="http://schemas.microsoft.com/office/drawing/2014/main" id="{5AFEFE96-34A0-4EB0-9985-A723BAD8A658}"/>
                    </a:ext>
                  </a:extLst>
                </p:cNvPr>
                <p:cNvSpPr/>
                <p:nvPr/>
              </p:nvSpPr>
              <p:spPr>
                <a:xfrm rot="9058201">
                  <a:off x="2126812" y="2764762"/>
                  <a:ext cx="50586" cy="68374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28" name="二等辺三角形 125">
                  <a:extLst>
                    <a:ext uri="{FF2B5EF4-FFF2-40B4-BE49-F238E27FC236}">
                      <a16:creationId xmlns:a16="http://schemas.microsoft.com/office/drawing/2014/main" id="{8F81458A-C34B-4F34-8BFB-ABD7D6309649}"/>
                    </a:ext>
                  </a:extLst>
                </p:cNvPr>
                <p:cNvSpPr/>
                <p:nvPr/>
              </p:nvSpPr>
              <p:spPr>
                <a:xfrm rot="9058201">
                  <a:off x="2058558" y="2802643"/>
                  <a:ext cx="50586" cy="68374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29" name="二等辺三角形 125">
                  <a:extLst>
                    <a:ext uri="{FF2B5EF4-FFF2-40B4-BE49-F238E27FC236}">
                      <a16:creationId xmlns:a16="http://schemas.microsoft.com/office/drawing/2014/main" id="{D02C4851-F003-4896-9DA9-3F00A0AB924D}"/>
                    </a:ext>
                  </a:extLst>
                </p:cNvPr>
                <p:cNvSpPr/>
                <p:nvPr/>
              </p:nvSpPr>
              <p:spPr>
                <a:xfrm rot="9058201">
                  <a:off x="1853792" y="2916284"/>
                  <a:ext cx="50586" cy="68374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30" name="二等辺三角形 125">
                  <a:extLst>
                    <a:ext uri="{FF2B5EF4-FFF2-40B4-BE49-F238E27FC236}">
                      <a16:creationId xmlns:a16="http://schemas.microsoft.com/office/drawing/2014/main" id="{66D8D8D0-D800-49EF-BFFE-E863503C4EDE}"/>
                    </a:ext>
                  </a:extLst>
                </p:cNvPr>
                <p:cNvSpPr/>
                <p:nvPr/>
              </p:nvSpPr>
              <p:spPr>
                <a:xfrm rot="9058201">
                  <a:off x="2004496" y="2964893"/>
                  <a:ext cx="50586" cy="68374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31" name="二等辺三角形 125">
                  <a:extLst>
                    <a:ext uri="{FF2B5EF4-FFF2-40B4-BE49-F238E27FC236}">
                      <a16:creationId xmlns:a16="http://schemas.microsoft.com/office/drawing/2014/main" id="{6EB33DE3-38B8-4FE7-8F5D-11D9622B9964}"/>
                    </a:ext>
                  </a:extLst>
                </p:cNvPr>
                <p:cNvSpPr/>
                <p:nvPr/>
              </p:nvSpPr>
              <p:spPr>
                <a:xfrm rot="9058201">
                  <a:off x="1936241" y="3002774"/>
                  <a:ext cx="50586" cy="68374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32" name="二等辺三角形 125">
                  <a:extLst>
                    <a:ext uri="{FF2B5EF4-FFF2-40B4-BE49-F238E27FC236}">
                      <a16:creationId xmlns:a16="http://schemas.microsoft.com/office/drawing/2014/main" id="{4CFC14B1-079F-4E97-A936-DFDC7223D19F}"/>
                    </a:ext>
                  </a:extLst>
                </p:cNvPr>
                <p:cNvSpPr/>
                <p:nvPr/>
              </p:nvSpPr>
              <p:spPr>
                <a:xfrm rot="9058201">
                  <a:off x="2141005" y="2889132"/>
                  <a:ext cx="50586" cy="68374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33" name="二等辺三角形 125">
                  <a:extLst>
                    <a:ext uri="{FF2B5EF4-FFF2-40B4-BE49-F238E27FC236}">
                      <a16:creationId xmlns:a16="http://schemas.microsoft.com/office/drawing/2014/main" id="{7B5BDA68-34CA-4644-A0C3-8D693930088B}"/>
                    </a:ext>
                  </a:extLst>
                </p:cNvPr>
                <p:cNvSpPr/>
                <p:nvPr/>
              </p:nvSpPr>
              <p:spPr>
                <a:xfrm rot="9058201">
                  <a:off x="2072750" y="2927013"/>
                  <a:ext cx="50586" cy="68374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34" name="二等辺三角形 125">
                  <a:extLst>
                    <a:ext uri="{FF2B5EF4-FFF2-40B4-BE49-F238E27FC236}">
                      <a16:creationId xmlns:a16="http://schemas.microsoft.com/office/drawing/2014/main" id="{F9D68FE1-6336-4ED0-917A-1CCAD8903B26}"/>
                    </a:ext>
                  </a:extLst>
                </p:cNvPr>
                <p:cNvSpPr/>
                <p:nvPr/>
              </p:nvSpPr>
              <p:spPr>
                <a:xfrm rot="9058201">
                  <a:off x="2038827" y="3072889"/>
                  <a:ext cx="50586" cy="68374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35" name="二等辺三角形 125">
                  <a:extLst>
                    <a:ext uri="{FF2B5EF4-FFF2-40B4-BE49-F238E27FC236}">
                      <a16:creationId xmlns:a16="http://schemas.microsoft.com/office/drawing/2014/main" id="{A147EC1F-CDC7-4622-9864-94B0E23BE5D4}"/>
                    </a:ext>
                  </a:extLst>
                </p:cNvPr>
                <p:cNvSpPr/>
                <p:nvPr/>
              </p:nvSpPr>
              <p:spPr>
                <a:xfrm rot="9058201">
                  <a:off x="2175336" y="2997128"/>
                  <a:ext cx="50586" cy="68374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36" name="二等辺三角形 125">
                  <a:extLst>
                    <a:ext uri="{FF2B5EF4-FFF2-40B4-BE49-F238E27FC236}">
                      <a16:creationId xmlns:a16="http://schemas.microsoft.com/office/drawing/2014/main" id="{9508F1AF-0FA6-4ED3-A5E5-63986B420299}"/>
                    </a:ext>
                  </a:extLst>
                </p:cNvPr>
                <p:cNvSpPr/>
                <p:nvPr/>
              </p:nvSpPr>
              <p:spPr>
                <a:xfrm rot="9058201">
                  <a:off x="2107081" y="3035008"/>
                  <a:ext cx="50586" cy="68374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37" name="二等辺三角形 125">
                  <a:extLst>
                    <a:ext uri="{FF2B5EF4-FFF2-40B4-BE49-F238E27FC236}">
                      <a16:creationId xmlns:a16="http://schemas.microsoft.com/office/drawing/2014/main" id="{E574847C-1401-46C2-A003-E13DD6C1A3EE}"/>
                    </a:ext>
                  </a:extLst>
                </p:cNvPr>
                <p:cNvSpPr/>
                <p:nvPr/>
              </p:nvSpPr>
              <p:spPr>
                <a:xfrm rot="9058201">
                  <a:off x="1798950" y="3209387"/>
                  <a:ext cx="47962" cy="61150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38" name="二等辺三角形 125">
                  <a:extLst>
                    <a:ext uri="{FF2B5EF4-FFF2-40B4-BE49-F238E27FC236}">
                      <a16:creationId xmlns:a16="http://schemas.microsoft.com/office/drawing/2014/main" id="{D8B38A3F-5EDD-41B7-93BF-5F35924CFB3C}"/>
                    </a:ext>
                  </a:extLst>
                </p:cNvPr>
                <p:cNvSpPr/>
                <p:nvPr/>
              </p:nvSpPr>
              <p:spPr>
                <a:xfrm rot="9058201">
                  <a:off x="1734236" y="3245304"/>
                  <a:ext cx="47962" cy="61150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39" name="二等辺三角形 125">
                  <a:extLst>
                    <a:ext uri="{FF2B5EF4-FFF2-40B4-BE49-F238E27FC236}">
                      <a16:creationId xmlns:a16="http://schemas.microsoft.com/office/drawing/2014/main" id="{39D7D7FE-041F-4752-8E25-7C300D555330}"/>
                    </a:ext>
                  </a:extLst>
                </p:cNvPr>
                <p:cNvSpPr/>
                <p:nvPr/>
              </p:nvSpPr>
              <p:spPr>
                <a:xfrm rot="9058201">
                  <a:off x="1928380" y="3137557"/>
                  <a:ext cx="47962" cy="61150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40" name="二等辺三角形 125">
                  <a:extLst>
                    <a:ext uri="{FF2B5EF4-FFF2-40B4-BE49-F238E27FC236}">
                      <a16:creationId xmlns:a16="http://schemas.microsoft.com/office/drawing/2014/main" id="{185FDABD-C617-4E49-865C-7DE2C1B300AA}"/>
                    </a:ext>
                  </a:extLst>
                </p:cNvPr>
                <p:cNvSpPr/>
                <p:nvPr/>
              </p:nvSpPr>
              <p:spPr>
                <a:xfrm rot="9058201">
                  <a:off x="1863666" y="3173473"/>
                  <a:ext cx="47962" cy="61150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41" name="二等辺三角形 125">
                  <a:extLst>
                    <a:ext uri="{FF2B5EF4-FFF2-40B4-BE49-F238E27FC236}">
                      <a16:creationId xmlns:a16="http://schemas.microsoft.com/office/drawing/2014/main" id="{206CC042-F59F-4C2C-9426-4CD596AAEB40}"/>
                    </a:ext>
                  </a:extLst>
                </p:cNvPr>
                <p:cNvSpPr/>
                <p:nvPr/>
              </p:nvSpPr>
              <p:spPr>
                <a:xfrm rot="9058201">
                  <a:off x="1669520" y="3281220"/>
                  <a:ext cx="47962" cy="61150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42" name="二等辺三角形 125">
                  <a:extLst>
                    <a:ext uri="{FF2B5EF4-FFF2-40B4-BE49-F238E27FC236}">
                      <a16:creationId xmlns:a16="http://schemas.microsoft.com/office/drawing/2014/main" id="{A9C145AF-F593-4159-9846-6187B5BE5E6D}"/>
                    </a:ext>
                  </a:extLst>
                </p:cNvPr>
                <p:cNvSpPr/>
                <p:nvPr/>
              </p:nvSpPr>
              <p:spPr>
                <a:xfrm rot="9058201">
                  <a:off x="1809389" y="3321870"/>
                  <a:ext cx="47962" cy="61150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43" name="二等辺三角形 125">
                  <a:extLst>
                    <a:ext uri="{FF2B5EF4-FFF2-40B4-BE49-F238E27FC236}">
                      <a16:creationId xmlns:a16="http://schemas.microsoft.com/office/drawing/2014/main" id="{DC52AE45-686D-4A62-AC70-6D1EA327A375}"/>
                    </a:ext>
                  </a:extLst>
                </p:cNvPr>
                <p:cNvSpPr/>
                <p:nvPr/>
              </p:nvSpPr>
              <p:spPr>
                <a:xfrm rot="9058201">
                  <a:off x="1744675" y="3357786"/>
                  <a:ext cx="47962" cy="61150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44" name="二等辺三角形 125">
                  <a:extLst>
                    <a:ext uri="{FF2B5EF4-FFF2-40B4-BE49-F238E27FC236}">
                      <a16:creationId xmlns:a16="http://schemas.microsoft.com/office/drawing/2014/main" id="{980DC6AC-FFDB-4760-BCCB-C5A1894E5EC3}"/>
                    </a:ext>
                  </a:extLst>
                </p:cNvPr>
                <p:cNvSpPr/>
                <p:nvPr/>
              </p:nvSpPr>
              <p:spPr>
                <a:xfrm rot="9058201">
                  <a:off x="1938818" y="3250038"/>
                  <a:ext cx="47962" cy="61150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45" name="二等辺三角形 125">
                  <a:extLst>
                    <a:ext uri="{FF2B5EF4-FFF2-40B4-BE49-F238E27FC236}">
                      <a16:creationId xmlns:a16="http://schemas.microsoft.com/office/drawing/2014/main" id="{69997634-B207-4445-BB8C-2F4375227F1F}"/>
                    </a:ext>
                  </a:extLst>
                </p:cNvPr>
                <p:cNvSpPr/>
                <p:nvPr/>
              </p:nvSpPr>
              <p:spPr>
                <a:xfrm rot="9058201">
                  <a:off x="1874103" y="3285954"/>
                  <a:ext cx="47962" cy="61150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46" name="二等辺三角形 125">
                  <a:extLst>
                    <a:ext uri="{FF2B5EF4-FFF2-40B4-BE49-F238E27FC236}">
                      <a16:creationId xmlns:a16="http://schemas.microsoft.com/office/drawing/2014/main" id="{8D8D4D6E-EB8E-4B03-A93F-488BBD38ADC0}"/>
                    </a:ext>
                  </a:extLst>
                </p:cNvPr>
                <p:cNvSpPr/>
                <p:nvPr/>
              </p:nvSpPr>
              <p:spPr>
                <a:xfrm rot="9058201">
                  <a:off x="1839040" y="3419039"/>
                  <a:ext cx="47962" cy="61150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47" name="二等辺三角形 125">
                  <a:extLst>
                    <a:ext uri="{FF2B5EF4-FFF2-40B4-BE49-F238E27FC236}">
                      <a16:creationId xmlns:a16="http://schemas.microsoft.com/office/drawing/2014/main" id="{9F4CDD35-1DE4-49F5-A323-11299EA732DC}"/>
                    </a:ext>
                  </a:extLst>
                </p:cNvPr>
                <p:cNvSpPr/>
                <p:nvPr/>
              </p:nvSpPr>
              <p:spPr>
                <a:xfrm rot="9058201">
                  <a:off x="1968469" y="3347207"/>
                  <a:ext cx="47962" cy="61150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348" name="二等辺三角形 125">
                  <a:extLst>
                    <a:ext uri="{FF2B5EF4-FFF2-40B4-BE49-F238E27FC236}">
                      <a16:creationId xmlns:a16="http://schemas.microsoft.com/office/drawing/2014/main" id="{08271123-AEB8-405C-9435-5ECDF7F1A794}"/>
                    </a:ext>
                  </a:extLst>
                </p:cNvPr>
                <p:cNvSpPr/>
                <p:nvPr/>
              </p:nvSpPr>
              <p:spPr>
                <a:xfrm rot="9058201">
                  <a:off x="1903754" y="3383123"/>
                  <a:ext cx="47962" cy="61150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  <a:gd name="connsiteX0" fmla="*/ 9 w 457223"/>
                    <a:gd name="connsiteY0" fmla="*/ 1258570 h 1533194"/>
                    <a:gd name="connsiteX1" fmla="*/ 228609 w 457223"/>
                    <a:gd name="connsiteY1" fmla="*/ 0 h 1533194"/>
                    <a:gd name="connsiteX2" fmla="*/ 457209 w 457223"/>
                    <a:gd name="connsiteY2" fmla="*/ 1258570 h 1533194"/>
                    <a:gd name="connsiteX3" fmla="*/ 220510 w 457223"/>
                    <a:gd name="connsiteY3" fmla="*/ 1533194 h 1533194"/>
                    <a:gd name="connsiteX4" fmla="*/ 9 w 457223"/>
                    <a:gd name="connsiteY4" fmla="*/ 1258570 h 1533194"/>
                    <a:gd name="connsiteX0" fmla="*/ 220510 w 457223"/>
                    <a:gd name="connsiteY0" fmla="*/ 1533194 h 1640391"/>
                    <a:gd name="connsiteX1" fmla="*/ 9 w 457223"/>
                    <a:gd name="connsiteY1" fmla="*/ 1258570 h 1640391"/>
                    <a:gd name="connsiteX2" fmla="*/ 228609 w 457223"/>
                    <a:gd name="connsiteY2" fmla="*/ 0 h 1640391"/>
                    <a:gd name="connsiteX3" fmla="*/ 457209 w 457223"/>
                    <a:gd name="connsiteY3" fmla="*/ 1258570 h 1640391"/>
                    <a:gd name="connsiteX4" fmla="*/ 357278 w 457223"/>
                    <a:gd name="connsiteY4" fmla="*/ 1640391 h 1640391"/>
                    <a:gd name="connsiteX0" fmla="*/ 220510 w 457223"/>
                    <a:gd name="connsiteY0" fmla="*/ 1533194 h 1533194"/>
                    <a:gd name="connsiteX1" fmla="*/ 9 w 457223"/>
                    <a:gd name="connsiteY1" fmla="*/ 1258570 h 1533194"/>
                    <a:gd name="connsiteX2" fmla="*/ 228609 w 457223"/>
                    <a:gd name="connsiteY2" fmla="*/ 0 h 1533194"/>
                    <a:gd name="connsiteX3" fmla="*/ 457209 w 457223"/>
                    <a:gd name="connsiteY3" fmla="*/ 1258570 h 1533194"/>
                    <a:gd name="connsiteX0" fmla="*/ 0 w 457214"/>
                    <a:gd name="connsiteY0" fmla="*/ 1258570 h 1258570"/>
                    <a:gd name="connsiteX1" fmla="*/ 228600 w 457214"/>
                    <a:gd name="connsiteY1" fmla="*/ 0 h 1258570"/>
                    <a:gd name="connsiteX2" fmla="*/ 457200 w 457214"/>
                    <a:gd name="connsiteY2" fmla="*/ 1258570 h 125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14" h="1258570">
                      <a:moveTo>
                        <a:pt x="0" y="1258570"/>
                      </a:moveTo>
                      <a:cubicBezTo>
                        <a:pt x="1350" y="1003038"/>
                        <a:pt x="88900" y="-423"/>
                        <a:pt x="228600" y="0"/>
                      </a:cubicBezTo>
                      <a:cubicBezTo>
                        <a:pt x="368300" y="423"/>
                        <a:pt x="458550" y="1003038"/>
                        <a:pt x="457200" y="125857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chemeClr val="accent2">
                        <a:lumMod val="50000"/>
                      </a:schemeClr>
                    </a:gs>
                    <a:gs pos="0">
                      <a:schemeClr val="accent4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92675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66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pptxh29_熊本県の花、鳥、木、魚のイラスト</dc:title>
  <dc:subject>pptxh29_熊本県の花、鳥、木、魚のイラスト</dc:subject>
  <dc:creator>でじけろお</dc:creator>
  <cp:revision>1</cp:revision>
  <dcterms:created xsi:type="dcterms:W3CDTF">2018-05-20T00:31:01Z</dcterms:created>
  <dcterms:modified xsi:type="dcterms:W3CDTF">2021-05-06T14:22:43Z</dcterms:modified>
  <cp:version>1</cp:version>
</cp:coreProperties>
</file>